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2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21.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9" r:id="rId5"/>
    <p:sldMasterId id="2147483700"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Lst>
  <p:sldSz cy="5143500" cx="9144000"/>
  <p:notesSz cx="6858000" cy="9144000"/>
  <p:embeddedFontLst>
    <p:embeddedFont>
      <p:font typeface="Big Shoulders Text SemiBold"/>
      <p:regular r:id="rId22"/>
      <p:bold r:id="rId23"/>
    </p:embeddedFont>
    <p:embeddedFont>
      <p:font typeface="Roboto"/>
      <p:regular r:id="rId24"/>
      <p:bold r:id="rId25"/>
      <p:italic r:id="rId26"/>
      <p:boldItalic r:id="rId27"/>
    </p:embeddedFont>
    <p:embeddedFont>
      <p:font typeface="Big Shoulders Text"/>
      <p:regular r:id="rId28"/>
      <p:bold r:id="rId2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406CD15F-7E31-4688-8E41-03F050E837B8}">
  <a:tblStyle styleId="{406CD15F-7E31-4688-8E41-03F050E837B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3.xml"/><Relationship Id="rId22" Type="http://schemas.openxmlformats.org/officeDocument/2006/relationships/font" Target="fonts/BigShouldersTextSemiBold-regular.fntdata"/><Relationship Id="rId21" Type="http://schemas.openxmlformats.org/officeDocument/2006/relationships/slide" Target="slides/slide14.xml"/><Relationship Id="rId24" Type="http://schemas.openxmlformats.org/officeDocument/2006/relationships/font" Target="fonts/Roboto-regular.fntdata"/><Relationship Id="rId23" Type="http://schemas.openxmlformats.org/officeDocument/2006/relationships/font" Target="fonts/BigShouldersTextSemiBold-bold.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26" Type="http://schemas.openxmlformats.org/officeDocument/2006/relationships/font" Target="fonts/Roboto-italic.fntdata"/><Relationship Id="rId25" Type="http://schemas.openxmlformats.org/officeDocument/2006/relationships/font" Target="fonts/Roboto-bold.fntdata"/><Relationship Id="rId28" Type="http://schemas.openxmlformats.org/officeDocument/2006/relationships/font" Target="fonts/BigShouldersText-regular.fntdata"/><Relationship Id="rId27" Type="http://schemas.openxmlformats.org/officeDocument/2006/relationships/font" Target="fonts/Roboto-boldItalic.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29" Type="http://schemas.openxmlformats.org/officeDocument/2006/relationships/font" Target="fonts/BigShouldersText-bold.fntdata"/><Relationship Id="rId7" Type="http://schemas.openxmlformats.org/officeDocument/2006/relationships/notesMaster" Target="notesMasters/notesMaster1.xml"/><Relationship Id="rId8" Type="http://schemas.openxmlformats.org/officeDocument/2006/relationships/slide" Target="slides/slide1.xml"/><Relationship Id="rId11" Type="http://schemas.openxmlformats.org/officeDocument/2006/relationships/slide" Target="slides/slide4.xml"/><Relationship Id="rId10" Type="http://schemas.openxmlformats.org/officeDocument/2006/relationships/slide" Target="slides/slide3.xml"/><Relationship Id="rId13" Type="http://schemas.openxmlformats.org/officeDocument/2006/relationships/slide" Target="slides/slide6.xml"/><Relationship Id="rId12" Type="http://schemas.openxmlformats.org/officeDocument/2006/relationships/slide" Target="slides/slide5.xml"/><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60" name="Shape 19660"/>
        <p:cNvGrpSpPr/>
        <p:nvPr/>
      </p:nvGrpSpPr>
      <p:grpSpPr>
        <a:xfrm>
          <a:off x="0" y="0"/>
          <a:ext cx="0" cy="0"/>
          <a:chOff x="0" y="0"/>
          <a:chExt cx="0" cy="0"/>
        </a:xfrm>
      </p:grpSpPr>
      <p:sp>
        <p:nvSpPr>
          <p:cNvPr id="19661" name="Google Shape;19661;g15b8032bd45_0_223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62" name="Google Shape;19662;g15b8032bd45_0_223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71" name="Shape 20271"/>
        <p:cNvGrpSpPr/>
        <p:nvPr/>
      </p:nvGrpSpPr>
      <p:grpSpPr>
        <a:xfrm>
          <a:off x="0" y="0"/>
          <a:ext cx="0" cy="0"/>
          <a:chOff x="0" y="0"/>
          <a:chExt cx="0" cy="0"/>
        </a:xfrm>
      </p:grpSpPr>
      <p:sp>
        <p:nvSpPr>
          <p:cNvPr id="20272" name="Google Shape;20272;g140998fe48b_0_4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73" name="Google Shape;20273;g140998fe48b_0_4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06" name="Shape 20306"/>
        <p:cNvGrpSpPr/>
        <p:nvPr/>
      </p:nvGrpSpPr>
      <p:grpSpPr>
        <a:xfrm>
          <a:off x="0" y="0"/>
          <a:ext cx="0" cy="0"/>
          <a:chOff x="0" y="0"/>
          <a:chExt cx="0" cy="0"/>
        </a:xfrm>
      </p:grpSpPr>
      <p:sp>
        <p:nvSpPr>
          <p:cNvPr id="20307" name="Google Shape;20307;g15b8032bd45_0_232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08" name="Google Shape;20308;g15b8032bd45_0_232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32" name="Shape 20332"/>
        <p:cNvGrpSpPr/>
        <p:nvPr/>
      </p:nvGrpSpPr>
      <p:grpSpPr>
        <a:xfrm>
          <a:off x="0" y="0"/>
          <a:ext cx="0" cy="0"/>
          <a:chOff x="0" y="0"/>
          <a:chExt cx="0" cy="0"/>
        </a:xfrm>
      </p:grpSpPr>
      <p:sp>
        <p:nvSpPr>
          <p:cNvPr id="20333" name="Google Shape;20333;g15b8032bd45_0_23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34" name="Google Shape;20334;g15b8032bd45_0_23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57" name="Shape 20357"/>
        <p:cNvGrpSpPr/>
        <p:nvPr/>
      </p:nvGrpSpPr>
      <p:grpSpPr>
        <a:xfrm>
          <a:off x="0" y="0"/>
          <a:ext cx="0" cy="0"/>
          <a:chOff x="0" y="0"/>
          <a:chExt cx="0" cy="0"/>
        </a:xfrm>
      </p:grpSpPr>
      <p:sp>
        <p:nvSpPr>
          <p:cNvPr id="20358" name="Google Shape;20358;g15b8032bd45_0_224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59" name="Google Shape;20359;g15b8032bd45_0_224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70" name="Shape 20370"/>
        <p:cNvGrpSpPr/>
        <p:nvPr/>
      </p:nvGrpSpPr>
      <p:grpSpPr>
        <a:xfrm>
          <a:off x="0" y="0"/>
          <a:ext cx="0" cy="0"/>
          <a:chOff x="0" y="0"/>
          <a:chExt cx="0" cy="0"/>
        </a:xfrm>
      </p:grpSpPr>
      <p:sp>
        <p:nvSpPr>
          <p:cNvPr id="20371" name="Google Shape;20371;g140998fe48b_0_4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72" name="Google Shape;20372;g140998fe48b_0_4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89" name="Shape 19689"/>
        <p:cNvGrpSpPr/>
        <p:nvPr/>
      </p:nvGrpSpPr>
      <p:grpSpPr>
        <a:xfrm>
          <a:off x="0" y="0"/>
          <a:ext cx="0" cy="0"/>
          <a:chOff x="0" y="0"/>
          <a:chExt cx="0" cy="0"/>
        </a:xfrm>
      </p:grpSpPr>
      <p:sp>
        <p:nvSpPr>
          <p:cNvPr id="19690" name="Google Shape;19690;g15b8032bd45_0_246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91" name="Google Shape;19691;g15b8032bd45_0_246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18" name="Shape 19918"/>
        <p:cNvGrpSpPr/>
        <p:nvPr/>
      </p:nvGrpSpPr>
      <p:grpSpPr>
        <a:xfrm>
          <a:off x="0" y="0"/>
          <a:ext cx="0" cy="0"/>
          <a:chOff x="0" y="0"/>
          <a:chExt cx="0" cy="0"/>
        </a:xfrm>
      </p:grpSpPr>
      <p:sp>
        <p:nvSpPr>
          <p:cNvPr id="19919" name="Google Shape;19919;g140998fe48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20" name="Google Shape;19920;g140998fe48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70" name="Shape 20070"/>
        <p:cNvGrpSpPr/>
        <p:nvPr/>
      </p:nvGrpSpPr>
      <p:grpSpPr>
        <a:xfrm>
          <a:off x="0" y="0"/>
          <a:ext cx="0" cy="0"/>
          <a:chOff x="0" y="0"/>
          <a:chExt cx="0" cy="0"/>
        </a:xfrm>
      </p:grpSpPr>
      <p:sp>
        <p:nvSpPr>
          <p:cNvPr id="20071" name="Google Shape;20071;g140998fe48b_0_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72" name="Google Shape;20072;g140998fe48b_0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03" name="Shape 20103"/>
        <p:cNvGrpSpPr/>
        <p:nvPr/>
      </p:nvGrpSpPr>
      <p:grpSpPr>
        <a:xfrm>
          <a:off x="0" y="0"/>
          <a:ext cx="0" cy="0"/>
          <a:chOff x="0" y="0"/>
          <a:chExt cx="0" cy="0"/>
        </a:xfrm>
      </p:grpSpPr>
      <p:sp>
        <p:nvSpPr>
          <p:cNvPr id="20104" name="Google Shape;20104;g140998fe48b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05" name="Google Shape;20105;g140998fe48b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60" name="Shape 20160"/>
        <p:cNvGrpSpPr/>
        <p:nvPr/>
      </p:nvGrpSpPr>
      <p:grpSpPr>
        <a:xfrm>
          <a:off x="0" y="0"/>
          <a:ext cx="0" cy="0"/>
          <a:chOff x="0" y="0"/>
          <a:chExt cx="0" cy="0"/>
        </a:xfrm>
      </p:grpSpPr>
      <p:sp>
        <p:nvSpPr>
          <p:cNvPr id="20161" name="Google Shape;20161;g140998fe48b_0_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62" name="Google Shape;20162;g140998fe48b_0_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12" name="Shape 20212"/>
        <p:cNvGrpSpPr/>
        <p:nvPr/>
      </p:nvGrpSpPr>
      <p:grpSpPr>
        <a:xfrm>
          <a:off x="0" y="0"/>
          <a:ext cx="0" cy="0"/>
          <a:chOff x="0" y="0"/>
          <a:chExt cx="0" cy="0"/>
        </a:xfrm>
      </p:grpSpPr>
      <p:sp>
        <p:nvSpPr>
          <p:cNvPr id="20213" name="Google Shape;20213;g140998fe48b_0_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14" name="Google Shape;20214;g140998fe48b_0_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19" name="Shape 20219"/>
        <p:cNvGrpSpPr/>
        <p:nvPr/>
      </p:nvGrpSpPr>
      <p:grpSpPr>
        <a:xfrm>
          <a:off x="0" y="0"/>
          <a:ext cx="0" cy="0"/>
          <a:chOff x="0" y="0"/>
          <a:chExt cx="0" cy="0"/>
        </a:xfrm>
      </p:grpSpPr>
      <p:sp>
        <p:nvSpPr>
          <p:cNvPr id="20220" name="Google Shape;20220;g140998fe48b_0_3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21" name="Google Shape;20221;g140998fe48b_0_3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28" name="Shape 20228"/>
        <p:cNvGrpSpPr/>
        <p:nvPr/>
      </p:nvGrpSpPr>
      <p:grpSpPr>
        <a:xfrm>
          <a:off x="0" y="0"/>
          <a:ext cx="0" cy="0"/>
          <a:chOff x="0" y="0"/>
          <a:chExt cx="0" cy="0"/>
        </a:xfrm>
      </p:grpSpPr>
      <p:sp>
        <p:nvSpPr>
          <p:cNvPr id="20229" name="Google Shape;20229;g140998fe48b_0_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30" name="Google Shape;20230;g140998fe48b_0_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53" name="Shape 53"/>
        <p:cNvGrpSpPr/>
        <p:nvPr/>
      </p:nvGrpSpPr>
      <p:grpSpPr>
        <a:xfrm>
          <a:off x="0" y="0"/>
          <a:ext cx="0" cy="0"/>
          <a:chOff x="0" y="0"/>
          <a:chExt cx="0" cy="0"/>
        </a:xfrm>
      </p:grpSpPr>
      <p:grpSp>
        <p:nvGrpSpPr>
          <p:cNvPr id="54" name="Google Shape;54;p14"/>
          <p:cNvGrpSpPr/>
          <p:nvPr/>
        </p:nvGrpSpPr>
        <p:grpSpPr>
          <a:xfrm>
            <a:off x="176625" y="110350"/>
            <a:ext cx="8790774" cy="4922811"/>
            <a:chOff x="131600" y="118425"/>
            <a:chExt cx="8790774" cy="4922811"/>
          </a:xfrm>
        </p:grpSpPr>
        <p:sp>
          <p:nvSpPr>
            <p:cNvPr id="55" name="Google Shape;55;p14"/>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 name="Google Shape;56;p14"/>
            <p:cNvGrpSpPr/>
            <p:nvPr/>
          </p:nvGrpSpPr>
          <p:grpSpPr>
            <a:xfrm>
              <a:off x="131600" y="1884558"/>
              <a:ext cx="2122449" cy="3112715"/>
              <a:chOff x="131600" y="1884558"/>
              <a:chExt cx="2122449" cy="3112715"/>
            </a:xfrm>
          </p:grpSpPr>
          <p:sp>
            <p:nvSpPr>
              <p:cNvPr id="57" name="Google Shape;57;p14"/>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4"/>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4"/>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4"/>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4"/>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14"/>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4"/>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4"/>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4"/>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4"/>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4"/>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4"/>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4"/>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4"/>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4"/>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4"/>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4"/>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4"/>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4"/>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4"/>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4"/>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4"/>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4"/>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4"/>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14"/>
            <p:cNvGrpSpPr/>
            <p:nvPr/>
          </p:nvGrpSpPr>
          <p:grpSpPr>
            <a:xfrm flipH="1">
              <a:off x="2342550" y="2567965"/>
              <a:ext cx="3964145" cy="1455821"/>
              <a:chOff x="3233388" y="140740"/>
              <a:chExt cx="3964145" cy="1455821"/>
            </a:xfrm>
          </p:grpSpPr>
          <p:sp>
            <p:nvSpPr>
              <p:cNvPr id="83" name="Google Shape;83;p1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4"/>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 name="Google Shape;109;p14"/>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4"/>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4"/>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4"/>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4"/>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4"/>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4"/>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4"/>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4"/>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4"/>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4"/>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4"/>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4"/>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4"/>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4"/>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4"/>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4"/>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4"/>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4"/>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4"/>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4"/>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4"/>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4"/>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4"/>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4"/>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4"/>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4"/>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4"/>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4"/>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4"/>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4"/>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4"/>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4"/>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4"/>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4"/>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4"/>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4"/>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4"/>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4"/>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4"/>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4"/>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4"/>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4"/>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4"/>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4"/>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4"/>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4"/>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4"/>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4"/>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4"/>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4"/>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4"/>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4"/>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4"/>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4"/>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4"/>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4"/>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4"/>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4"/>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4"/>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4"/>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4"/>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4"/>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4"/>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4"/>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4"/>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4"/>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4"/>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4"/>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4"/>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4"/>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4"/>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4"/>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4"/>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4"/>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4"/>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4"/>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4"/>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4"/>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4"/>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4"/>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4"/>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4"/>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4"/>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4"/>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4"/>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4"/>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4"/>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4"/>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4"/>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4"/>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4"/>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4"/>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4"/>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4"/>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4"/>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4"/>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4"/>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4"/>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4"/>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 name="Google Shape;209;p14"/>
            <p:cNvGrpSpPr/>
            <p:nvPr/>
          </p:nvGrpSpPr>
          <p:grpSpPr>
            <a:xfrm rot="5400000">
              <a:off x="6199788" y="1372590"/>
              <a:ext cx="3964145" cy="1455821"/>
              <a:chOff x="3233388" y="140740"/>
              <a:chExt cx="3964145" cy="1455821"/>
            </a:xfrm>
          </p:grpSpPr>
          <p:sp>
            <p:nvSpPr>
              <p:cNvPr id="210" name="Google Shape;210;p1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 name="Google Shape;236;p14"/>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4"/>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4"/>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4"/>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4"/>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 name="Google Shape;241;p14"/>
            <p:cNvGrpSpPr/>
            <p:nvPr/>
          </p:nvGrpSpPr>
          <p:grpSpPr>
            <a:xfrm>
              <a:off x="234224" y="118425"/>
              <a:ext cx="3532446" cy="1609151"/>
              <a:chOff x="140599" y="118425"/>
              <a:chExt cx="3532446" cy="1609151"/>
            </a:xfrm>
          </p:grpSpPr>
          <p:sp>
            <p:nvSpPr>
              <p:cNvPr id="242" name="Google Shape;242;p14"/>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4"/>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4"/>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4"/>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4"/>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4"/>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4"/>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4"/>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4"/>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4"/>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4"/>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4"/>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4"/>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4"/>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4"/>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4"/>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4"/>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4"/>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4"/>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4"/>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4"/>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4"/>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4"/>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 name="Google Shape;268;p14"/>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 name="Google Shape;269;p14"/>
            <p:cNvGrpSpPr/>
            <p:nvPr/>
          </p:nvGrpSpPr>
          <p:grpSpPr>
            <a:xfrm>
              <a:off x="3327013" y="140740"/>
              <a:ext cx="3964145" cy="1455821"/>
              <a:chOff x="3233388" y="140740"/>
              <a:chExt cx="3964145" cy="1455821"/>
            </a:xfrm>
          </p:grpSpPr>
          <p:sp>
            <p:nvSpPr>
              <p:cNvPr id="270" name="Google Shape;270;p1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6" name="Google Shape;296;p14"/>
          <p:cNvSpPr txBox="1"/>
          <p:nvPr>
            <p:ph type="ctrTitle"/>
          </p:nvPr>
        </p:nvSpPr>
        <p:spPr>
          <a:xfrm>
            <a:off x="713250" y="1758841"/>
            <a:ext cx="7717500" cy="1119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97" name="Google Shape;297;p14"/>
          <p:cNvSpPr txBox="1"/>
          <p:nvPr>
            <p:ph idx="1" type="subTitle"/>
          </p:nvPr>
        </p:nvSpPr>
        <p:spPr>
          <a:xfrm>
            <a:off x="2856900" y="2991959"/>
            <a:ext cx="3430200" cy="39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Font typeface="Roboto"/>
              <a:buNone/>
              <a:defRPr sz="1400">
                <a:latin typeface="Roboto"/>
                <a:ea typeface="Roboto"/>
                <a:cs typeface="Roboto"/>
                <a:sym typeface="Roboto"/>
              </a:defRPr>
            </a:lvl1pPr>
            <a:lvl2pPr lvl="1" rtl="0" algn="ctr">
              <a:lnSpc>
                <a:spcPct val="100000"/>
              </a:lnSpc>
              <a:spcBef>
                <a:spcPts val="0"/>
              </a:spcBef>
              <a:spcAft>
                <a:spcPts val="0"/>
              </a:spcAft>
              <a:buSzPts val="2800"/>
              <a:buFont typeface="Roboto"/>
              <a:buNone/>
              <a:defRPr sz="2800">
                <a:latin typeface="Roboto"/>
                <a:ea typeface="Roboto"/>
                <a:cs typeface="Roboto"/>
                <a:sym typeface="Roboto"/>
              </a:defRPr>
            </a:lvl2pPr>
            <a:lvl3pPr lvl="2" rtl="0" algn="ctr">
              <a:lnSpc>
                <a:spcPct val="100000"/>
              </a:lnSpc>
              <a:spcBef>
                <a:spcPts val="0"/>
              </a:spcBef>
              <a:spcAft>
                <a:spcPts val="0"/>
              </a:spcAft>
              <a:buSzPts val="2800"/>
              <a:buFont typeface="Roboto"/>
              <a:buNone/>
              <a:defRPr sz="2800">
                <a:latin typeface="Roboto"/>
                <a:ea typeface="Roboto"/>
                <a:cs typeface="Roboto"/>
                <a:sym typeface="Roboto"/>
              </a:defRPr>
            </a:lvl3pPr>
            <a:lvl4pPr lvl="3" rtl="0" algn="ctr">
              <a:lnSpc>
                <a:spcPct val="100000"/>
              </a:lnSpc>
              <a:spcBef>
                <a:spcPts val="0"/>
              </a:spcBef>
              <a:spcAft>
                <a:spcPts val="0"/>
              </a:spcAft>
              <a:buSzPts val="2800"/>
              <a:buFont typeface="Roboto"/>
              <a:buNone/>
              <a:defRPr sz="2800">
                <a:latin typeface="Roboto"/>
                <a:ea typeface="Roboto"/>
                <a:cs typeface="Roboto"/>
                <a:sym typeface="Roboto"/>
              </a:defRPr>
            </a:lvl4pPr>
            <a:lvl5pPr lvl="4" rtl="0" algn="ctr">
              <a:lnSpc>
                <a:spcPct val="100000"/>
              </a:lnSpc>
              <a:spcBef>
                <a:spcPts val="0"/>
              </a:spcBef>
              <a:spcAft>
                <a:spcPts val="0"/>
              </a:spcAft>
              <a:buSzPts val="2800"/>
              <a:buFont typeface="Roboto"/>
              <a:buNone/>
              <a:defRPr sz="2800">
                <a:latin typeface="Roboto"/>
                <a:ea typeface="Roboto"/>
                <a:cs typeface="Roboto"/>
                <a:sym typeface="Roboto"/>
              </a:defRPr>
            </a:lvl5pPr>
            <a:lvl6pPr lvl="5" rtl="0" algn="ctr">
              <a:lnSpc>
                <a:spcPct val="100000"/>
              </a:lnSpc>
              <a:spcBef>
                <a:spcPts val="0"/>
              </a:spcBef>
              <a:spcAft>
                <a:spcPts val="0"/>
              </a:spcAft>
              <a:buSzPts val="2800"/>
              <a:buFont typeface="Roboto"/>
              <a:buNone/>
              <a:defRPr sz="2800">
                <a:latin typeface="Roboto"/>
                <a:ea typeface="Roboto"/>
                <a:cs typeface="Roboto"/>
                <a:sym typeface="Roboto"/>
              </a:defRPr>
            </a:lvl6pPr>
            <a:lvl7pPr lvl="6" rtl="0" algn="ctr">
              <a:lnSpc>
                <a:spcPct val="100000"/>
              </a:lnSpc>
              <a:spcBef>
                <a:spcPts val="0"/>
              </a:spcBef>
              <a:spcAft>
                <a:spcPts val="0"/>
              </a:spcAft>
              <a:buSzPts val="2800"/>
              <a:buFont typeface="Roboto"/>
              <a:buNone/>
              <a:defRPr sz="2800">
                <a:latin typeface="Roboto"/>
                <a:ea typeface="Roboto"/>
                <a:cs typeface="Roboto"/>
                <a:sym typeface="Roboto"/>
              </a:defRPr>
            </a:lvl7pPr>
            <a:lvl8pPr lvl="7" rtl="0" algn="ctr">
              <a:lnSpc>
                <a:spcPct val="100000"/>
              </a:lnSpc>
              <a:spcBef>
                <a:spcPts val="0"/>
              </a:spcBef>
              <a:spcAft>
                <a:spcPts val="0"/>
              </a:spcAft>
              <a:buSzPts val="2800"/>
              <a:buFont typeface="Roboto"/>
              <a:buNone/>
              <a:defRPr sz="2800">
                <a:latin typeface="Roboto"/>
                <a:ea typeface="Roboto"/>
                <a:cs typeface="Roboto"/>
                <a:sym typeface="Roboto"/>
              </a:defRPr>
            </a:lvl8pPr>
            <a:lvl9pPr lvl="8" rtl="0" algn="ctr">
              <a:lnSpc>
                <a:spcPct val="100000"/>
              </a:lnSpc>
              <a:spcBef>
                <a:spcPts val="0"/>
              </a:spcBef>
              <a:spcAft>
                <a:spcPts val="0"/>
              </a:spcAft>
              <a:buSzPts val="2800"/>
              <a:buFont typeface="Roboto"/>
              <a:buNone/>
              <a:defRPr sz="2800">
                <a:latin typeface="Roboto"/>
                <a:ea typeface="Roboto"/>
                <a:cs typeface="Roboto"/>
                <a:sym typeface="Roboto"/>
              </a:defRPr>
            </a:lvl9pPr>
          </a:lstStyle>
          <a:p/>
        </p:txBody>
      </p:sp>
      <p:grpSp>
        <p:nvGrpSpPr>
          <p:cNvPr id="298" name="Google Shape;298;p14"/>
          <p:cNvGrpSpPr/>
          <p:nvPr/>
        </p:nvGrpSpPr>
        <p:grpSpPr>
          <a:xfrm>
            <a:off x="135496" y="2750588"/>
            <a:ext cx="9523650" cy="3285338"/>
            <a:chOff x="135496" y="2750588"/>
            <a:chExt cx="9523650" cy="3285338"/>
          </a:xfrm>
        </p:grpSpPr>
        <p:grpSp>
          <p:nvGrpSpPr>
            <p:cNvPr id="299" name="Google Shape;299;p14"/>
            <p:cNvGrpSpPr/>
            <p:nvPr/>
          </p:nvGrpSpPr>
          <p:grpSpPr>
            <a:xfrm>
              <a:off x="135496" y="2998441"/>
              <a:ext cx="9523650" cy="3037484"/>
              <a:chOff x="135496" y="2998441"/>
              <a:chExt cx="9523650" cy="3037484"/>
            </a:xfrm>
          </p:grpSpPr>
          <p:grpSp>
            <p:nvGrpSpPr>
              <p:cNvPr id="300" name="Google Shape;300;p14"/>
              <p:cNvGrpSpPr/>
              <p:nvPr/>
            </p:nvGrpSpPr>
            <p:grpSpPr>
              <a:xfrm>
                <a:off x="5692943" y="2998441"/>
                <a:ext cx="3966203" cy="3037484"/>
                <a:chOff x="5692943" y="2998441"/>
                <a:chExt cx="3966203" cy="3037484"/>
              </a:xfrm>
            </p:grpSpPr>
            <p:grpSp>
              <p:nvGrpSpPr>
                <p:cNvPr id="301" name="Google Shape;301;p14"/>
                <p:cNvGrpSpPr/>
                <p:nvPr/>
              </p:nvGrpSpPr>
              <p:grpSpPr>
                <a:xfrm flipH="1" rot="10800000">
                  <a:off x="7960046" y="2998441"/>
                  <a:ext cx="1699100" cy="2145071"/>
                  <a:chOff x="146217" y="2712579"/>
                  <a:chExt cx="1552966" cy="1960401"/>
                </a:xfrm>
              </p:grpSpPr>
              <p:grpSp>
                <p:nvGrpSpPr>
                  <p:cNvPr id="302" name="Google Shape;302;p14"/>
                  <p:cNvGrpSpPr/>
                  <p:nvPr/>
                </p:nvGrpSpPr>
                <p:grpSpPr>
                  <a:xfrm>
                    <a:off x="146217" y="2712579"/>
                    <a:ext cx="1134008" cy="607901"/>
                    <a:chOff x="5206900" y="826150"/>
                    <a:chExt cx="599275" cy="321250"/>
                  </a:xfrm>
                </p:grpSpPr>
                <p:sp>
                  <p:nvSpPr>
                    <p:cNvPr id="303" name="Google Shape;303;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 name="Google Shape;317;p14"/>
                  <p:cNvGrpSpPr/>
                  <p:nvPr/>
                </p:nvGrpSpPr>
                <p:grpSpPr>
                  <a:xfrm rot="-9256633">
                    <a:off x="489429" y="3110262"/>
                    <a:ext cx="1134020" cy="607908"/>
                    <a:chOff x="5206900" y="826150"/>
                    <a:chExt cx="599275" cy="321250"/>
                  </a:xfrm>
                </p:grpSpPr>
                <p:sp>
                  <p:nvSpPr>
                    <p:cNvPr id="318" name="Google Shape;318;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 name="Google Shape;332;p14"/>
                  <p:cNvGrpSpPr/>
                  <p:nvPr/>
                </p:nvGrpSpPr>
                <p:grpSpPr>
                  <a:xfrm flipH="1" rot="7120513">
                    <a:off x="538618" y="3725726"/>
                    <a:ext cx="1133997" cy="607895"/>
                    <a:chOff x="5206900" y="826150"/>
                    <a:chExt cx="599275" cy="321250"/>
                  </a:xfrm>
                </p:grpSpPr>
                <p:sp>
                  <p:nvSpPr>
                    <p:cNvPr id="333" name="Google Shape;333;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7" name="Google Shape;347;p14"/>
                <p:cNvGrpSpPr/>
                <p:nvPr/>
              </p:nvGrpSpPr>
              <p:grpSpPr>
                <a:xfrm flipH="1" rot="-6352235">
                  <a:off x="6107374" y="3852943"/>
                  <a:ext cx="1699108" cy="2145073"/>
                  <a:chOff x="146217" y="2712579"/>
                  <a:chExt cx="1552966" cy="1960401"/>
                </a:xfrm>
              </p:grpSpPr>
              <p:grpSp>
                <p:nvGrpSpPr>
                  <p:cNvPr id="348" name="Google Shape;348;p14"/>
                  <p:cNvGrpSpPr/>
                  <p:nvPr/>
                </p:nvGrpSpPr>
                <p:grpSpPr>
                  <a:xfrm>
                    <a:off x="146217" y="2712579"/>
                    <a:ext cx="1134008" cy="607901"/>
                    <a:chOff x="5206900" y="826150"/>
                    <a:chExt cx="599275" cy="321250"/>
                  </a:xfrm>
                </p:grpSpPr>
                <p:sp>
                  <p:nvSpPr>
                    <p:cNvPr id="349" name="Google Shape;349;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 name="Google Shape;363;p14"/>
                  <p:cNvGrpSpPr/>
                  <p:nvPr/>
                </p:nvGrpSpPr>
                <p:grpSpPr>
                  <a:xfrm rot="-9256633">
                    <a:off x="489429" y="3110262"/>
                    <a:ext cx="1134020" cy="607908"/>
                    <a:chOff x="5206900" y="826150"/>
                    <a:chExt cx="599275" cy="321250"/>
                  </a:xfrm>
                </p:grpSpPr>
                <p:sp>
                  <p:nvSpPr>
                    <p:cNvPr id="364" name="Google Shape;364;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 name="Google Shape;378;p14"/>
                  <p:cNvGrpSpPr/>
                  <p:nvPr/>
                </p:nvGrpSpPr>
                <p:grpSpPr>
                  <a:xfrm flipH="1" rot="7120513">
                    <a:off x="538618" y="3725726"/>
                    <a:ext cx="1133997" cy="607895"/>
                    <a:chOff x="5206900" y="826150"/>
                    <a:chExt cx="599275" cy="321250"/>
                  </a:xfrm>
                </p:grpSpPr>
                <p:sp>
                  <p:nvSpPr>
                    <p:cNvPr id="379" name="Google Shape;379;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93" name="Google Shape;393;p14"/>
              <p:cNvGrpSpPr/>
              <p:nvPr/>
            </p:nvGrpSpPr>
            <p:grpSpPr>
              <a:xfrm flipH="1" rot="-5655077">
                <a:off x="2757686" y="3644747"/>
                <a:ext cx="1698960" cy="2145089"/>
                <a:chOff x="146217" y="2712579"/>
                <a:chExt cx="1552966" cy="1960401"/>
              </a:xfrm>
            </p:grpSpPr>
            <p:grpSp>
              <p:nvGrpSpPr>
                <p:cNvPr id="394" name="Google Shape;394;p14"/>
                <p:cNvGrpSpPr/>
                <p:nvPr/>
              </p:nvGrpSpPr>
              <p:grpSpPr>
                <a:xfrm>
                  <a:off x="146217" y="2712579"/>
                  <a:ext cx="1134008" cy="607901"/>
                  <a:chOff x="5206900" y="826150"/>
                  <a:chExt cx="599275" cy="321250"/>
                </a:xfrm>
              </p:grpSpPr>
              <p:sp>
                <p:nvSpPr>
                  <p:cNvPr id="395" name="Google Shape;395;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 name="Google Shape;409;p14"/>
                <p:cNvGrpSpPr/>
                <p:nvPr/>
              </p:nvGrpSpPr>
              <p:grpSpPr>
                <a:xfrm rot="-9256633">
                  <a:off x="489429" y="3110262"/>
                  <a:ext cx="1134020" cy="607908"/>
                  <a:chOff x="5206900" y="826150"/>
                  <a:chExt cx="599275" cy="321250"/>
                </a:xfrm>
              </p:grpSpPr>
              <p:sp>
                <p:nvSpPr>
                  <p:cNvPr id="410" name="Google Shape;410;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 name="Google Shape;424;p14"/>
                <p:cNvGrpSpPr/>
                <p:nvPr/>
              </p:nvGrpSpPr>
              <p:grpSpPr>
                <a:xfrm flipH="1" rot="7120513">
                  <a:off x="538618" y="3725726"/>
                  <a:ext cx="1133997" cy="607895"/>
                  <a:chOff x="5206900" y="826150"/>
                  <a:chExt cx="599275" cy="321250"/>
                </a:xfrm>
              </p:grpSpPr>
              <p:sp>
                <p:nvSpPr>
                  <p:cNvPr id="425" name="Google Shape;425;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9" name="Google Shape;439;p14"/>
              <p:cNvGrpSpPr/>
              <p:nvPr/>
            </p:nvGrpSpPr>
            <p:grpSpPr>
              <a:xfrm flipH="1" rot="-314">
                <a:off x="135496" y="3186895"/>
                <a:ext cx="1699100" cy="2144874"/>
                <a:chOff x="146217" y="2712579"/>
                <a:chExt cx="1552966" cy="1960401"/>
              </a:xfrm>
            </p:grpSpPr>
            <p:grpSp>
              <p:nvGrpSpPr>
                <p:cNvPr id="440" name="Google Shape;440;p14"/>
                <p:cNvGrpSpPr/>
                <p:nvPr/>
              </p:nvGrpSpPr>
              <p:grpSpPr>
                <a:xfrm>
                  <a:off x="146217" y="2712579"/>
                  <a:ext cx="1134008" cy="607901"/>
                  <a:chOff x="5206900" y="826150"/>
                  <a:chExt cx="599275" cy="321250"/>
                </a:xfrm>
              </p:grpSpPr>
              <p:sp>
                <p:nvSpPr>
                  <p:cNvPr id="441" name="Google Shape;441;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 name="Google Shape;455;p14"/>
                <p:cNvGrpSpPr/>
                <p:nvPr/>
              </p:nvGrpSpPr>
              <p:grpSpPr>
                <a:xfrm rot="-9256633">
                  <a:off x="489429" y="3110262"/>
                  <a:ext cx="1134020" cy="607908"/>
                  <a:chOff x="5206900" y="826150"/>
                  <a:chExt cx="599275" cy="321250"/>
                </a:xfrm>
              </p:grpSpPr>
              <p:sp>
                <p:nvSpPr>
                  <p:cNvPr id="456" name="Google Shape;456;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 name="Google Shape;470;p14"/>
                <p:cNvGrpSpPr/>
                <p:nvPr/>
              </p:nvGrpSpPr>
              <p:grpSpPr>
                <a:xfrm flipH="1" rot="7120513">
                  <a:off x="538618" y="3725726"/>
                  <a:ext cx="1133997" cy="607895"/>
                  <a:chOff x="5206900" y="826150"/>
                  <a:chExt cx="599275" cy="321250"/>
                </a:xfrm>
              </p:grpSpPr>
              <p:sp>
                <p:nvSpPr>
                  <p:cNvPr id="471" name="Google Shape;471;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85" name="Google Shape;485;p14"/>
            <p:cNvGrpSpPr/>
            <p:nvPr/>
          </p:nvGrpSpPr>
          <p:grpSpPr>
            <a:xfrm>
              <a:off x="817988" y="2750587"/>
              <a:ext cx="7423578" cy="1258836"/>
              <a:chOff x="817988" y="2750588"/>
              <a:chExt cx="7423578" cy="1258836"/>
            </a:xfrm>
          </p:grpSpPr>
          <p:sp>
            <p:nvSpPr>
              <p:cNvPr id="486" name="Google Shape;486;p14"/>
              <p:cNvSpPr/>
              <p:nvPr/>
            </p:nvSpPr>
            <p:spPr>
              <a:xfrm>
                <a:off x="6227654" y="3803792"/>
                <a:ext cx="372339" cy="205631"/>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4"/>
              <p:cNvSpPr/>
              <p:nvPr/>
            </p:nvSpPr>
            <p:spPr>
              <a:xfrm>
                <a:off x="7806441" y="2750588"/>
                <a:ext cx="435126" cy="240307"/>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4"/>
              <p:cNvSpPr/>
              <p:nvPr/>
            </p:nvSpPr>
            <p:spPr>
              <a:xfrm>
                <a:off x="817988" y="3292988"/>
                <a:ext cx="435126" cy="240307"/>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89" name="Shape 489"/>
        <p:cNvGrpSpPr/>
        <p:nvPr/>
      </p:nvGrpSpPr>
      <p:grpSpPr>
        <a:xfrm>
          <a:off x="0" y="0"/>
          <a:ext cx="0" cy="0"/>
          <a:chOff x="0" y="0"/>
          <a:chExt cx="0" cy="0"/>
        </a:xfrm>
      </p:grpSpPr>
      <p:grpSp>
        <p:nvGrpSpPr>
          <p:cNvPr id="490" name="Google Shape;490;p15"/>
          <p:cNvGrpSpPr/>
          <p:nvPr/>
        </p:nvGrpSpPr>
        <p:grpSpPr>
          <a:xfrm>
            <a:off x="176625" y="110350"/>
            <a:ext cx="8790774" cy="4922811"/>
            <a:chOff x="131600" y="118425"/>
            <a:chExt cx="8790774" cy="4922811"/>
          </a:xfrm>
        </p:grpSpPr>
        <p:sp>
          <p:nvSpPr>
            <p:cNvPr id="491" name="Google Shape;491;p15"/>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 name="Google Shape;492;p15"/>
            <p:cNvGrpSpPr/>
            <p:nvPr/>
          </p:nvGrpSpPr>
          <p:grpSpPr>
            <a:xfrm>
              <a:off x="131600" y="1884558"/>
              <a:ext cx="2122449" cy="3112715"/>
              <a:chOff x="131600" y="1884558"/>
              <a:chExt cx="2122449" cy="3112715"/>
            </a:xfrm>
          </p:grpSpPr>
          <p:sp>
            <p:nvSpPr>
              <p:cNvPr id="493" name="Google Shape;493;p15"/>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5"/>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5"/>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5"/>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5"/>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5"/>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5"/>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5"/>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5"/>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5"/>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5"/>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5"/>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5"/>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5"/>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5"/>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5"/>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5"/>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5"/>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5"/>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5"/>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5"/>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5"/>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5"/>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5"/>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5"/>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 name="Google Shape;518;p15"/>
            <p:cNvGrpSpPr/>
            <p:nvPr/>
          </p:nvGrpSpPr>
          <p:grpSpPr>
            <a:xfrm flipH="1">
              <a:off x="2342550" y="2567965"/>
              <a:ext cx="3964145" cy="1455821"/>
              <a:chOff x="3233388" y="140740"/>
              <a:chExt cx="3964145" cy="1455821"/>
            </a:xfrm>
          </p:grpSpPr>
          <p:sp>
            <p:nvSpPr>
              <p:cNvPr id="519" name="Google Shape;519;p1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5"/>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 name="Google Shape;545;p15"/>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5"/>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5"/>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5"/>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5"/>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5"/>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5"/>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5"/>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5"/>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5"/>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5"/>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5"/>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5"/>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5"/>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5"/>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5"/>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5"/>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5"/>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5"/>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5"/>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5"/>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5"/>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5"/>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5"/>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5"/>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5"/>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5"/>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5"/>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5"/>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5"/>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5"/>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5"/>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5"/>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5"/>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5"/>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5"/>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5"/>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5"/>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5"/>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5"/>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5"/>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5"/>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5"/>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5"/>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5"/>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5"/>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5"/>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5"/>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5"/>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5"/>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5"/>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5"/>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5"/>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5"/>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5"/>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5"/>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5"/>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5"/>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5"/>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5"/>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5"/>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5"/>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5"/>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5"/>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5"/>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5"/>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5"/>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5"/>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5"/>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5"/>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5"/>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5"/>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5"/>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5"/>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5"/>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5"/>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5"/>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5"/>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5"/>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5"/>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5"/>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5"/>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5"/>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5"/>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5"/>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5"/>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5"/>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5"/>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5"/>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5"/>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5"/>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5"/>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5"/>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5"/>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5"/>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5"/>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5"/>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5"/>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5"/>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5"/>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 name="Google Shape;645;p15"/>
            <p:cNvGrpSpPr/>
            <p:nvPr/>
          </p:nvGrpSpPr>
          <p:grpSpPr>
            <a:xfrm rot="5400000">
              <a:off x="6199788" y="1372590"/>
              <a:ext cx="3964145" cy="1455821"/>
              <a:chOff x="3233388" y="140740"/>
              <a:chExt cx="3964145" cy="1455821"/>
            </a:xfrm>
          </p:grpSpPr>
          <p:sp>
            <p:nvSpPr>
              <p:cNvPr id="646" name="Google Shape;646;p1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 name="Google Shape;672;p15"/>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5"/>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5"/>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5"/>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5"/>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 name="Google Shape;677;p15"/>
            <p:cNvGrpSpPr/>
            <p:nvPr/>
          </p:nvGrpSpPr>
          <p:grpSpPr>
            <a:xfrm>
              <a:off x="234224" y="118425"/>
              <a:ext cx="3532446" cy="1609151"/>
              <a:chOff x="140599" y="118425"/>
              <a:chExt cx="3532446" cy="1609151"/>
            </a:xfrm>
          </p:grpSpPr>
          <p:sp>
            <p:nvSpPr>
              <p:cNvPr id="678" name="Google Shape;678;p15"/>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5"/>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5"/>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5"/>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5"/>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5"/>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5"/>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5"/>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5"/>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5"/>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5"/>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5"/>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5"/>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5"/>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5"/>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5"/>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5"/>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5"/>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5"/>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5"/>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5"/>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 name="Google Shape;704;p15"/>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 name="Google Shape;705;p15"/>
            <p:cNvGrpSpPr/>
            <p:nvPr/>
          </p:nvGrpSpPr>
          <p:grpSpPr>
            <a:xfrm>
              <a:off x="3327013" y="140740"/>
              <a:ext cx="3964145" cy="1455821"/>
              <a:chOff x="3233388" y="140740"/>
              <a:chExt cx="3964145" cy="1455821"/>
            </a:xfrm>
          </p:grpSpPr>
          <p:sp>
            <p:nvSpPr>
              <p:cNvPr id="706" name="Google Shape;706;p1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2" name="Google Shape;732;p15"/>
          <p:cNvGrpSpPr/>
          <p:nvPr/>
        </p:nvGrpSpPr>
        <p:grpSpPr>
          <a:xfrm>
            <a:off x="-152337" y="-193233"/>
            <a:ext cx="10223643" cy="5945818"/>
            <a:chOff x="-152337" y="-193233"/>
            <a:chExt cx="10223643" cy="5945818"/>
          </a:xfrm>
        </p:grpSpPr>
        <p:grpSp>
          <p:nvGrpSpPr>
            <p:cNvPr id="733" name="Google Shape;733;p15"/>
            <p:cNvGrpSpPr/>
            <p:nvPr/>
          </p:nvGrpSpPr>
          <p:grpSpPr>
            <a:xfrm>
              <a:off x="542017" y="657788"/>
              <a:ext cx="7631074" cy="3472791"/>
              <a:chOff x="542017" y="657788"/>
              <a:chExt cx="7631074" cy="3472791"/>
            </a:xfrm>
          </p:grpSpPr>
          <p:sp>
            <p:nvSpPr>
              <p:cNvPr id="734" name="Google Shape;734;p15"/>
              <p:cNvSpPr/>
              <p:nvPr/>
            </p:nvSpPr>
            <p:spPr>
              <a:xfrm flipH="1">
                <a:off x="542017" y="2879550"/>
                <a:ext cx="570359" cy="3149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5"/>
              <p:cNvSpPr/>
              <p:nvPr/>
            </p:nvSpPr>
            <p:spPr>
              <a:xfrm flipH="1">
                <a:off x="7462043" y="770413"/>
                <a:ext cx="711048" cy="392690"/>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5"/>
              <p:cNvSpPr/>
              <p:nvPr/>
            </p:nvSpPr>
            <p:spPr>
              <a:xfrm flipH="1">
                <a:off x="5839291" y="657788"/>
                <a:ext cx="435126" cy="240307"/>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5"/>
              <p:cNvSpPr/>
              <p:nvPr/>
            </p:nvSpPr>
            <p:spPr>
              <a:xfrm flipH="1">
                <a:off x="1027389" y="3781356"/>
                <a:ext cx="632341" cy="349223"/>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 name="Google Shape;738;p15"/>
            <p:cNvGrpSpPr/>
            <p:nvPr/>
          </p:nvGrpSpPr>
          <p:grpSpPr>
            <a:xfrm>
              <a:off x="-152337" y="-193233"/>
              <a:ext cx="2586475" cy="2591675"/>
              <a:chOff x="-152337" y="-193233"/>
              <a:chExt cx="2586475" cy="2591675"/>
            </a:xfrm>
          </p:grpSpPr>
          <p:sp>
            <p:nvSpPr>
              <p:cNvPr id="739" name="Google Shape;739;p15"/>
              <p:cNvSpPr/>
              <p:nvPr/>
            </p:nvSpPr>
            <p:spPr>
              <a:xfrm>
                <a:off x="136278" y="442425"/>
                <a:ext cx="29589" cy="22049"/>
              </a:xfrm>
              <a:custGeom>
                <a:rect b="b" l="l" r="r" t="t"/>
                <a:pathLst>
                  <a:path extrusionOk="0" h="424" w="569">
                    <a:moveTo>
                      <a:pt x="291" y="0"/>
                    </a:moveTo>
                    <a:cubicBezTo>
                      <a:pt x="0" y="0"/>
                      <a:pt x="0" y="424"/>
                      <a:pt x="291" y="424"/>
                    </a:cubicBezTo>
                    <a:cubicBezTo>
                      <a:pt x="569" y="424"/>
                      <a:pt x="569" y="0"/>
                      <a:pt x="2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5"/>
              <p:cNvSpPr/>
              <p:nvPr/>
            </p:nvSpPr>
            <p:spPr>
              <a:xfrm>
                <a:off x="180636" y="310861"/>
                <a:ext cx="45190" cy="32866"/>
              </a:xfrm>
              <a:custGeom>
                <a:rect b="b" l="l" r="r" t="t"/>
                <a:pathLst>
                  <a:path extrusionOk="0" h="632" w="869">
                    <a:moveTo>
                      <a:pt x="450" y="1"/>
                    </a:moveTo>
                    <a:cubicBezTo>
                      <a:pt x="377" y="1"/>
                      <a:pt x="302" y="27"/>
                      <a:pt x="236" y="87"/>
                    </a:cubicBezTo>
                    <a:cubicBezTo>
                      <a:pt x="1" y="331"/>
                      <a:pt x="236" y="631"/>
                      <a:pt x="476" y="631"/>
                    </a:cubicBezTo>
                    <a:cubicBezTo>
                      <a:pt x="570" y="631"/>
                      <a:pt x="664" y="586"/>
                      <a:pt x="732" y="474"/>
                    </a:cubicBezTo>
                    <a:cubicBezTo>
                      <a:pt x="868" y="237"/>
                      <a:pt x="670" y="1"/>
                      <a:pt x="4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5"/>
              <p:cNvSpPr/>
              <p:nvPr/>
            </p:nvSpPr>
            <p:spPr>
              <a:xfrm>
                <a:off x="339450" y="289540"/>
                <a:ext cx="36558" cy="29641"/>
              </a:xfrm>
              <a:custGeom>
                <a:rect b="b" l="l" r="r" t="t"/>
                <a:pathLst>
                  <a:path extrusionOk="0" h="570" w="703">
                    <a:moveTo>
                      <a:pt x="351" y="1"/>
                    </a:moveTo>
                    <a:cubicBezTo>
                      <a:pt x="0" y="25"/>
                      <a:pt x="0" y="545"/>
                      <a:pt x="351" y="569"/>
                    </a:cubicBezTo>
                    <a:cubicBezTo>
                      <a:pt x="702" y="545"/>
                      <a:pt x="702" y="25"/>
                      <a:pt x="3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5"/>
              <p:cNvSpPr/>
              <p:nvPr/>
            </p:nvSpPr>
            <p:spPr>
              <a:xfrm>
                <a:off x="1309439" y="224642"/>
                <a:ext cx="52887" cy="45450"/>
              </a:xfrm>
              <a:custGeom>
                <a:rect b="b" l="l" r="r" t="t"/>
                <a:pathLst>
                  <a:path extrusionOk="0" h="874" w="1017">
                    <a:moveTo>
                      <a:pt x="447" y="1"/>
                    </a:moveTo>
                    <a:cubicBezTo>
                      <a:pt x="220" y="1"/>
                      <a:pt x="1" y="175"/>
                      <a:pt x="1" y="438"/>
                    </a:cubicBezTo>
                    <a:cubicBezTo>
                      <a:pt x="1" y="668"/>
                      <a:pt x="194" y="862"/>
                      <a:pt x="436" y="874"/>
                    </a:cubicBezTo>
                    <a:cubicBezTo>
                      <a:pt x="823" y="874"/>
                      <a:pt x="1017" y="402"/>
                      <a:pt x="751" y="124"/>
                    </a:cubicBezTo>
                    <a:cubicBezTo>
                      <a:pt x="662" y="39"/>
                      <a:pt x="554" y="1"/>
                      <a:pt x="4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5"/>
              <p:cNvSpPr/>
              <p:nvPr/>
            </p:nvSpPr>
            <p:spPr>
              <a:xfrm>
                <a:off x="1469241" y="177321"/>
                <a:ext cx="45970" cy="39938"/>
              </a:xfrm>
              <a:custGeom>
                <a:rect b="b" l="l" r="r" t="t"/>
                <a:pathLst>
                  <a:path extrusionOk="0" h="768" w="884">
                    <a:moveTo>
                      <a:pt x="380" y="1"/>
                    </a:moveTo>
                    <a:cubicBezTo>
                      <a:pt x="188" y="1"/>
                      <a:pt x="0" y="152"/>
                      <a:pt x="0" y="381"/>
                    </a:cubicBezTo>
                    <a:cubicBezTo>
                      <a:pt x="0" y="586"/>
                      <a:pt x="170" y="756"/>
                      <a:pt x="375" y="768"/>
                    </a:cubicBezTo>
                    <a:cubicBezTo>
                      <a:pt x="714" y="768"/>
                      <a:pt x="883" y="356"/>
                      <a:pt x="641" y="114"/>
                    </a:cubicBezTo>
                    <a:cubicBezTo>
                      <a:pt x="567" y="36"/>
                      <a:pt x="473" y="1"/>
                      <a:pt x="3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5"/>
              <p:cNvSpPr/>
              <p:nvPr/>
            </p:nvSpPr>
            <p:spPr>
              <a:xfrm>
                <a:off x="1454109" y="322249"/>
                <a:ext cx="23349" cy="17681"/>
              </a:xfrm>
              <a:custGeom>
                <a:rect b="b" l="l" r="r" t="t"/>
                <a:pathLst>
                  <a:path extrusionOk="0" h="340" w="449">
                    <a:moveTo>
                      <a:pt x="231" y="1"/>
                    </a:moveTo>
                    <a:cubicBezTo>
                      <a:pt x="1" y="1"/>
                      <a:pt x="1" y="340"/>
                      <a:pt x="231" y="340"/>
                    </a:cubicBezTo>
                    <a:cubicBezTo>
                      <a:pt x="449" y="340"/>
                      <a:pt x="449" y="1"/>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5"/>
              <p:cNvSpPr/>
              <p:nvPr/>
            </p:nvSpPr>
            <p:spPr>
              <a:xfrm>
                <a:off x="1566744" y="340502"/>
                <a:ext cx="43422" cy="34010"/>
              </a:xfrm>
              <a:custGeom>
                <a:rect b="b" l="l" r="r" t="t"/>
                <a:pathLst>
                  <a:path extrusionOk="0" h="654" w="835">
                    <a:moveTo>
                      <a:pt x="412" y="1"/>
                    </a:moveTo>
                    <a:cubicBezTo>
                      <a:pt x="0" y="1"/>
                      <a:pt x="0" y="654"/>
                      <a:pt x="412" y="654"/>
                    </a:cubicBezTo>
                    <a:cubicBezTo>
                      <a:pt x="835" y="654"/>
                      <a:pt x="835" y="1"/>
                      <a:pt x="4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5"/>
              <p:cNvSpPr/>
              <p:nvPr/>
            </p:nvSpPr>
            <p:spPr>
              <a:xfrm>
                <a:off x="1639703" y="402176"/>
                <a:ext cx="42174" cy="33386"/>
              </a:xfrm>
              <a:custGeom>
                <a:rect b="b" l="l" r="r" t="t"/>
                <a:pathLst>
                  <a:path extrusionOk="0" h="642" w="811">
                    <a:moveTo>
                      <a:pt x="412" y="0"/>
                    </a:moveTo>
                    <a:cubicBezTo>
                      <a:pt x="0" y="0"/>
                      <a:pt x="0" y="641"/>
                      <a:pt x="412" y="641"/>
                    </a:cubicBezTo>
                    <a:cubicBezTo>
                      <a:pt x="811" y="641"/>
                      <a:pt x="811" y="0"/>
                      <a:pt x="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5"/>
              <p:cNvSpPr/>
              <p:nvPr/>
            </p:nvSpPr>
            <p:spPr>
              <a:xfrm>
                <a:off x="1530239" y="510340"/>
                <a:ext cx="39678" cy="30889"/>
              </a:xfrm>
              <a:custGeom>
                <a:rect b="b" l="l" r="r" t="t"/>
                <a:pathLst>
                  <a:path extrusionOk="0" h="594" w="763">
                    <a:moveTo>
                      <a:pt x="376" y="1"/>
                    </a:moveTo>
                    <a:cubicBezTo>
                      <a:pt x="1" y="1"/>
                      <a:pt x="1" y="593"/>
                      <a:pt x="376" y="593"/>
                    </a:cubicBezTo>
                    <a:cubicBezTo>
                      <a:pt x="763" y="593"/>
                      <a:pt x="763" y="1"/>
                      <a:pt x="3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5"/>
              <p:cNvSpPr/>
              <p:nvPr/>
            </p:nvSpPr>
            <p:spPr>
              <a:xfrm>
                <a:off x="1590613" y="539305"/>
                <a:ext cx="33438" cy="26469"/>
              </a:xfrm>
              <a:custGeom>
                <a:rect b="b" l="l" r="r" t="t"/>
                <a:pathLst>
                  <a:path extrusionOk="0" h="509" w="643">
                    <a:moveTo>
                      <a:pt x="328" y="0"/>
                    </a:moveTo>
                    <a:cubicBezTo>
                      <a:pt x="1" y="24"/>
                      <a:pt x="1" y="484"/>
                      <a:pt x="328" y="508"/>
                    </a:cubicBezTo>
                    <a:cubicBezTo>
                      <a:pt x="642" y="484"/>
                      <a:pt x="642" y="24"/>
                      <a:pt x="3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5"/>
              <p:cNvSpPr/>
              <p:nvPr/>
            </p:nvSpPr>
            <p:spPr>
              <a:xfrm>
                <a:off x="1752911" y="650536"/>
                <a:ext cx="35310" cy="33126"/>
              </a:xfrm>
              <a:custGeom>
                <a:rect b="b" l="l" r="r" t="t"/>
                <a:pathLst>
                  <a:path extrusionOk="0" h="637" w="679">
                    <a:moveTo>
                      <a:pt x="356" y="0"/>
                    </a:moveTo>
                    <a:cubicBezTo>
                      <a:pt x="305" y="0"/>
                      <a:pt x="253" y="16"/>
                      <a:pt x="207" y="51"/>
                    </a:cubicBezTo>
                    <a:lnTo>
                      <a:pt x="182" y="75"/>
                    </a:lnTo>
                    <a:cubicBezTo>
                      <a:pt x="1" y="184"/>
                      <a:pt x="1" y="450"/>
                      <a:pt x="182" y="571"/>
                    </a:cubicBezTo>
                    <a:lnTo>
                      <a:pt x="207" y="595"/>
                    </a:lnTo>
                    <a:cubicBezTo>
                      <a:pt x="255" y="624"/>
                      <a:pt x="307" y="637"/>
                      <a:pt x="357" y="637"/>
                    </a:cubicBezTo>
                    <a:cubicBezTo>
                      <a:pt x="519" y="637"/>
                      <a:pt x="669" y="501"/>
                      <a:pt x="678" y="317"/>
                    </a:cubicBezTo>
                    <a:cubicBezTo>
                      <a:pt x="678" y="152"/>
                      <a:pt x="518" y="0"/>
                      <a:pt x="3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5"/>
              <p:cNvSpPr/>
              <p:nvPr/>
            </p:nvSpPr>
            <p:spPr>
              <a:xfrm>
                <a:off x="1690041" y="576382"/>
                <a:ext cx="25845" cy="21477"/>
              </a:xfrm>
              <a:custGeom>
                <a:rect b="b" l="l" r="r" t="t"/>
                <a:pathLst>
                  <a:path extrusionOk="0" h="413" w="497">
                    <a:moveTo>
                      <a:pt x="242" y="1"/>
                    </a:moveTo>
                    <a:cubicBezTo>
                      <a:pt x="0" y="25"/>
                      <a:pt x="0" y="388"/>
                      <a:pt x="242" y="412"/>
                    </a:cubicBezTo>
                    <a:cubicBezTo>
                      <a:pt x="496" y="388"/>
                      <a:pt x="496" y="25"/>
                      <a:pt x="2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5"/>
              <p:cNvSpPr/>
              <p:nvPr/>
            </p:nvSpPr>
            <p:spPr>
              <a:xfrm>
                <a:off x="1651039" y="721727"/>
                <a:ext cx="35258" cy="28341"/>
              </a:xfrm>
              <a:custGeom>
                <a:rect b="b" l="l" r="r" t="t"/>
                <a:pathLst>
                  <a:path extrusionOk="0" h="545" w="678">
                    <a:moveTo>
                      <a:pt x="339" y="0"/>
                    </a:moveTo>
                    <a:cubicBezTo>
                      <a:pt x="0" y="24"/>
                      <a:pt x="0" y="520"/>
                      <a:pt x="339" y="545"/>
                    </a:cubicBezTo>
                    <a:cubicBezTo>
                      <a:pt x="678" y="520"/>
                      <a:pt x="678" y="24"/>
                      <a:pt x="3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5"/>
              <p:cNvSpPr/>
              <p:nvPr/>
            </p:nvSpPr>
            <p:spPr>
              <a:xfrm>
                <a:off x="1752287" y="748143"/>
                <a:ext cx="39054" cy="29589"/>
              </a:xfrm>
              <a:custGeom>
                <a:rect b="b" l="l" r="r" t="t"/>
                <a:pathLst>
                  <a:path extrusionOk="0" h="569" w="751">
                    <a:moveTo>
                      <a:pt x="376" y="0"/>
                    </a:moveTo>
                    <a:cubicBezTo>
                      <a:pt x="1" y="0"/>
                      <a:pt x="1" y="569"/>
                      <a:pt x="376" y="569"/>
                    </a:cubicBezTo>
                    <a:cubicBezTo>
                      <a:pt x="751" y="569"/>
                      <a:pt x="751" y="0"/>
                      <a:pt x="3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5"/>
              <p:cNvSpPr/>
              <p:nvPr/>
            </p:nvSpPr>
            <p:spPr>
              <a:xfrm>
                <a:off x="1690665" y="931189"/>
                <a:ext cx="39678" cy="30889"/>
              </a:xfrm>
              <a:custGeom>
                <a:rect b="b" l="l" r="r" t="t"/>
                <a:pathLst>
                  <a:path extrusionOk="0" h="594" w="763">
                    <a:moveTo>
                      <a:pt x="387" y="0"/>
                    </a:moveTo>
                    <a:cubicBezTo>
                      <a:pt x="0" y="0"/>
                      <a:pt x="0" y="593"/>
                      <a:pt x="387" y="593"/>
                    </a:cubicBezTo>
                    <a:cubicBezTo>
                      <a:pt x="762" y="593"/>
                      <a:pt x="762" y="0"/>
                      <a:pt x="3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5"/>
              <p:cNvSpPr/>
              <p:nvPr/>
            </p:nvSpPr>
            <p:spPr>
              <a:xfrm>
                <a:off x="1761751" y="944398"/>
                <a:ext cx="35258" cy="26469"/>
              </a:xfrm>
              <a:custGeom>
                <a:rect b="b" l="l" r="r" t="t"/>
                <a:pathLst>
                  <a:path extrusionOk="0" h="509" w="678">
                    <a:moveTo>
                      <a:pt x="339" y="0"/>
                    </a:moveTo>
                    <a:cubicBezTo>
                      <a:pt x="0" y="0"/>
                      <a:pt x="0" y="509"/>
                      <a:pt x="339" y="509"/>
                    </a:cubicBezTo>
                    <a:cubicBezTo>
                      <a:pt x="678" y="509"/>
                      <a:pt x="678" y="0"/>
                      <a:pt x="3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5"/>
              <p:cNvSpPr/>
              <p:nvPr/>
            </p:nvSpPr>
            <p:spPr>
              <a:xfrm>
                <a:off x="1766639" y="849443"/>
                <a:ext cx="49922" cy="35570"/>
              </a:xfrm>
              <a:custGeom>
                <a:rect b="b" l="l" r="r" t="t"/>
                <a:pathLst>
                  <a:path extrusionOk="0" h="684" w="960">
                    <a:moveTo>
                      <a:pt x="500" y="0"/>
                    </a:moveTo>
                    <a:cubicBezTo>
                      <a:pt x="447" y="0"/>
                      <a:pt x="393" y="15"/>
                      <a:pt x="342" y="48"/>
                    </a:cubicBezTo>
                    <a:lnTo>
                      <a:pt x="293" y="85"/>
                    </a:lnTo>
                    <a:cubicBezTo>
                      <a:pt x="0" y="255"/>
                      <a:pt x="321" y="684"/>
                      <a:pt x="578" y="684"/>
                    </a:cubicBezTo>
                    <a:cubicBezTo>
                      <a:pt x="650" y="684"/>
                      <a:pt x="718" y="650"/>
                      <a:pt x="765" y="568"/>
                    </a:cubicBezTo>
                    <a:lnTo>
                      <a:pt x="801" y="508"/>
                    </a:lnTo>
                    <a:cubicBezTo>
                      <a:pt x="960" y="291"/>
                      <a:pt x="738" y="0"/>
                      <a:pt x="5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5"/>
              <p:cNvSpPr/>
              <p:nvPr/>
            </p:nvSpPr>
            <p:spPr>
              <a:xfrm>
                <a:off x="1768668" y="1049441"/>
                <a:ext cx="29589" cy="22725"/>
              </a:xfrm>
              <a:custGeom>
                <a:rect b="b" l="l" r="r" t="t"/>
                <a:pathLst>
                  <a:path extrusionOk="0" h="437" w="569">
                    <a:moveTo>
                      <a:pt x="291" y="1"/>
                    </a:moveTo>
                    <a:cubicBezTo>
                      <a:pt x="0" y="1"/>
                      <a:pt x="0" y="436"/>
                      <a:pt x="291" y="436"/>
                    </a:cubicBezTo>
                    <a:cubicBezTo>
                      <a:pt x="569" y="424"/>
                      <a:pt x="569" y="1"/>
                      <a:pt x="2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5"/>
              <p:cNvSpPr/>
              <p:nvPr/>
            </p:nvSpPr>
            <p:spPr>
              <a:xfrm>
                <a:off x="1703249" y="1211739"/>
                <a:ext cx="45346" cy="34634"/>
              </a:xfrm>
              <a:custGeom>
                <a:rect b="b" l="l" r="r" t="t"/>
                <a:pathLst>
                  <a:path extrusionOk="0" h="666" w="872">
                    <a:moveTo>
                      <a:pt x="436" y="1"/>
                    </a:moveTo>
                    <a:cubicBezTo>
                      <a:pt x="0" y="1"/>
                      <a:pt x="0" y="666"/>
                      <a:pt x="436" y="666"/>
                    </a:cubicBezTo>
                    <a:cubicBezTo>
                      <a:pt x="871" y="666"/>
                      <a:pt x="871" y="1"/>
                      <a:pt x="4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5"/>
              <p:cNvSpPr/>
              <p:nvPr/>
            </p:nvSpPr>
            <p:spPr>
              <a:xfrm>
                <a:off x="1646619" y="1326870"/>
                <a:ext cx="43474" cy="33386"/>
              </a:xfrm>
              <a:custGeom>
                <a:rect b="b" l="l" r="r" t="t"/>
                <a:pathLst>
                  <a:path extrusionOk="0" h="642" w="836">
                    <a:moveTo>
                      <a:pt x="424" y="0"/>
                    </a:moveTo>
                    <a:cubicBezTo>
                      <a:pt x="1" y="0"/>
                      <a:pt x="1" y="641"/>
                      <a:pt x="424" y="641"/>
                    </a:cubicBezTo>
                    <a:cubicBezTo>
                      <a:pt x="835" y="641"/>
                      <a:pt x="835" y="0"/>
                      <a:pt x="4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5"/>
              <p:cNvSpPr/>
              <p:nvPr/>
            </p:nvSpPr>
            <p:spPr>
              <a:xfrm>
                <a:off x="1581201" y="1289117"/>
                <a:ext cx="21425" cy="17681"/>
              </a:xfrm>
              <a:custGeom>
                <a:rect b="b" l="l" r="r" t="t"/>
                <a:pathLst>
                  <a:path extrusionOk="0" h="340" w="412">
                    <a:moveTo>
                      <a:pt x="206" y="1"/>
                    </a:moveTo>
                    <a:cubicBezTo>
                      <a:pt x="0" y="25"/>
                      <a:pt x="0" y="315"/>
                      <a:pt x="206" y="339"/>
                    </a:cubicBezTo>
                    <a:cubicBezTo>
                      <a:pt x="412" y="315"/>
                      <a:pt x="412" y="25"/>
                      <a:pt x="2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5"/>
              <p:cNvSpPr/>
              <p:nvPr/>
            </p:nvSpPr>
            <p:spPr>
              <a:xfrm>
                <a:off x="1410115" y="1433786"/>
                <a:ext cx="35258" cy="26469"/>
              </a:xfrm>
              <a:custGeom>
                <a:rect b="b" l="l" r="r" t="t"/>
                <a:pathLst>
                  <a:path extrusionOk="0" h="509" w="678">
                    <a:moveTo>
                      <a:pt x="339" y="1"/>
                    </a:moveTo>
                    <a:cubicBezTo>
                      <a:pt x="0" y="1"/>
                      <a:pt x="0" y="509"/>
                      <a:pt x="339" y="509"/>
                    </a:cubicBezTo>
                    <a:cubicBezTo>
                      <a:pt x="678" y="509"/>
                      <a:pt x="678" y="1"/>
                      <a:pt x="3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5"/>
              <p:cNvSpPr/>
              <p:nvPr/>
            </p:nvSpPr>
            <p:spPr>
              <a:xfrm>
                <a:off x="1415783" y="1504248"/>
                <a:ext cx="31462" cy="23973"/>
              </a:xfrm>
              <a:custGeom>
                <a:rect b="b" l="l" r="r" t="t"/>
                <a:pathLst>
                  <a:path extrusionOk="0" h="461" w="605">
                    <a:moveTo>
                      <a:pt x="302" y="1"/>
                    </a:moveTo>
                    <a:cubicBezTo>
                      <a:pt x="0" y="1"/>
                      <a:pt x="0" y="460"/>
                      <a:pt x="302" y="460"/>
                    </a:cubicBezTo>
                    <a:cubicBezTo>
                      <a:pt x="605" y="460"/>
                      <a:pt x="605" y="1"/>
                      <a:pt x="3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5"/>
              <p:cNvSpPr/>
              <p:nvPr/>
            </p:nvSpPr>
            <p:spPr>
              <a:xfrm>
                <a:off x="1505694" y="1418705"/>
                <a:ext cx="42850" cy="33386"/>
              </a:xfrm>
              <a:custGeom>
                <a:rect b="b" l="l" r="r" t="t"/>
                <a:pathLst>
                  <a:path extrusionOk="0" h="642" w="824">
                    <a:moveTo>
                      <a:pt x="412" y="0"/>
                    </a:moveTo>
                    <a:cubicBezTo>
                      <a:pt x="1" y="0"/>
                      <a:pt x="1" y="642"/>
                      <a:pt x="412" y="642"/>
                    </a:cubicBezTo>
                    <a:cubicBezTo>
                      <a:pt x="823" y="642"/>
                      <a:pt x="823" y="0"/>
                      <a:pt x="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5"/>
              <p:cNvSpPr/>
              <p:nvPr/>
            </p:nvSpPr>
            <p:spPr>
              <a:xfrm>
                <a:off x="1212560" y="1441326"/>
                <a:ext cx="25221" cy="18929"/>
              </a:xfrm>
              <a:custGeom>
                <a:rect b="b" l="l" r="r" t="t"/>
                <a:pathLst>
                  <a:path extrusionOk="0" h="364" w="485">
                    <a:moveTo>
                      <a:pt x="243" y="1"/>
                    </a:moveTo>
                    <a:cubicBezTo>
                      <a:pt x="1" y="1"/>
                      <a:pt x="1" y="364"/>
                      <a:pt x="243" y="364"/>
                    </a:cubicBezTo>
                    <a:cubicBezTo>
                      <a:pt x="485" y="364"/>
                      <a:pt x="485" y="1"/>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5"/>
              <p:cNvSpPr/>
              <p:nvPr/>
            </p:nvSpPr>
            <p:spPr>
              <a:xfrm>
                <a:off x="1172935" y="1533837"/>
                <a:ext cx="43474" cy="33386"/>
              </a:xfrm>
              <a:custGeom>
                <a:rect b="b" l="l" r="r" t="t"/>
                <a:pathLst>
                  <a:path extrusionOk="0" h="642" w="836">
                    <a:moveTo>
                      <a:pt x="412" y="0"/>
                    </a:moveTo>
                    <a:cubicBezTo>
                      <a:pt x="1" y="0"/>
                      <a:pt x="1" y="641"/>
                      <a:pt x="412" y="641"/>
                    </a:cubicBezTo>
                    <a:cubicBezTo>
                      <a:pt x="835" y="641"/>
                      <a:pt x="835" y="0"/>
                      <a:pt x="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5"/>
              <p:cNvSpPr/>
              <p:nvPr/>
            </p:nvSpPr>
            <p:spPr>
              <a:xfrm>
                <a:off x="1023845" y="1465247"/>
                <a:ext cx="12637" cy="9516"/>
              </a:xfrm>
              <a:custGeom>
                <a:rect b="b" l="l" r="r" t="t"/>
                <a:pathLst>
                  <a:path extrusionOk="0" h="183" w="243">
                    <a:moveTo>
                      <a:pt x="122" y="1"/>
                    </a:moveTo>
                    <a:cubicBezTo>
                      <a:pt x="1" y="1"/>
                      <a:pt x="1" y="182"/>
                      <a:pt x="122" y="182"/>
                    </a:cubicBezTo>
                    <a:cubicBezTo>
                      <a:pt x="243" y="182"/>
                      <a:pt x="243" y="1"/>
                      <a:pt x="1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5"/>
              <p:cNvSpPr/>
              <p:nvPr/>
            </p:nvSpPr>
            <p:spPr>
              <a:xfrm>
                <a:off x="1021973" y="1419329"/>
                <a:ext cx="32138" cy="24597"/>
              </a:xfrm>
              <a:custGeom>
                <a:rect b="b" l="l" r="r" t="t"/>
                <a:pathLst>
                  <a:path extrusionOk="0" h="473" w="618">
                    <a:moveTo>
                      <a:pt x="303" y="1"/>
                    </a:moveTo>
                    <a:cubicBezTo>
                      <a:pt x="0" y="1"/>
                      <a:pt x="0" y="472"/>
                      <a:pt x="303" y="472"/>
                    </a:cubicBezTo>
                    <a:cubicBezTo>
                      <a:pt x="617" y="472"/>
                      <a:pt x="617" y="1"/>
                      <a:pt x="3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5"/>
              <p:cNvSpPr/>
              <p:nvPr/>
            </p:nvSpPr>
            <p:spPr>
              <a:xfrm>
                <a:off x="1130813" y="1457083"/>
                <a:ext cx="43422" cy="33386"/>
              </a:xfrm>
              <a:custGeom>
                <a:rect b="b" l="l" r="r" t="t"/>
                <a:pathLst>
                  <a:path extrusionOk="0" h="642" w="835">
                    <a:moveTo>
                      <a:pt x="424" y="0"/>
                    </a:moveTo>
                    <a:cubicBezTo>
                      <a:pt x="0" y="0"/>
                      <a:pt x="0" y="641"/>
                      <a:pt x="424" y="641"/>
                    </a:cubicBezTo>
                    <a:cubicBezTo>
                      <a:pt x="835" y="641"/>
                      <a:pt x="835" y="0"/>
                      <a:pt x="4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5"/>
              <p:cNvSpPr/>
              <p:nvPr/>
            </p:nvSpPr>
            <p:spPr>
              <a:xfrm>
                <a:off x="1068515" y="1538829"/>
                <a:ext cx="39054" cy="30265"/>
              </a:xfrm>
              <a:custGeom>
                <a:rect b="b" l="l" r="r" t="t"/>
                <a:pathLst>
                  <a:path extrusionOk="0" h="582" w="751">
                    <a:moveTo>
                      <a:pt x="364" y="1"/>
                    </a:moveTo>
                    <a:cubicBezTo>
                      <a:pt x="1" y="1"/>
                      <a:pt x="1" y="582"/>
                      <a:pt x="364" y="582"/>
                    </a:cubicBezTo>
                    <a:cubicBezTo>
                      <a:pt x="751" y="569"/>
                      <a:pt x="751" y="1"/>
                      <a:pt x="3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5"/>
              <p:cNvSpPr/>
              <p:nvPr/>
            </p:nvSpPr>
            <p:spPr>
              <a:xfrm>
                <a:off x="887341" y="1396709"/>
                <a:ext cx="40978" cy="31462"/>
              </a:xfrm>
              <a:custGeom>
                <a:rect b="b" l="l" r="r" t="t"/>
                <a:pathLst>
                  <a:path extrusionOk="0" h="605" w="788">
                    <a:moveTo>
                      <a:pt x="400" y="0"/>
                    </a:moveTo>
                    <a:cubicBezTo>
                      <a:pt x="1" y="0"/>
                      <a:pt x="1" y="605"/>
                      <a:pt x="400" y="605"/>
                    </a:cubicBezTo>
                    <a:cubicBezTo>
                      <a:pt x="787" y="605"/>
                      <a:pt x="787" y="0"/>
                      <a:pt x="4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5"/>
              <p:cNvSpPr/>
              <p:nvPr/>
            </p:nvSpPr>
            <p:spPr>
              <a:xfrm>
                <a:off x="876680" y="1316418"/>
                <a:ext cx="37130" cy="31254"/>
              </a:xfrm>
              <a:custGeom>
                <a:rect b="b" l="l" r="r" t="t"/>
                <a:pathLst>
                  <a:path extrusionOk="0" h="601" w="714">
                    <a:moveTo>
                      <a:pt x="303" y="1"/>
                    </a:moveTo>
                    <a:cubicBezTo>
                      <a:pt x="147" y="1"/>
                      <a:pt x="0" y="119"/>
                      <a:pt x="0" y="298"/>
                    </a:cubicBezTo>
                    <a:cubicBezTo>
                      <a:pt x="0" y="467"/>
                      <a:pt x="145" y="601"/>
                      <a:pt x="303" y="601"/>
                    </a:cubicBezTo>
                    <a:cubicBezTo>
                      <a:pt x="581" y="601"/>
                      <a:pt x="714" y="274"/>
                      <a:pt x="520" y="92"/>
                    </a:cubicBezTo>
                    <a:cubicBezTo>
                      <a:pt x="457" y="29"/>
                      <a:pt x="379" y="1"/>
                      <a:pt x="3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5"/>
              <p:cNvSpPr/>
              <p:nvPr/>
            </p:nvSpPr>
            <p:spPr>
              <a:xfrm>
                <a:off x="815630" y="1366496"/>
                <a:ext cx="31514" cy="23297"/>
              </a:xfrm>
              <a:custGeom>
                <a:rect b="b" l="l" r="r" t="t"/>
                <a:pathLst>
                  <a:path extrusionOk="0" h="448" w="606">
                    <a:moveTo>
                      <a:pt x="315" y="0"/>
                    </a:moveTo>
                    <a:cubicBezTo>
                      <a:pt x="311" y="0"/>
                      <a:pt x="307" y="0"/>
                      <a:pt x="303" y="0"/>
                    </a:cubicBezTo>
                    <a:cubicBezTo>
                      <a:pt x="1" y="0"/>
                      <a:pt x="1" y="448"/>
                      <a:pt x="303" y="448"/>
                    </a:cubicBezTo>
                    <a:cubicBezTo>
                      <a:pt x="602" y="448"/>
                      <a:pt x="606" y="0"/>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5"/>
              <p:cNvSpPr/>
              <p:nvPr/>
            </p:nvSpPr>
            <p:spPr>
              <a:xfrm>
                <a:off x="791761" y="1262076"/>
                <a:ext cx="33386" cy="25845"/>
              </a:xfrm>
              <a:custGeom>
                <a:rect b="b" l="l" r="r" t="t"/>
                <a:pathLst>
                  <a:path extrusionOk="0" h="497" w="642">
                    <a:moveTo>
                      <a:pt x="327" y="0"/>
                    </a:moveTo>
                    <a:cubicBezTo>
                      <a:pt x="0" y="0"/>
                      <a:pt x="0" y="496"/>
                      <a:pt x="327" y="496"/>
                    </a:cubicBezTo>
                    <a:cubicBezTo>
                      <a:pt x="641" y="496"/>
                      <a:pt x="641" y="0"/>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5"/>
              <p:cNvSpPr/>
              <p:nvPr/>
            </p:nvSpPr>
            <p:spPr>
              <a:xfrm>
                <a:off x="789837" y="1203574"/>
                <a:ext cx="37182" cy="27717"/>
              </a:xfrm>
              <a:custGeom>
                <a:rect b="b" l="l" r="r" t="t"/>
                <a:pathLst>
                  <a:path extrusionOk="0" h="533" w="715">
                    <a:moveTo>
                      <a:pt x="364" y="0"/>
                    </a:moveTo>
                    <a:cubicBezTo>
                      <a:pt x="1" y="0"/>
                      <a:pt x="1" y="533"/>
                      <a:pt x="364" y="533"/>
                    </a:cubicBezTo>
                    <a:cubicBezTo>
                      <a:pt x="714" y="533"/>
                      <a:pt x="714" y="0"/>
                      <a:pt x="3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5"/>
              <p:cNvSpPr/>
              <p:nvPr/>
            </p:nvSpPr>
            <p:spPr>
              <a:xfrm>
                <a:off x="761548" y="1113611"/>
                <a:ext cx="40302" cy="31514"/>
              </a:xfrm>
              <a:custGeom>
                <a:rect b="b" l="l" r="r" t="t"/>
                <a:pathLst>
                  <a:path extrusionOk="0" h="606" w="775">
                    <a:moveTo>
                      <a:pt x="387" y="1"/>
                    </a:moveTo>
                    <a:cubicBezTo>
                      <a:pt x="0" y="1"/>
                      <a:pt x="0" y="605"/>
                      <a:pt x="387" y="605"/>
                    </a:cubicBezTo>
                    <a:cubicBezTo>
                      <a:pt x="775" y="605"/>
                      <a:pt x="775" y="1"/>
                      <a:pt x="3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5"/>
              <p:cNvSpPr/>
              <p:nvPr/>
            </p:nvSpPr>
            <p:spPr>
              <a:xfrm>
                <a:off x="735131" y="1039405"/>
                <a:ext cx="24597" cy="20177"/>
              </a:xfrm>
              <a:custGeom>
                <a:rect b="b" l="l" r="r" t="t"/>
                <a:pathLst>
                  <a:path extrusionOk="0" h="388" w="473">
                    <a:moveTo>
                      <a:pt x="242" y="0"/>
                    </a:moveTo>
                    <a:cubicBezTo>
                      <a:pt x="0" y="24"/>
                      <a:pt x="0" y="363"/>
                      <a:pt x="242" y="387"/>
                    </a:cubicBezTo>
                    <a:cubicBezTo>
                      <a:pt x="472" y="363"/>
                      <a:pt x="472" y="24"/>
                      <a:pt x="2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5"/>
              <p:cNvSpPr/>
              <p:nvPr/>
            </p:nvSpPr>
            <p:spPr>
              <a:xfrm>
                <a:off x="765292" y="942526"/>
                <a:ext cx="17681" cy="15133"/>
              </a:xfrm>
              <a:custGeom>
                <a:rect b="b" l="l" r="r" t="t"/>
                <a:pathLst>
                  <a:path extrusionOk="0" h="291" w="340">
                    <a:moveTo>
                      <a:pt x="170" y="0"/>
                    </a:moveTo>
                    <a:cubicBezTo>
                      <a:pt x="1" y="24"/>
                      <a:pt x="1" y="266"/>
                      <a:pt x="170" y="291"/>
                    </a:cubicBezTo>
                    <a:cubicBezTo>
                      <a:pt x="340" y="266"/>
                      <a:pt x="340" y="24"/>
                      <a:pt x="1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5"/>
              <p:cNvSpPr/>
              <p:nvPr/>
            </p:nvSpPr>
            <p:spPr>
              <a:xfrm>
                <a:off x="1283647" y="847519"/>
                <a:ext cx="28393" cy="21425"/>
              </a:xfrm>
              <a:custGeom>
                <a:rect b="b" l="l" r="r" t="t"/>
                <a:pathLst>
                  <a:path extrusionOk="0" h="412" w="546">
                    <a:moveTo>
                      <a:pt x="267" y="1"/>
                    </a:moveTo>
                    <a:cubicBezTo>
                      <a:pt x="1" y="1"/>
                      <a:pt x="1" y="412"/>
                      <a:pt x="267" y="412"/>
                    </a:cubicBezTo>
                    <a:cubicBezTo>
                      <a:pt x="545" y="412"/>
                      <a:pt x="545" y="1"/>
                      <a:pt x="2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5"/>
              <p:cNvSpPr/>
              <p:nvPr/>
            </p:nvSpPr>
            <p:spPr>
              <a:xfrm>
                <a:off x="1299403" y="175189"/>
                <a:ext cx="30473" cy="24441"/>
              </a:xfrm>
              <a:custGeom>
                <a:rect b="b" l="l" r="r" t="t"/>
                <a:pathLst>
                  <a:path extrusionOk="0" h="470" w="586">
                    <a:moveTo>
                      <a:pt x="183" y="0"/>
                    </a:moveTo>
                    <a:cubicBezTo>
                      <a:pt x="131" y="0"/>
                      <a:pt x="83" y="24"/>
                      <a:pt x="49" y="83"/>
                    </a:cubicBezTo>
                    <a:cubicBezTo>
                      <a:pt x="24" y="131"/>
                      <a:pt x="0" y="192"/>
                      <a:pt x="0" y="252"/>
                    </a:cubicBezTo>
                    <a:cubicBezTo>
                      <a:pt x="0" y="373"/>
                      <a:pt x="97" y="470"/>
                      <a:pt x="218" y="470"/>
                    </a:cubicBezTo>
                    <a:cubicBezTo>
                      <a:pt x="278" y="458"/>
                      <a:pt x="327" y="446"/>
                      <a:pt x="387" y="422"/>
                    </a:cubicBezTo>
                    <a:cubicBezTo>
                      <a:pt x="585" y="299"/>
                      <a:pt x="364" y="0"/>
                      <a:pt x="1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5"/>
              <p:cNvSpPr/>
              <p:nvPr/>
            </p:nvSpPr>
            <p:spPr>
              <a:xfrm>
                <a:off x="1399923" y="228958"/>
                <a:ext cx="33490" cy="28237"/>
              </a:xfrm>
              <a:custGeom>
                <a:rect b="b" l="l" r="r" t="t"/>
                <a:pathLst>
                  <a:path extrusionOk="0" h="543" w="644">
                    <a:moveTo>
                      <a:pt x="316" y="0"/>
                    </a:moveTo>
                    <a:cubicBezTo>
                      <a:pt x="202" y="0"/>
                      <a:pt x="90" y="75"/>
                      <a:pt x="51" y="198"/>
                    </a:cubicBezTo>
                    <a:cubicBezTo>
                      <a:pt x="1" y="400"/>
                      <a:pt x="101" y="542"/>
                      <a:pt x="276" y="542"/>
                    </a:cubicBezTo>
                    <a:cubicBezTo>
                      <a:pt x="311" y="542"/>
                      <a:pt x="349" y="537"/>
                      <a:pt x="390" y="525"/>
                    </a:cubicBezTo>
                    <a:cubicBezTo>
                      <a:pt x="583" y="476"/>
                      <a:pt x="644" y="222"/>
                      <a:pt x="499" y="77"/>
                    </a:cubicBezTo>
                    <a:cubicBezTo>
                      <a:pt x="446" y="24"/>
                      <a:pt x="381" y="0"/>
                      <a:pt x="3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5"/>
              <p:cNvSpPr/>
              <p:nvPr/>
            </p:nvSpPr>
            <p:spPr>
              <a:xfrm>
                <a:off x="1621450" y="299629"/>
                <a:ext cx="32762" cy="36038"/>
              </a:xfrm>
              <a:custGeom>
                <a:rect b="b" l="l" r="r" t="t"/>
                <a:pathLst>
                  <a:path extrusionOk="0" h="693" w="630">
                    <a:moveTo>
                      <a:pt x="327" y="0"/>
                    </a:moveTo>
                    <a:cubicBezTo>
                      <a:pt x="158" y="12"/>
                      <a:pt x="25" y="146"/>
                      <a:pt x="25" y="303"/>
                    </a:cubicBezTo>
                    <a:lnTo>
                      <a:pt x="13" y="303"/>
                    </a:lnTo>
                    <a:cubicBezTo>
                      <a:pt x="1" y="400"/>
                      <a:pt x="25" y="484"/>
                      <a:pt x="73" y="557"/>
                    </a:cubicBezTo>
                    <a:cubicBezTo>
                      <a:pt x="128" y="648"/>
                      <a:pt x="221" y="693"/>
                      <a:pt x="315" y="693"/>
                    </a:cubicBezTo>
                    <a:cubicBezTo>
                      <a:pt x="409" y="693"/>
                      <a:pt x="503" y="648"/>
                      <a:pt x="557" y="557"/>
                    </a:cubicBezTo>
                    <a:cubicBezTo>
                      <a:pt x="606" y="484"/>
                      <a:pt x="630" y="400"/>
                      <a:pt x="630" y="303"/>
                    </a:cubicBezTo>
                    <a:cubicBezTo>
                      <a:pt x="618" y="146"/>
                      <a:pt x="485" y="12"/>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5"/>
              <p:cNvSpPr/>
              <p:nvPr/>
            </p:nvSpPr>
            <p:spPr>
              <a:xfrm>
                <a:off x="1601326" y="447105"/>
                <a:ext cx="32138" cy="27457"/>
              </a:xfrm>
              <a:custGeom>
                <a:rect b="b" l="l" r="r" t="t"/>
                <a:pathLst>
                  <a:path extrusionOk="0" h="528" w="618">
                    <a:moveTo>
                      <a:pt x="262" y="0"/>
                    </a:moveTo>
                    <a:cubicBezTo>
                      <a:pt x="128" y="0"/>
                      <a:pt x="1" y="106"/>
                      <a:pt x="1" y="261"/>
                    </a:cubicBezTo>
                    <a:cubicBezTo>
                      <a:pt x="1" y="406"/>
                      <a:pt x="109" y="527"/>
                      <a:pt x="267" y="527"/>
                    </a:cubicBezTo>
                    <a:cubicBezTo>
                      <a:pt x="497" y="527"/>
                      <a:pt x="618" y="249"/>
                      <a:pt x="448" y="80"/>
                    </a:cubicBezTo>
                    <a:cubicBezTo>
                      <a:pt x="393" y="25"/>
                      <a:pt x="327" y="0"/>
                      <a:pt x="2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5"/>
              <p:cNvSpPr/>
              <p:nvPr/>
            </p:nvSpPr>
            <p:spPr>
              <a:xfrm>
                <a:off x="1742251" y="561301"/>
                <a:ext cx="28341" cy="20801"/>
              </a:xfrm>
              <a:custGeom>
                <a:rect b="b" l="l" r="r" t="t"/>
                <a:pathLst>
                  <a:path extrusionOk="0" h="400" w="545">
                    <a:moveTo>
                      <a:pt x="266" y="1"/>
                    </a:moveTo>
                    <a:cubicBezTo>
                      <a:pt x="0" y="1"/>
                      <a:pt x="0" y="400"/>
                      <a:pt x="266" y="400"/>
                    </a:cubicBezTo>
                    <a:cubicBezTo>
                      <a:pt x="545" y="400"/>
                      <a:pt x="545" y="1"/>
                      <a:pt x="2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5"/>
              <p:cNvSpPr/>
              <p:nvPr/>
            </p:nvSpPr>
            <p:spPr>
              <a:xfrm>
                <a:off x="1740535" y="892188"/>
                <a:ext cx="26105" cy="22309"/>
              </a:xfrm>
              <a:custGeom>
                <a:rect b="b" l="l" r="r" t="t"/>
                <a:pathLst>
                  <a:path extrusionOk="0" h="429" w="502">
                    <a:moveTo>
                      <a:pt x="154" y="0"/>
                    </a:moveTo>
                    <a:cubicBezTo>
                      <a:pt x="94" y="0"/>
                      <a:pt x="42" y="28"/>
                      <a:pt x="21" y="97"/>
                    </a:cubicBezTo>
                    <a:cubicBezTo>
                      <a:pt x="21" y="158"/>
                      <a:pt x="9" y="218"/>
                      <a:pt x="9" y="267"/>
                    </a:cubicBezTo>
                    <a:cubicBezTo>
                      <a:pt x="1" y="372"/>
                      <a:pt x="80" y="429"/>
                      <a:pt x="162" y="429"/>
                    </a:cubicBezTo>
                    <a:cubicBezTo>
                      <a:pt x="203" y="429"/>
                      <a:pt x="243" y="415"/>
                      <a:pt x="275" y="388"/>
                    </a:cubicBezTo>
                    <a:cubicBezTo>
                      <a:pt x="311" y="363"/>
                      <a:pt x="336" y="327"/>
                      <a:pt x="372" y="303"/>
                    </a:cubicBezTo>
                    <a:cubicBezTo>
                      <a:pt x="502" y="173"/>
                      <a:pt x="304" y="0"/>
                      <a:pt x="1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5"/>
              <p:cNvSpPr/>
              <p:nvPr/>
            </p:nvSpPr>
            <p:spPr>
              <a:xfrm>
                <a:off x="1673660" y="1092343"/>
                <a:ext cx="42486" cy="37910"/>
              </a:xfrm>
              <a:custGeom>
                <a:rect b="b" l="l" r="r" t="t"/>
                <a:pathLst>
                  <a:path extrusionOk="0" h="729" w="817">
                    <a:moveTo>
                      <a:pt x="380" y="0"/>
                    </a:moveTo>
                    <a:cubicBezTo>
                      <a:pt x="298" y="0"/>
                      <a:pt x="214" y="35"/>
                      <a:pt x="146" y="119"/>
                    </a:cubicBezTo>
                    <a:cubicBezTo>
                      <a:pt x="13" y="313"/>
                      <a:pt x="1" y="615"/>
                      <a:pt x="255" y="712"/>
                    </a:cubicBezTo>
                    <a:cubicBezTo>
                      <a:pt x="282" y="724"/>
                      <a:pt x="310" y="729"/>
                      <a:pt x="338" y="729"/>
                    </a:cubicBezTo>
                    <a:cubicBezTo>
                      <a:pt x="398" y="729"/>
                      <a:pt x="456" y="705"/>
                      <a:pt x="497" y="664"/>
                    </a:cubicBezTo>
                    <a:cubicBezTo>
                      <a:pt x="545" y="639"/>
                      <a:pt x="569" y="591"/>
                      <a:pt x="593" y="543"/>
                    </a:cubicBezTo>
                    <a:cubicBezTo>
                      <a:pt x="606" y="530"/>
                      <a:pt x="618" y="518"/>
                      <a:pt x="630" y="494"/>
                    </a:cubicBezTo>
                    <a:cubicBezTo>
                      <a:pt x="816" y="264"/>
                      <a:pt x="606" y="0"/>
                      <a:pt x="3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5"/>
              <p:cNvSpPr/>
              <p:nvPr/>
            </p:nvSpPr>
            <p:spPr>
              <a:xfrm>
                <a:off x="1749791" y="1141900"/>
                <a:ext cx="35882" cy="29017"/>
              </a:xfrm>
              <a:custGeom>
                <a:rect b="b" l="l" r="r" t="t"/>
                <a:pathLst>
                  <a:path extrusionOk="0" h="558" w="690">
                    <a:moveTo>
                      <a:pt x="351" y="1"/>
                    </a:moveTo>
                    <a:cubicBezTo>
                      <a:pt x="0" y="25"/>
                      <a:pt x="0" y="533"/>
                      <a:pt x="351" y="557"/>
                    </a:cubicBezTo>
                    <a:cubicBezTo>
                      <a:pt x="690" y="533"/>
                      <a:pt x="690" y="25"/>
                      <a:pt x="3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5"/>
              <p:cNvSpPr/>
              <p:nvPr/>
            </p:nvSpPr>
            <p:spPr>
              <a:xfrm>
                <a:off x="1654784" y="1211115"/>
                <a:ext cx="34686" cy="28341"/>
              </a:xfrm>
              <a:custGeom>
                <a:rect b="b" l="l" r="r" t="t"/>
                <a:pathLst>
                  <a:path extrusionOk="0" h="545" w="667">
                    <a:moveTo>
                      <a:pt x="340" y="1"/>
                    </a:moveTo>
                    <a:cubicBezTo>
                      <a:pt x="1" y="25"/>
                      <a:pt x="1" y="521"/>
                      <a:pt x="340" y="545"/>
                    </a:cubicBezTo>
                    <a:cubicBezTo>
                      <a:pt x="666" y="521"/>
                      <a:pt x="666" y="25"/>
                      <a:pt x="3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5"/>
              <p:cNvSpPr/>
              <p:nvPr/>
            </p:nvSpPr>
            <p:spPr>
              <a:xfrm>
                <a:off x="1583697" y="1404873"/>
                <a:ext cx="39678" cy="30213"/>
              </a:xfrm>
              <a:custGeom>
                <a:rect b="b" l="l" r="r" t="t"/>
                <a:pathLst>
                  <a:path extrusionOk="0" h="581" w="763">
                    <a:moveTo>
                      <a:pt x="376" y="0"/>
                    </a:moveTo>
                    <a:cubicBezTo>
                      <a:pt x="1" y="0"/>
                      <a:pt x="1" y="581"/>
                      <a:pt x="376" y="581"/>
                    </a:cubicBezTo>
                    <a:cubicBezTo>
                      <a:pt x="751" y="581"/>
                      <a:pt x="763" y="0"/>
                      <a:pt x="3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5"/>
              <p:cNvSpPr/>
              <p:nvPr/>
            </p:nvSpPr>
            <p:spPr>
              <a:xfrm>
                <a:off x="1460401" y="1350739"/>
                <a:ext cx="41602" cy="32138"/>
              </a:xfrm>
              <a:custGeom>
                <a:rect b="b" l="l" r="r" t="t"/>
                <a:pathLst>
                  <a:path extrusionOk="0" h="618" w="800">
                    <a:moveTo>
                      <a:pt x="400" y="1"/>
                    </a:moveTo>
                    <a:cubicBezTo>
                      <a:pt x="1" y="1"/>
                      <a:pt x="1" y="618"/>
                      <a:pt x="400" y="618"/>
                    </a:cubicBezTo>
                    <a:cubicBezTo>
                      <a:pt x="799" y="618"/>
                      <a:pt x="799" y="1"/>
                      <a:pt x="4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5"/>
              <p:cNvSpPr/>
              <p:nvPr/>
            </p:nvSpPr>
            <p:spPr>
              <a:xfrm>
                <a:off x="1328940" y="1531341"/>
                <a:ext cx="34634" cy="29589"/>
              </a:xfrm>
              <a:custGeom>
                <a:rect b="b" l="l" r="r" t="t"/>
                <a:pathLst>
                  <a:path extrusionOk="0" h="569" w="666">
                    <a:moveTo>
                      <a:pt x="287" y="1"/>
                    </a:moveTo>
                    <a:cubicBezTo>
                      <a:pt x="141" y="1"/>
                      <a:pt x="1" y="117"/>
                      <a:pt x="1" y="290"/>
                    </a:cubicBezTo>
                    <a:cubicBezTo>
                      <a:pt x="1" y="447"/>
                      <a:pt x="122" y="568"/>
                      <a:pt x="279" y="568"/>
                    </a:cubicBezTo>
                    <a:cubicBezTo>
                      <a:pt x="533" y="568"/>
                      <a:pt x="666" y="266"/>
                      <a:pt x="485" y="84"/>
                    </a:cubicBezTo>
                    <a:cubicBezTo>
                      <a:pt x="426" y="26"/>
                      <a:pt x="356" y="1"/>
                      <a:pt x="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5"/>
              <p:cNvSpPr/>
              <p:nvPr/>
            </p:nvSpPr>
            <p:spPr>
              <a:xfrm>
                <a:off x="1324572" y="1446994"/>
                <a:ext cx="30837" cy="22725"/>
              </a:xfrm>
              <a:custGeom>
                <a:rect b="b" l="l" r="r" t="t"/>
                <a:pathLst>
                  <a:path extrusionOk="0" h="437" w="593">
                    <a:moveTo>
                      <a:pt x="290" y="1"/>
                    </a:moveTo>
                    <a:cubicBezTo>
                      <a:pt x="0" y="1"/>
                      <a:pt x="0" y="436"/>
                      <a:pt x="290" y="436"/>
                    </a:cubicBezTo>
                    <a:cubicBezTo>
                      <a:pt x="593" y="436"/>
                      <a:pt x="593" y="1"/>
                      <a:pt x="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5"/>
              <p:cNvSpPr/>
              <p:nvPr/>
            </p:nvSpPr>
            <p:spPr>
              <a:xfrm>
                <a:off x="1269814" y="1480327"/>
                <a:ext cx="40926" cy="32138"/>
              </a:xfrm>
              <a:custGeom>
                <a:rect b="b" l="l" r="r" t="t"/>
                <a:pathLst>
                  <a:path extrusionOk="0" h="618" w="787">
                    <a:moveTo>
                      <a:pt x="388" y="1"/>
                    </a:moveTo>
                    <a:cubicBezTo>
                      <a:pt x="1" y="1"/>
                      <a:pt x="1" y="618"/>
                      <a:pt x="388" y="618"/>
                    </a:cubicBezTo>
                    <a:cubicBezTo>
                      <a:pt x="787" y="618"/>
                      <a:pt x="787" y="1"/>
                      <a:pt x="3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5"/>
              <p:cNvSpPr/>
              <p:nvPr/>
            </p:nvSpPr>
            <p:spPr>
              <a:xfrm>
                <a:off x="987392" y="1547670"/>
                <a:ext cx="24545" cy="20177"/>
              </a:xfrm>
              <a:custGeom>
                <a:rect b="b" l="l" r="r" t="t"/>
                <a:pathLst>
                  <a:path extrusionOk="0" h="388" w="472">
                    <a:moveTo>
                      <a:pt x="242" y="0"/>
                    </a:moveTo>
                    <a:cubicBezTo>
                      <a:pt x="0" y="24"/>
                      <a:pt x="0" y="363"/>
                      <a:pt x="242" y="387"/>
                    </a:cubicBezTo>
                    <a:cubicBezTo>
                      <a:pt x="472" y="363"/>
                      <a:pt x="472" y="24"/>
                      <a:pt x="2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5"/>
              <p:cNvSpPr/>
              <p:nvPr/>
            </p:nvSpPr>
            <p:spPr>
              <a:xfrm>
                <a:off x="900549" y="1485372"/>
                <a:ext cx="38430" cy="30265"/>
              </a:xfrm>
              <a:custGeom>
                <a:rect b="b" l="l" r="r" t="t"/>
                <a:pathLst>
                  <a:path extrusionOk="0" h="582" w="739">
                    <a:moveTo>
                      <a:pt x="364" y="1"/>
                    </a:moveTo>
                    <a:cubicBezTo>
                      <a:pt x="1" y="25"/>
                      <a:pt x="1" y="557"/>
                      <a:pt x="364" y="581"/>
                    </a:cubicBezTo>
                    <a:cubicBezTo>
                      <a:pt x="739" y="581"/>
                      <a:pt x="739" y="1"/>
                      <a:pt x="3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5"/>
              <p:cNvSpPr/>
              <p:nvPr/>
            </p:nvSpPr>
            <p:spPr>
              <a:xfrm>
                <a:off x="1164146" y="1414909"/>
                <a:ext cx="22673" cy="18929"/>
              </a:xfrm>
              <a:custGeom>
                <a:rect b="b" l="l" r="r" t="t"/>
                <a:pathLst>
                  <a:path extrusionOk="0" h="364" w="436">
                    <a:moveTo>
                      <a:pt x="218" y="1"/>
                    </a:moveTo>
                    <a:cubicBezTo>
                      <a:pt x="0" y="13"/>
                      <a:pt x="0" y="340"/>
                      <a:pt x="218" y="364"/>
                    </a:cubicBezTo>
                    <a:cubicBezTo>
                      <a:pt x="436" y="340"/>
                      <a:pt x="436" y="13"/>
                      <a:pt x="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5"/>
              <p:cNvSpPr/>
              <p:nvPr/>
            </p:nvSpPr>
            <p:spPr>
              <a:xfrm>
                <a:off x="960975" y="1397957"/>
                <a:ext cx="39054" cy="29589"/>
              </a:xfrm>
              <a:custGeom>
                <a:rect b="b" l="l" r="r" t="t"/>
                <a:pathLst>
                  <a:path extrusionOk="0" h="569" w="751">
                    <a:moveTo>
                      <a:pt x="375" y="0"/>
                    </a:moveTo>
                    <a:cubicBezTo>
                      <a:pt x="0" y="0"/>
                      <a:pt x="0" y="569"/>
                      <a:pt x="375" y="569"/>
                    </a:cubicBezTo>
                    <a:cubicBezTo>
                      <a:pt x="750" y="557"/>
                      <a:pt x="750" y="0"/>
                      <a:pt x="3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5"/>
              <p:cNvSpPr/>
              <p:nvPr/>
            </p:nvSpPr>
            <p:spPr>
              <a:xfrm>
                <a:off x="803670" y="1275909"/>
                <a:ext cx="17681" cy="13261"/>
              </a:xfrm>
              <a:custGeom>
                <a:rect b="b" l="l" r="r" t="t"/>
                <a:pathLst>
                  <a:path extrusionOk="0" h="255" w="340">
                    <a:moveTo>
                      <a:pt x="170" y="0"/>
                    </a:moveTo>
                    <a:cubicBezTo>
                      <a:pt x="1" y="0"/>
                      <a:pt x="1" y="255"/>
                      <a:pt x="170" y="255"/>
                    </a:cubicBezTo>
                    <a:cubicBezTo>
                      <a:pt x="340" y="255"/>
                      <a:pt x="340" y="0"/>
                      <a:pt x="1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5"/>
              <p:cNvSpPr/>
              <p:nvPr/>
            </p:nvSpPr>
            <p:spPr>
              <a:xfrm>
                <a:off x="827591" y="1329522"/>
                <a:ext cx="31722" cy="28653"/>
              </a:xfrm>
              <a:custGeom>
                <a:rect b="b" l="l" r="r" t="t"/>
                <a:pathLst>
                  <a:path extrusionOk="0" h="551" w="610">
                    <a:moveTo>
                      <a:pt x="351" y="1"/>
                    </a:moveTo>
                    <a:cubicBezTo>
                      <a:pt x="332" y="1"/>
                      <a:pt x="312" y="4"/>
                      <a:pt x="291" y="10"/>
                    </a:cubicBezTo>
                    <a:lnTo>
                      <a:pt x="267" y="10"/>
                    </a:lnTo>
                    <a:cubicBezTo>
                      <a:pt x="1" y="94"/>
                      <a:pt x="1" y="457"/>
                      <a:pt x="267" y="530"/>
                    </a:cubicBezTo>
                    <a:lnTo>
                      <a:pt x="291" y="542"/>
                    </a:lnTo>
                    <a:cubicBezTo>
                      <a:pt x="312" y="548"/>
                      <a:pt x="332" y="551"/>
                      <a:pt x="351" y="551"/>
                    </a:cubicBezTo>
                    <a:cubicBezTo>
                      <a:pt x="610" y="551"/>
                      <a:pt x="610" y="1"/>
                      <a:pt x="3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5"/>
              <p:cNvSpPr/>
              <p:nvPr/>
            </p:nvSpPr>
            <p:spPr>
              <a:xfrm>
                <a:off x="769089" y="1319226"/>
                <a:ext cx="35778" cy="37910"/>
              </a:xfrm>
              <a:custGeom>
                <a:rect b="b" l="l" r="r" t="t"/>
                <a:pathLst>
                  <a:path extrusionOk="0" h="729" w="688">
                    <a:moveTo>
                      <a:pt x="366" y="1"/>
                    </a:moveTo>
                    <a:cubicBezTo>
                      <a:pt x="315" y="1"/>
                      <a:pt x="264" y="13"/>
                      <a:pt x="218" y="38"/>
                    </a:cubicBezTo>
                    <a:cubicBezTo>
                      <a:pt x="85" y="111"/>
                      <a:pt x="1" y="244"/>
                      <a:pt x="1" y="401"/>
                    </a:cubicBezTo>
                    <a:cubicBezTo>
                      <a:pt x="1" y="587"/>
                      <a:pt x="150" y="729"/>
                      <a:pt x="322" y="729"/>
                    </a:cubicBezTo>
                    <a:cubicBezTo>
                      <a:pt x="352" y="729"/>
                      <a:pt x="382" y="725"/>
                      <a:pt x="412" y="716"/>
                    </a:cubicBezTo>
                    <a:cubicBezTo>
                      <a:pt x="591" y="674"/>
                      <a:pt x="688" y="475"/>
                      <a:pt x="637" y="305"/>
                    </a:cubicBezTo>
                    <a:lnTo>
                      <a:pt x="637" y="305"/>
                    </a:lnTo>
                    <a:cubicBezTo>
                      <a:pt x="641" y="268"/>
                      <a:pt x="638" y="229"/>
                      <a:pt x="630" y="196"/>
                    </a:cubicBezTo>
                    <a:cubicBezTo>
                      <a:pt x="617" y="159"/>
                      <a:pt x="593" y="111"/>
                      <a:pt x="557" y="75"/>
                    </a:cubicBezTo>
                    <a:cubicBezTo>
                      <a:pt x="508" y="25"/>
                      <a:pt x="438" y="1"/>
                      <a:pt x="3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5"/>
              <p:cNvSpPr/>
              <p:nvPr/>
            </p:nvSpPr>
            <p:spPr>
              <a:xfrm>
                <a:off x="841423" y="1265196"/>
                <a:ext cx="34010" cy="27093"/>
              </a:xfrm>
              <a:custGeom>
                <a:rect b="b" l="l" r="r" t="t"/>
                <a:pathLst>
                  <a:path extrusionOk="0" h="521" w="654">
                    <a:moveTo>
                      <a:pt x="327" y="1"/>
                    </a:moveTo>
                    <a:cubicBezTo>
                      <a:pt x="1" y="25"/>
                      <a:pt x="1" y="497"/>
                      <a:pt x="327" y="521"/>
                    </a:cubicBezTo>
                    <a:cubicBezTo>
                      <a:pt x="654" y="497"/>
                      <a:pt x="654" y="25"/>
                      <a:pt x="3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5"/>
              <p:cNvSpPr/>
              <p:nvPr/>
            </p:nvSpPr>
            <p:spPr>
              <a:xfrm>
                <a:off x="724887" y="1152613"/>
                <a:ext cx="29485" cy="20957"/>
              </a:xfrm>
              <a:custGeom>
                <a:rect b="b" l="l" r="r" t="t"/>
                <a:pathLst>
                  <a:path extrusionOk="0" h="403" w="567">
                    <a:moveTo>
                      <a:pt x="283" y="1"/>
                    </a:moveTo>
                    <a:cubicBezTo>
                      <a:pt x="234" y="1"/>
                      <a:pt x="182" y="19"/>
                      <a:pt x="137" y="61"/>
                    </a:cubicBezTo>
                    <a:cubicBezTo>
                      <a:pt x="0" y="198"/>
                      <a:pt x="193" y="403"/>
                      <a:pt x="348" y="403"/>
                    </a:cubicBezTo>
                    <a:cubicBezTo>
                      <a:pt x="399" y="403"/>
                      <a:pt x="446" y="381"/>
                      <a:pt x="476" y="327"/>
                    </a:cubicBezTo>
                    <a:cubicBezTo>
                      <a:pt x="566" y="164"/>
                      <a:pt x="432" y="1"/>
                      <a:pt x="2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5"/>
              <p:cNvSpPr/>
              <p:nvPr/>
            </p:nvSpPr>
            <p:spPr>
              <a:xfrm>
                <a:off x="782765" y="1017512"/>
                <a:ext cx="34270" cy="25273"/>
              </a:xfrm>
              <a:custGeom>
                <a:rect b="b" l="l" r="r" t="t"/>
                <a:pathLst>
                  <a:path extrusionOk="0" h="486" w="659">
                    <a:moveTo>
                      <a:pt x="345" y="1"/>
                    </a:moveTo>
                    <a:cubicBezTo>
                      <a:pt x="112" y="1"/>
                      <a:pt x="0" y="325"/>
                      <a:pt x="221" y="457"/>
                    </a:cubicBezTo>
                    <a:cubicBezTo>
                      <a:pt x="252" y="477"/>
                      <a:pt x="282" y="486"/>
                      <a:pt x="311" y="486"/>
                    </a:cubicBezTo>
                    <a:cubicBezTo>
                      <a:pt x="513" y="486"/>
                      <a:pt x="658" y="63"/>
                      <a:pt x="415" y="10"/>
                    </a:cubicBezTo>
                    <a:cubicBezTo>
                      <a:pt x="391" y="4"/>
                      <a:pt x="368" y="1"/>
                      <a:pt x="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5"/>
              <p:cNvSpPr/>
              <p:nvPr/>
            </p:nvSpPr>
            <p:spPr>
              <a:xfrm>
                <a:off x="706166" y="988287"/>
                <a:ext cx="34686" cy="28809"/>
              </a:xfrm>
              <a:custGeom>
                <a:rect b="b" l="l" r="r" t="t"/>
                <a:pathLst>
                  <a:path extrusionOk="0" h="554" w="667">
                    <a:moveTo>
                      <a:pt x="416" y="1"/>
                    </a:moveTo>
                    <a:cubicBezTo>
                      <a:pt x="380" y="1"/>
                      <a:pt x="345" y="11"/>
                      <a:pt x="315" y="32"/>
                    </a:cubicBezTo>
                    <a:lnTo>
                      <a:pt x="315" y="32"/>
                    </a:lnTo>
                    <a:cubicBezTo>
                      <a:pt x="306" y="31"/>
                      <a:pt x="296" y="30"/>
                      <a:pt x="287" y="30"/>
                    </a:cubicBezTo>
                    <a:cubicBezTo>
                      <a:pt x="187" y="30"/>
                      <a:pt x="91" y="95"/>
                      <a:pt x="61" y="185"/>
                    </a:cubicBezTo>
                    <a:cubicBezTo>
                      <a:pt x="1" y="306"/>
                      <a:pt x="49" y="439"/>
                      <a:pt x="158" y="499"/>
                    </a:cubicBezTo>
                    <a:lnTo>
                      <a:pt x="158" y="511"/>
                    </a:lnTo>
                    <a:cubicBezTo>
                      <a:pt x="206" y="540"/>
                      <a:pt x="259" y="554"/>
                      <a:pt x="313" y="554"/>
                    </a:cubicBezTo>
                    <a:cubicBezTo>
                      <a:pt x="396" y="554"/>
                      <a:pt x="479" y="522"/>
                      <a:pt x="545" y="463"/>
                    </a:cubicBezTo>
                    <a:cubicBezTo>
                      <a:pt x="642" y="366"/>
                      <a:pt x="666" y="209"/>
                      <a:pt x="594" y="100"/>
                    </a:cubicBezTo>
                    <a:cubicBezTo>
                      <a:pt x="551" y="36"/>
                      <a:pt x="482" y="1"/>
                      <a:pt x="4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5"/>
              <p:cNvSpPr/>
              <p:nvPr/>
            </p:nvSpPr>
            <p:spPr>
              <a:xfrm>
                <a:off x="835755" y="968943"/>
                <a:ext cx="29641" cy="23921"/>
              </a:xfrm>
              <a:custGeom>
                <a:rect b="b" l="l" r="r" t="t"/>
                <a:pathLst>
                  <a:path extrusionOk="0" h="460" w="570">
                    <a:moveTo>
                      <a:pt x="291" y="0"/>
                    </a:moveTo>
                    <a:cubicBezTo>
                      <a:pt x="1" y="12"/>
                      <a:pt x="1" y="436"/>
                      <a:pt x="291" y="460"/>
                    </a:cubicBezTo>
                    <a:cubicBezTo>
                      <a:pt x="569" y="436"/>
                      <a:pt x="569" y="12"/>
                      <a:pt x="2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5"/>
              <p:cNvSpPr/>
              <p:nvPr/>
            </p:nvSpPr>
            <p:spPr>
              <a:xfrm>
                <a:off x="821298" y="994111"/>
                <a:ext cx="35258" cy="26469"/>
              </a:xfrm>
              <a:custGeom>
                <a:rect b="b" l="l" r="r" t="t"/>
                <a:pathLst>
                  <a:path extrusionOk="0" h="509" w="678">
                    <a:moveTo>
                      <a:pt x="339" y="0"/>
                    </a:moveTo>
                    <a:cubicBezTo>
                      <a:pt x="1" y="0"/>
                      <a:pt x="1" y="508"/>
                      <a:pt x="339" y="508"/>
                    </a:cubicBezTo>
                    <a:cubicBezTo>
                      <a:pt x="678" y="508"/>
                      <a:pt x="678" y="0"/>
                      <a:pt x="3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5"/>
              <p:cNvSpPr/>
              <p:nvPr/>
            </p:nvSpPr>
            <p:spPr>
              <a:xfrm>
                <a:off x="1305695" y="931449"/>
                <a:ext cx="35258" cy="30629"/>
              </a:xfrm>
              <a:custGeom>
                <a:rect b="b" l="l" r="r" t="t"/>
                <a:pathLst>
                  <a:path extrusionOk="0" h="589" w="678">
                    <a:moveTo>
                      <a:pt x="290" y="0"/>
                    </a:moveTo>
                    <a:cubicBezTo>
                      <a:pt x="142" y="0"/>
                      <a:pt x="0" y="119"/>
                      <a:pt x="0" y="298"/>
                    </a:cubicBezTo>
                    <a:cubicBezTo>
                      <a:pt x="0" y="455"/>
                      <a:pt x="133" y="576"/>
                      <a:pt x="290" y="588"/>
                    </a:cubicBezTo>
                    <a:cubicBezTo>
                      <a:pt x="544" y="588"/>
                      <a:pt x="678" y="274"/>
                      <a:pt x="496" y="92"/>
                    </a:cubicBezTo>
                    <a:cubicBezTo>
                      <a:pt x="437" y="29"/>
                      <a:pt x="363" y="0"/>
                      <a:pt x="2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5"/>
              <p:cNvSpPr/>
              <p:nvPr/>
            </p:nvSpPr>
            <p:spPr>
              <a:xfrm>
                <a:off x="1347817" y="942526"/>
                <a:ext cx="35258" cy="30213"/>
              </a:xfrm>
              <a:custGeom>
                <a:rect b="b" l="l" r="r" t="t"/>
                <a:pathLst>
                  <a:path extrusionOk="0" h="581" w="678">
                    <a:moveTo>
                      <a:pt x="291" y="1"/>
                    </a:moveTo>
                    <a:cubicBezTo>
                      <a:pt x="140" y="1"/>
                      <a:pt x="1" y="118"/>
                      <a:pt x="1" y="291"/>
                    </a:cubicBezTo>
                    <a:cubicBezTo>
                      <a:pt x="1" y="448"/>
                      <a:pt x="122" y="581"/>
                      <a:pt x="291" y="581"/>
                    </a:cubicBezTo>
                    <a:cubicBezTo>
                      <a:pt x="545" y="581"/>
                      <a:pt x="678" y="266"/>
                      <a:pt x="497" y="85"/>
                    </a:cubicBezTo>
                    <a:cubicBezTo>
                      <a:pt x="435" y="27"/>
                      <a:pt x="362" y="1"/>
                      <a:pt x="2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5"/>
              <p:cNvSpPr/>
              <p:nvPr/>
            </p:nvSpPr>
            <p:spPr>
              <a:xfrm>
                <a:off x="1302523" y="1045021"/>
                <a:ext cx="20801" cy="15809"/>
              </a:xfrm>
              <a:custGeom>
                <a:rect b="b" l="l" r="r" t="t"/>
                <a:pathLst>
                  <a:path extrusionOk="0" h="304" w="400">
                    <a:moveTo>
                      <a:pt x="206" y="1"/>
                    </a:moveTo>
                    <a:cubicBezTo>
                      <a:pt x="1" y="1"/>
                      <a:pt x="1" y="303"/>
                      <a:pt x="206" y="303"/>
                    </a:cubicBezTo>
                    <a:cubicBezTo>
                      <a:pt x="400" y="303"/>
                      <a:pt x="400" y="1"/>
                      <a:pt x="2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5"/>
              <p:cNvSpPr/>
              <p:nvPr/>
            </p:nvSpPr>
            <p:spPr>
              <a:xfrm>
                <a:off x="1301275" y="1085426"/>
                <a:ext cx="29589" cy="30265"/>
              </a:xfrm>
              <a:custGeom>
                <a:rect b="b" l="l" r="r" t="t"/>
                <a:pathLst>
                  <a:path extrusionOk="0" h="582" w="569">
                    <a:moveTo>
                      <a:pt x="309" y="0"/>
                    </a:moveTo>
                    <a:cubicBezTo>
                      <a:pt x="267" y="0"/>
                      <a:pt x="223" y="11"/>
                      <a:pt x="182" y="34"/>
                    </a:cubicBezTo>
                    <a:cubicBezTo>
                      <a:pt x="0" y="131"/>
                      <a:pt x="0" y="373"/>
                      <a:pt x="182" y="482"/>
                    </a:cubicBezTo>
                    <a:cubicBezTo>
                      <a:pt x="218" y="506"/>
                      <a:pt x="254" y="530"/>
                      <a:pt x="291" y="555"/>
                    </a:cubicBezTo>
                    <a:cubicBezTo>
                      <a:pt x="321" y="573"/>
                      <a:pt x="353" y="581"/>
                      <a:pt x="384" y="581"/>
                    </a:cubicBezTo>
                    <a:cubicBezTo>
                      <a:pt x="476" y="581"/>
                      <a:pt x="557" y="509"/>
                      <a:pt x="557" y="409"/>
                    </a:cubicBezTo>
                    <a:cubicBezTo>
                      <a:pt x="557" y="361"/>
                      <a:pt x="557" y="313"/>
                      <a:pt x="569" y="252"/>
                    </a:cubicBezTo>
                    <a:cubicBezTo>
                      <a:pt x="569" y="105"/>
                      <a:pt x="444" y="0"/>
                      <a:pt x="3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5"/>
              <p:cNvSpPr/>
              <p:nvPr/>
            </p:nvSpPr>
            <p:spPr>
              <a:xfrm>
                <a:off x="1294359" y="1127444"/>
                <a:ext cx="37182" cy="27717"/>
              </a:xfrm>
              <a:custGeom>
                <a:rect b="b" l="l" r="r" t="t"/>
                <a:pathLst>
                  <a:path extrusionOk="0" h="533" w="715">
                    <a:moveTo>
                      <a:pt x="363" y="1"/>
                    </a:moveTo>
                    <a:cubicBezTo>
                      <a:pt x="0" y="1"/>
                      <a:pt x="0" y="533"/>
                      <a:pt x="363" y="533"/>
                    </a:cubicBezTo>
                    <a:cubicBezTo>
                      <a:pt x="714" y="533"/>
                      <a:pt x="714" y="1"/>
                      <a:pt x="3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5"/>
              <p:cNvSpPr/>
              <p:nvPr/>
            </p:nvSpPr>
            <p:spPr>
              <a:xfrm>
                <a:off x="1340277" y="1012312"/>
                <a:ext cx="37182" cy="28393"/>
              </a:xfrm>
              <a:custGeom>
                <a:rect b="b" l="l" r="r" t="t"/>
                <a:pathLst>
                  <a:path extrusionOk="0" h="546" w="715">
                    <a:moveTo>
                      <a:pt x="363" y="1"/>
                    </a:moveTo>
                    <a:cubicBezTo>
                      <a:pt x="0" y="1"/>
                      <a:pt x="0" y="545"/>
                      <a:pt x="363" y="545"/>
                    </a:cubicBezTo>
                    <a:cubicBezTo>
                      <a:pt x="714" y="533"/>
                      <a:pt x="714" y="1"/>
                      <a:pt x="3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5"/>
              <p:cNvSpPr/>
              <p:nvPr/>
            </p:nvSpPr>
            <p:spPr>
              <a:xfrm>
                <a:off x="1277354" y="1162025"/>
                <a:ext cx="32762" cy="27145"/>
              </a:xfrm>
              <a:custGeom>
                <a:rect b="b" l="l" r="r" t="t"/>
                <a:pathLst>
                  <a:path extrusionOk="0" h="522" w="630">
                    <a:moveTo>
                      <a:pt x="315" y="1"/>
                    </a:moveTo>
                    <a:cubicBezTo>
                      <a:pt x="1" y="25"/>
                      <a:pt x="1" y="485"/>
                      <a:pt x="315" y="521"/>
                    </a:cubicBezTo>
                    <a:cubicBezTo>
                      <a:pt x="630" y="485"/>
                      <a:pt x="630" y="25"/>
                      <a:pt x="3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5"/>
              <p:cNvSpPr/>
              <p:nvPr/>
            </p:nvSpPr>
            <p:spPr>
              <a:xfrm>
                <a:off x="1196856" y="1190990"/>
                <a:ext cx="40926" cy="30265"/>
              </a:xfrm>
              <a:custGeom>
                <a:rect b="b" l="l" r="r" t="t"/>
                <a:pathLst>
                  <a:path extrusionOk="0" h="582" w="787">
                    <a:moveTo>
                      <a:pt x="411" y="0"/>
                    </a:moveTo>
                    <a:cubicBezTo>
                      <a:pt x="407" y="0"/>
                      <a:pt x="403" y="0"/>
                      <a:pt x="400" y="0"/>
                    </a:cubicBezTo>
                    <a:cubicBezTo>
                      <a:pt x="0" y="0"/>
                      <a:pt x="0" y="581"/>
                      <a:pt x="400" y="581"/>
                    </a:cubicBezTo>
                    <a:cubicBezTo>
                      <a:pt x="783" y="581"/>
                      <a:pt x="787" y="0"/>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5"/>
              <p:cNvSpPr/>
              <p:nvPr/>
            </p:nvSpPr>
            <p:spPr>
              <a:xfrm>
                <a:off x="204817" y="324797"/>
                <a:ext cx="99481" cy="99429"/>
              </a:xfrm>
              <a:custGeom>
                <a:rect b="b" l="l" r="r" t="t"/>
                <a:pathLst>
                  <a:path extrusionOk="0" h="1912" w="1913">
                    <a:moveTo>
                      <a:pt x="956" y="0"/>
                    </a:moveTo>
                    <a:cubicBezTo>
                      <a:pt x="932" y="907"/>
                      <a:pt x="908" y="932"/>
                      <a:pt x="1" y="956"/>
                    </a:cubicBezTo>
                    <a:cubicBezTo>
                      <a:pt x="908" y="980"/>
                      <a:pt x="932" y="1004"/>
                      <a:pt x="956" y="1912"/>
                    </a:cubicBezTo>
                    <a:cubicBezTo>
                      <a:pt x="981" y="1004"/>
                      <a:pt x="1005" y="980"/>
                      <a:pt x="1912" y="956"/>
                    </a:cubicBezTo>
                    <a:cubicBezTo>
                      <a:pt x="993" y="932"/>
                      <a:pt x="981" y="907"/>
                      <a:pt x="9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5"/>
              <p:cNvSpPr/>
              <p:nvPr/>
            </p:nvSpPr>
            <p:spPr>
              <a:xfrm>
                <a:off x="1459153" y="307793"/>
                <a:ext cx="98805" cy="99429"/>
              </a:xfrm>
              <a:custGeom>
                <a:rect b="b" l="l" r="r" t="t"/>
                <a:pathLst>
                  <a:path extrusionOk="0" h="1912" w="1900">
                    <a:moveTo>
                      <a:pt x="956" y="1"/>
                    </a:moveTo>
                    <a:cubicBezTo>
                      <a:pt x="424" y="1"/>
                      <a:pt x="1" y="436"/>
                      <a:pt x="1" y="956"/>
                    </a:cubicBezTo>
                    <a:cubicBezTo>
                      <a:pt x="1" y="1489"/>
                      <a:pt x="424" y="1912"/>
                      <a:pt x="956" y="1912"/>
                    </a:cubicBezTo>
                    <a:cubicBezTo>
                      <a:pt x="1477" y="1912"/>
                      <a:pt x="1900" y="1489"/>
                      <a:pt x="1900" y="956"/>
                    </a:cubicBezTo>
                    <a:cubicBezTo>
                      <a:pt x="1900" y="436"/>
                      <a:pt x="1477" y="1"/>
                      <a:pt x="9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5"/>
              <p:cNvSpPr/>
              <p:nvPr/>
            </p:nvSpPr>
            <p:spPr>
              <a:xfrm>
                <a:off x="1688117" y="429841"/>
                <a:ext cx="98857" cy="99429"/>
              </a:xfrm>
              <a:custGeom>
                <a:rect b="b" l="l" r="r" t="t"/>
                <a:pathLst>
                  <a:path extrusionOk="0" h="1912" w="1901">
                    <a:moveTo>
                      <a:pt x="957" y="0"/>
                    </a:moveTo>
                    <a:cubicBezTo>
                      <a:pt x="932" y="908"/>
                      <a:pt x="908" y="932"/>
                      <a:pt x="1" y="956"/>
                    </a:cubicBezTo>
                    <a:cubicBezTo>
                      <a:pt x="908" y="980"/>
                      <a:pt x="932" y="1004"/>
                      <a:pt x="957" y="1912"/>
                    </a:cubicBezTo>
                    <a:cubicBezTo>
                      <a:pt x="981" y="1004"/>
                      <a:pt x="993" y="980"/>
                      <a:pt x="1900" y="956"/>
                    </a:cubicBezTo>
                    <a:cubicBezTo>
                      <a:pt x="993" y="932"/>
                      <a:pt x="981" y="908"/>
                      <a:pt x="9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5"/>
              <p:cNvSpPr/>
              <p:nvPr/>
            </p:nvSpPr>
            <p:spPr>
              <a:xfrm>
                <a:off x="1688117" y="768268"/>
                <a:ext cx="98857" cy="98805"/>
              </a:xfrm>
              <a:custGeom>
                <a:rect b="b" l="l" r="r" t="t"/>
                <a:pathLst>
                  <a:path extrusionOk="0" h="1900" w="1901">
                    <a:moveTo>
                      <a:pt x="957" y="0"/>
                    </a:moveTo>
                    <a:cubicBezTo>
                      <a:pt x="932" y="908"/>
                      <a:pt x="908" y="920"/>
                      <a:pt x="1" y="944"/>
                    </a:cubicBezTo>
                    <a:cubicBezTo>
                      <a:pt x="908" y="980"/>
                      <a:pt x="932" y="992"/>
                      <a:pt x="957" y="1900"/>
                    </a:cubicBezTo>
                    <a:cubicBezTo>
                      <a:pt x="981" y="992"/>
                      <a:pt x="993" y="980"/>
                      <a:pt x="1900" y="944"/>
                    </a:cubicBezTo>
                    <a:cubicBezTo>
                      <a:pt x="993" y="920"/>
                      <a:pt x="981" y="908"/>
                      <a:pt x="9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5"/>
              <p:cNvSpPr/>
              <p:nvPr/>
            </p:nvSpPr>
            <p:spPr>
              <a:xfrm>
                <a:off x="1182399" y="1446994"/>
                <a:ext cx="99429" cy="99481"/>
              </a:xfrm>
              <a:custGeom>
                <a:rect b="b" l="l" r="r" t="t"/>
                <a:pathLst>
                  <a:path extrusionOk="0" h="1913" w="1912">
                    <a:moveTo>
                      <a:pt x="956" y="1"/>
                    </a:moveTo>
                    <a:cubicBezTo>
                      <a:pt x="436" y="1"/>
                      <a:pt x="0" y="424"/>
                      <a:pt x="0" y="956"/>
                    </a:cubicBezTo>
                    <a:cubicBezTo>
                      <a:pt x="0" y="1477"/>
                      <a:pt x="436" y="1912"/>
                      <a:pt x="956" y="1912"/>
                    </a:cubicBezTo>
                    <a:cubicBezTo>
                      <a:pt x="1488" y="1912"/>
                      <a:pt x="1911" y="1477"/>
                      <a:pt x="1911" y="956"/>
                    </a:cubicBezTo>
                    <a:cubicBezTo>
                      <a:pt x="1911" y="424"/>
                      <a:pt x="1488" y="1"/>
                      <a:pt x="9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5"/>
              <p:cNvSpPr/>
              <p:nvPr/>
            </p:nvSpPr>
            <p:spPr>
              <a:xfrm>
                <a:off x="776629" y="1051313"/>
                <a:ext cx="99429" cy="98857"/>
              </a:xfrm>
              <a:custGeom>
                <a:rect b="b" l="l" r="r" t="t"/>
                <a:pathLst>
                  <a:path extrusionOk="0" h="1901" w="1912">
                    <a:moveTo>
                      <a:pt x="956" y="1"/>
                    </a:moveTo>
                    <a:cubicBezTo>
                      <a:pt x="932" y="908"/>
                      <a:pt x="908" y="920"/>
                      <a:pt x="1" y="944"/>
                    </a:cubicBezTo>
                    <a:cubicBezTo>
                      <a:pt x="908" y="981"/>
                      <a:pt x="932" y="993"/>
                      <a:pt x="956" y="1900"/>
                    </a:cubicBezTo>
                    <a:cubicBezTo>
                      <a:pt x="981" y="993"/>
                      <a:pt x="1005" y="981"/>
                      <a:pt x="1912" y="944"/>
                    </a:cubicBezTo>
                    <a:cubicBezTo>
                      <a:pt x="1005" y="920"/>
                      <a:pt x="981" y="908"/>
                      <a:pt x="9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5"/>
              <p:cNvSpPr/>
              <p:nvPr/>
            </p:nvSpPr>
            <p:spPr>
              <a:xfrm>
                <a:off x="896805" y="1316782"/>
                <a:ext cx="99429" cy="99481"/>
              </a:xfrm>
              <a:custGeom>
                <a:rect b="b" l="l" r="r" t="t"/>
                <a:pathLst>
                  <a:path extrusionOk="0" h="1913" w="1912">
                    <a:moveTo>
                      <a:pt x="956" y="1"/>
                    </a:moveTo>
                    <a:cubicBezTo>
                      <a:pt x="932" y="908"/>
                      <a:pt x="907" y="932"/>
                      <a:pt x="0" y="956"/>
                    </a:cubicBezTo>
                    <a:cubicBezTo>
                      <a:pt x="907" y="981"/>
                      <a:pt x="932" y="1005"/>
                      <a:pt x="956" y="1912"/>
                    </a:cubicBezTo>
                    <a:cubicBezTo>
                      <a:pt x="980" y="1005"/>
                      <a:pt x="1004" y="981"/>
                      <a:pt x="1911" y="956"/>
                    </a:cubicBezTo>
                    <a:cubicBezTo>
                      <a:pt x="1004" y="932"/>
                      <a:pt x="980" y="908"/>
                      <a:pt x="9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5"/>
              <p:cNvSpPr/>
              <p:nvPr/>
            </p:nvSpPr>
            <p:spPr>
              <a:xfrm>
                <a:off x="1671164" y="1281577"/>
                <a:ext cx="61051" cy="61675"/>
              </a:xfrm>
              <a:custGeom>
                <a:rect b="b" l="l" r="r" t="t"/>
                <a:pathLst>
                  <a:path extrusionOk="0" h="1186" w="1174">
                    <a:moveTo>
                      <a:pt x="581" y="0"/>
                    </a:moveTo>
                    <a:cubicBezTo>
                      <a:pt x="569" y="569"/>
                      <a:pt x="557" y="581"/>
                      <a:pt x="0" y="593"/>
                    </a:cubicBezTo>
                    <a:cubicBezTo>
                      <a:pt x="557" y="605"/>
                      <a:pt x="569" y="617"/>
                      <a:pt x="581" y="1186"/>
                    </a:cubicBezTo>
                    <a:cubicBezTo>
                      <a:pt x="605" y="617"/>
                      <a:pt x="617" y="605"/>
                      <a:pt x="1174" y="593"/>
                    </a:cubicBezTo>
                    <a:cubicBezTo>
                      <a:pt x="617" y="581"/>
                      <a:pt x="593" y="569"/>
                      <a:pt x="5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5"/>
              <p:cNvSpPr/>
              <p:nvPr/>
            </p:nvSpPr>
            <p:spPr>
              <a:xfrm>
                <a:off x="1071687" y="1454535"/>
                <a:ext cx="37754" cy="37806"/>
              </a:xfrm>
              <a:custGeom>
                <a:rect b="b" l="l" r="r" t="t"/>
                <a:pathLst>
                  <a:path extrusionOk="0" h="727" w="726">
                    <a:moveTo>
                      <a:pt x="363" y="1"/>
                    </a:moveTo>
                    <a:cubicBezTo>
                      <a:pt x="351" y="352"/>
                      <a:pt x="339" y="364"/>
                      <a:pt x="0" y="364"/>
                    </a:cubicBezTo>
                    <a:cubicBezTo>
                      <a:pt x="339" y="376"/>
                      <a:pt x="351" y="388"/>
                      <a:pt x="363" y="727"/>
                    </a:cubicBezTo>
                    <a:cubicBezTo>
                      <a:pt x="363" y="388"/>
                      <a:pt x="375" y="376"/>
                      <a:pt x="726" y="364"/>
                    </a:cubicBezTo>
                    <a:cubicBezTo>
                      <a:pt x="387" y="352"/>
                      <a:pt x="363" y="352"/>
                      <a:pt x="3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5"/>
              <p:cNvSpPr/>
              <p:nvPr/>
            </p:nvSpPr>
            <p:spPr>
              <a:xfrm>
                <a:off x="742672" y="1220527"/>
                <a:ext cx="37806" cy="37806"/>
              </a:xfrm>
              <a:custGeom>
                <a:rect b="b" l="l" r="r" t="t"/>
                <a:pathLst>
                  <a:path extrusionOk="0" h="727" w="727">
                    <a:moveTo>
                      <a:pt x="363" y="1"/>
                    </a:moveTo>
                    <a:cubicBezTo>
                      <a:pt x="351" y="340"/>
                      <a:pt x="339" y="352"/>
                      <a:pt x="0" y="364"/>
                    </a:cubicBezTo>
                    <a:cubicBezTo>
                      <a:pt x="339" y="376"/>
                      <a:pt x="351" y="376"/>
                      <a:pt x="363" y="727"/>
                    </a:cubicBezTo>
                    <a:cubicBezTo>
                      <a:pt x="375" y="376"/>
                      <a:pt x="375" y="376"/>
                      <a:pt x="726" y="364"/>
                    </a:cubicBezTo>
                    <a:cubicBezTo>
                      <a:pt x="375" y="352"/>
                      <a:pt x="375" y="340"/>
                      <a:pt x="3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5"/>
              <p:cNvSpPr/>
              <p:nvPr/>
            </p:nvSpPr>
            <p:spPr>
              <a:xfrm>
                <a:off x="1871111" y="197601"/>
                <a:ext cx="23817" cy="21061"/>
              </a:xfrm>
              <a:custGeom>
                <a:rect b="b" l="l" r="r" t="t"/>
                <a:pathLst>
                  <a:path extrusionOk="0" h="405" w="458">
                    <a:moveTo>
                      <a:pt x="227" y="0"/>
                    </a:moveTo>
                    <a:cubicBezTo>
                      <a:pt x="135" y="0"/>
                      <a:pt x="41" y="54"/>
                      <a:pt x="14" y="172"/>
                    </a:cubicBezTo>
                    <a:cubicBezTo>
                      <a:pt x="1" y="320"/>
                      <a:pt x="114" y="404"/>
                      <a:pt x="229" y="404"/>
                    </a:cubicBezTo>
                    <a:cubicBezTo>
                      <a:pt x="320" y="404"/>
                      <a:pt x="411" y="351"/>
                      <a:pt x="438" y="233"/>
                    </a:cubicBezTo>
                    <a:cubicBezTo>
                      <a:pt x="458" y="85"/>
                      <a:pt x="343"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5"/>
              <p:cNvSpPr/>
              <p:nvPr/>
            </p:nvSpPr>
            <p:spPr>
              <a:xfrm>
                <a:off x="1976883" y="267908"/>
                <a:ext cx="42538" cy="30005"/>
              </a:xfrm>
              <a:custGeom>
                <a:rect b="b" l="l" r="r" t="t"/>
                <a:pathLst>
                  <a:path extrusionOk="0" h="577" w="818">
                    <a:moveTo>
                      <a:pt x="497" y="0"/>
                    </a:moveTo>
                    <a:cubicBezTo>
                      <a:pt x="270" y="0"/>
                      <a:pt x="1" y="334"/>
                      <a:pt x="218" y="514"/>
                    </a:cubicBezTo>
                    <a:cubicBezTo>
                      <a:pt x="278" y="558"/>
                      <a:pt x="341" y="577"/>
                      <a:pt x="402" y="577"/>
                    </a:cubicBezTo>
                    <a:cubicBezTo>
                      <a:pt x="626" y="577"/>
                      <a:pt x="818" y="318"/>
                      <a:pt x="666" y="90"/>
                    </a:cubicBezTo>
                    <a:cubicBezTo>
                      <a:pt x="621" y="26"/>
                      <a:pt x="560" y="0"/>
                      <a:pt x="4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5"/>
              <p:cNvSpPr/>
              <p:nvPr/>
            </p:nvSpPr>
            <p:spPr>
              <a:xfrm>
                <a:off x="1980211" y="422457"/>
                <a:ext cx="31097" cy="27873"/>
              </a:xfrm>
              <a:custGeom>
                <a:rect b="b" l="l" r="r" t="t"/>
                <a:pathLst>
                  <a:path extrusionOk="0" h="536" w="598">
                    <a:moveTo>
                      <a:pt x="292" y="0"/>
                    </a:moveTo>
                    <a:cubicBezTo>
                      <a:pt x="175" y="0"/>
                      <a:pt x="58" y="68"/>
                      <a:pt x="21" y="215"/>
                    </a:cubicBezTo>
                    <a:cubicBezTo>
                      <a:pt x="1" y="419"/>
                      <a:pt x="156" y="535"/>
                      <a:pt x="309" y="535"/>
                    </a:cubicBezTo>
                    <a:cubicBezTo>
                      <a:pt x="428" y="535"/>
                      <a:pt x="546" y="465"/>
                      <a:pt x="577" y="312"/>
                    </a:cubicBezTo>
                    <a:cubicBezTo>
                      <a:pt x="598" y="114"/>
                      <a:pt x="445" y="0"/>
                      <a:pt x="2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5"/>
              <p:cNvSpPr/>
              <p:nvPr/>
            </p:nvSpPr>
            <p:spPr>
              <a:xfrm>
                <a:off x="2145057" y="651160"/>
                <a:ext cx="21633" cy="19501"/>
              </a:xfrm>
              <a:custGeom>
                <a:rect b="b" l="l" r="r" t="t"/>
                <a:pathLst>
                  <a:path extrusionOk="0" h="375" w="416">
                    <a:moveTo>
                      <a:pt x="203" y="1"/>
                    </a:moveTo>
                    <a:cubicBezTo>
                      <a:pt x="122" y="1"/>
                      <a:pt x="41" y="49"/>
                      <a:pt x="20" y="160"/>
                    </a:cubicBezTo>
                    <a:cubicBezTo>
                      <a:pt x="0" y="296"/>
                      <a:pt x="106" y="374"/>
                      <a:pt x="211" y="374"/>
                    </a:cubicBezTo>
                    <a:cubicBezTo>
                      <a:pt x="292" y="374"/>
                      <a:pt x="374" y="326"/>
                      <a:pt x="395" y="220"/>
                    </a:cubicBezTo>
                    <a:cubicBezTo>
                      <a:pt x="416" y="83"/>
                      <a:pt x="309" y="1"/>
                      <a:pt x="2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5"/>
              <p:cNvSpPr/>
              <p:nvPr/>
            </p:nvSpPr>
            <p:spPr>
              <a:xfrm>
                <a:off x="2053014" y="833166"/>
                <a:ext cx="14509" cy="10869"/>
              </a:xfrm>
              <a:custGeom>
                <a:rect b="b" l="l" r="r" t="t"/>
                <a:pathLst>
                  <a:path extrusionOk="0" h="209" w="279">
                    <a:moveTo>
                      <a:pt x="126" y="1"/>
                    </a:moveTo>
                    <a:cubicBezTo>
                      <a:pt x="76" y="1"/>
                      <a:pt x="26" y="26"/>
                      <a:pt x="0" y="83"/>
                    </a:cubicBezTo>
                    <a:cubicBezTo>
                      <a:pt x="7" y="165"/>
                      <a:pt x="76" y="209"/>
                      <a:pt x="146" y="209"/>
                    </a:cubicBezTo>
                    <a:cubicBezTo>
                      <a:pt x="199" y="209"/>
                      <a:pt x="252" y="184"/>
                      <a:pt x="278" y="131"/>
                    </a:cubicBezTo>
                    <a:cubicBezTo>
                      <a:pt x="264" y="48"/>
                      <a:pt x="195" y="1"/>
                      <a:pt x="1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5"/>
              <p:cNvSpPr/>
              <p:nvPr/>
            </p:nvSpPr>
            <p:spPr>
              <a:xfrm>
                <a:off x="2119680" y="1159841"/>
                <a:ext cx="34790" cy="32086"/>
              </a:xfrm>
              <a:custGeom>
                <a:rect b="b" l="l" r="r" t="t"/>
                <a:pathLst>
                  <a:path extrusionOk="0" h="617" w="669">
                    <a:moveTo>
                      <a:pt x="274" y="0"/>
                    </a:moveTo>
                    <a:cubicBezTo>
                      <a:pt x="137" y="0"/>
                      <a:pt x="12" y="64"/>
                      <a:pt x="12" y="212"/>
                    </a:cubicBezTo>
                    <a:cubicBezTo>
                      <a:pt x="0" y="309"/>
                      <a:pt x="25" y="418"/>
                      <a:pt x="85" y="515"/>
                    </a:cubicBezTo>
                    <a:cubicBezTo>
                      <a:pt x="137" y="582"/>
                      <a:pt x="217" y="617"/>
                      <a:pt x="299" y="617"/>
                    </a:cubicBezTo>
                    <a:cubicBezTo>
                      <a:pt x="350" y="617"/>
                      <a:pt x="401" y="603"/>
                      <a:pt x="448" y="575"/>
                    </a:cubicBezTo>
                    <a:cubicBezTo>
                      <a:pt x="533" y="503"/>
                      <a:pt x="581" y="418"/>
                      <a:pt x="605" y="309"/>
                    </a:cubicBezTo>
                    <a:cubicBezTo>
                      <a:pt x="668" y="120"/>
                      <a:pt x="460"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5"/>
              <p:cNvSpPr/>
              <p:nvPr/>
            </p:nvSpPr>
            <p:spPr>
              <a:xfrm>
                <a:off x="1958006" y="1217251"/>
                <a:ext cx="52887" cy="54551"/>
              </a:xfrm>
              <a:custGeom>
                <a:rect b="b" l="l" r="r" t="t"/>
                <a:pathLst>
                  <a:path extrusionOk="0" h="1049" w="1017">
                    <a:moveTo>
                      <a:pt x="520" y="0"/>
                    </a:moveTo>
                    <a:cubicBezTo>
                      <a:pt x="437" y="0"/>
                      <a:pt x="354" y="25"/>
                      <a:pt x="279" y="76"/>
                    </a:cubicBezTo>
                    <a:cubicBezTo>
                      <a:pt x="134" y="161"/>
                      <a:pt x="49" y="318"/>
                      <a:pt x="25" y="487"/>
                    </a:cubicBezTo>
                    <a:cubicBezTo>
                      <a:pt x="0" y="608"/>
                      <a:pt x="37" y="741"/>
                      <a:pt x="109" y="850"/>
                    </a:cubicBezTo>
                    <a:cubicBezTo>
                      <a:pt x="182" y="947"/>
                      <a:pt x="291" y="1020"/>
                      <a:pt x="424" y="1044"/>
                    </a:cubicBezTo>
                    <a:cubicBezTo>
                      <a:pt x="447" y="1047"/>
                      <a:pt x="469" y="1048"/>
                      <a:pt x="492" y="1048"/>
                    </a:cubicBezTo>
                    <a:cubicBezTo>
                      <a:pt x="730" y="1048"/>
                      <a:pt x="936" y="877"/>
                      <a:pt x="980" y="645"/>
                    </a:cubicBezTo>
                    <a:cubicBezTo>
                      <a:pt x="1017" y="475"/>
                      <a:pt x="980" y="306"/>
                      <a:pt x="871" y="173"/>
                    </a:cubicBezTo>
                    <a:cubicBezTo>
                      <a:pt x="782" y="62"/>
                      <a:pt x="652" y="0"/>
                      <a:pt x="5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5"/>
              <p:cNvSpPr/>
              <p:nvPr/>
            </p:nvSpPr>
            <p:spPr>
              <a:xfrm>
                <a:off x="2016508" y="1370708"/>
                <a:ext cx="51638" cy="42590"/>
              </a:xfrm>
              <a:custGeom>
                <a:rect b="b" l="l" r="r" t="t"/>
                <a:pathLst>
                  <a:path extrusionOk="0" h="819" w="993">
                    <a:moveTo>
                      <a:pt x="346" y="1"/>
                    </a:moveTo>
                    <a:cubicBezTo>
                      <a:pt x="221" y="1"/>
                      <a:pt x="103" y="63"/>
                      <a:pt x="37" y="210"/>
                    </a:cubicBezTo>
                    <a:cubicBezTo>
                      <a:pt x="13" y="282"/>
                      <a:pt x="0" y="355"/>
                      <a:pt x="0" y="427"/>
                    </a:cubicBezTo>
                    <a:cubicBezTo>
                      <a:pt x="13" y="488"/>
                      <a:pt x="37" y="548"/>
                      <a:pt x="73" y="609"/>
                    </a:cubicBezTo>
                    <a:lnTo>
                      <a:pt x="61" y="584"/>
                    </a:lnTo>
                    <a:lnTo>
                      <a:pt x="61" y="584"/>
                    </a:lnTo>
                    <a:cubicBezTo>
                      <a:pt x="140" y="733"/>
                      <a:pt x="287" y="818"/>
                      <a:pt x="450" y="818"/>
                    </a:cubicBezTo>
                    <a:cubicBezTo>
                      <a:pt x="469" y="818"/>
                      <a:pt x="489" y="817"/>
                      <a:pt x="509" y="815"/>
                    </a:cubicBezTo>
                    <a:cubicBezTo>
                      <a:pt x="896" y="778"/>
                      <a:pt x="992" y="246"/>
                      <a:pt x="629" y="89"/>
                    </a:cubicBezTo>
                    <a:lnTo>
                      <a:pt x="629" y="89"/>
                    </a:lnTo>
                    <a:cubicBezTo>
                      <a:pt x="660" y="109"/>
                      <a:pt x="675" y="119"/>
                      <a:pt x="675" y="119"/>
                    </a:cubicBezTo>
                    <a:cubicBezTo>
                      <a:pt x="675" y="119"/>
                      <a:pt x="645" y="100"/>
                      <a:pt x="581" y="65"/>
                    </a:cubicBezTo>
                    <a:cubicBezTo>
                      <a:pt x="557" y="48"/>
                      <a:pt x="532" y="37"/>
                      <a:pt x="504" y="32"/>
                    </a:cubicBezTo>
                    <a:lnTo>
                      <a:pt x="504" y="32"/>
                    </a:lnTo>
                    <a:cubicBezTo>
                      <a:pt x="452" y="12"/>
                      <a:pt x="399" y="1"/>
                      <a:pt x="3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5"/>
              <p:cNvSpPr/>
              <p:nvPr/>
            </p:nvSpPr>
            <p:spPr>
              <a:xfrm>
                <a:off x="1866483" y="1384436"/>
                <a:ext cx="54447" cy="45034"/>
              </a:xfrm>
              <a:custGeom>
                <a:rect b="b" l="l" r="r" t="t"/>
                <a:pathLst>
                  <a:path extrusionOk="0" h="866" w="1047">
                    <a:moveTo>
                      <a:pt x="481" y="1"/>
                    </a:moveTo>
                    <a:cubicBezTo>
                      <a:pt x="268" y="1"/>
                      <a:pt x="88" y="149"/>
                      <a:pt x="55" y="357"/>
                    </a:cubicBezTo>
                    <a:cubicBezTo>
                      <a:pt x="1" y="645"/>
                      <a:pt x="228" y="866"/>
                      <a:pt x="477" y="866"/>
                    </a:cubicBezTo>
                    <a:cubicBezTo>
                      <a:pt x="563" y="866"/>
                      <a:pt x="652" y="839"/>
                      <a:pt x="732" y="780"/>
                    </a:cubicBezTo>
                    <a:cubicBezTo>
                      <a:pt x="1047" y="563"/>
                      <a:pt x="926" y="67"/>
                      <a:pt x="551" y="6"/>
                    </a:cubicBezTo>
                    <a:cubicBezTo>
                      <a:pt x="527" y="3"/>
                      <a:pt x="504" y="1"/>
                      <a:pt x="4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5"/>
              <p:cNvSpPr/>
              <p:nvPr/>
            </p:nvSpPr>
            <p:spPr>
              <a:xfrm>
                <a:off x="1892744" y="1549906"/>
                <a:ext cx="47686" cy="39782"/>
              </a:xfrm>
              <a:custGeom>
                <a:rect b="b" l="l" r="r" t="t"/>
                <a:pathLst>
                  <a:path extrusionOk="0" h="765" w="917">
                    <a:moveTo>
                      <a:pt x="418" y="0"/>
                    </a:moveTo>
                    <a:cubicBezTo>
                      <a:pt x="237" y="0"/>
                      <a:pt x="78" y="136"/>
                      <a:pt x="46" y="320"/>
                    </a:cubicBezTo>
                    <a:cubicBezTo>
                      <a:pt x="0" y="566"/>
                      <a:pt x="202" y="764"/>
                      <a:pt x="423" y="764"/>
                    </a:cubicBezTo>
                    <a:cubicBezTo>
                      <a:pt x="495" y="764"/>
                      <a:pt x="570" y="743"/>
                      <a:pt x="639" y="695"/>
                    </a:cubicBezTo>
                    <a:cubicBezTo>
                      <a:pt x="917" y="490"/>
                      <a:pt x="820" y="66"/>
                      <a:pt x="481" y="6"/>
                    </a:cubicBezTo>
                    <a:cubicBezTo>
                      <a:pt x="460" y="2"/>
                      <a:pt x="439" y="0"/>
                      <a:pt x="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5"/>
              <p:cNvSpPr/>
              <p:nvPr/>
            </p:nvSpPr>
            <p:spPr>
              <a:xfrm>
                <a:off x="1776416" y="1516157"/>
                <a:ext cx="19761" cy="17525"/>
              </a:xfrm>
              <a:custGeom>
                <a:rect b="b" l="l" r="r" t="t"/>
                <a:pathLst>
                  <a:path extrusionOk="0" h="337" w="380">
                    <a:moveTo>
                      <a:pt x="187" y="0"/>
                    </a:moveTo>
                    <a:cubicBezTo>
                      <a:pt x="111" y="0"/>
                      <a:pt x="37" y="45"/>
                      <a:pt x="21" y="147"/>
                    </a:cubicBezTo>
                    <a:cubicBezTo>
                      <a:pt x="1" y="267"/>
                      <a:pt x="96" y="336"/>
                      <a:pt x="191" y="336"/>
                    </a:cubicBezTo>
                    <a:cubicBezTo>
                      <a:pt x="267" y="336"/>
                      <a:pt x="343" y="292"/>
                      <a:pt x="359" y="195"/>
                    </a:cubicBezTo>
                    <a:cubicBezTo>
                      <a:pt x="380" y="73"/>
                      <a:pt x="283" y="0"/>
                      <a:pt x="1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5"/>
              <p:cNvSpPr/>
              <p:nvPr/>
            </p:nvSpPr>
            <p:spPr>
              <a:xfrm>
                <a:off x="1720982" y="1624736"/>
                <a:ext cx="37286" cy="32710"/>
              </a:xfrm>
              <a:custGeom>
                <a:rect b="b" l="l" r="r" t="t"/>
                <a:pathLst>
                  <a:path extrusionOk="0" h="629" w="717">
                    <a:moveTo>
                      <a:pt x="346" y="1"/>
                    </a:moveTo>
                    <a:cubicBezTo>
                      <a:pt x="205" y="1"/>
                      <a:pt x="66" y="81"/>
                      <a:pt x="34" y="260"/>
                    </a:cubicBezTo>
                    <a:cubicBezTo>
                      <a:pt x="0" y="493"/>
                      <a:pt x="190" y="628"/>
                      <a:pt x="372" y="628"/>
                    </a:cubicBezTo>
                    <a:cubicBezTo>
                      <a:pt x="513" y="628"/>
                      <a:pt x="649" y="548"/>
                      <a:pt x="675" y="369"/>
                    </a:cubicBezTo>
                    <a:cubicBezTo>
                      <a:pt x="716" y="137"/>
                      <a:pt x="530" y="1"/>
                      <a:pt x="3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5"/>
              <p:cNvSpPr/>
              <p:nvPr/>
            </p:nvSpPr>
            <p:spPr>
              <a:xfrm>
                <a:off x="1648907" y="1686670"/>
                <a:ext cx="36662" cy="31930"/>
              </a:xfrm>
              <a:custGeom>
                <a:rect b="b" l="l" r="r" t="t"/>
                <a:pathLst>
                  <a:path extrusionOk="0" h="614" w="705">
                    <a:moveTo>
                      <a:pt x="347" y="0"/>
                    </a:moveTo>
                    <a:cubicBezTo>
                      <a:pt x="209" y="0"/>
                      <a:pt x="73" y="80"/>
                      <a:pt x="41" y="255"/>
                    </a:cubicBezTo>
                    <a:cubicBezTo>
                      <a:pt x="0" y="481"/>
                      <a:pt x="184" y="614"/>
                      <a:pt x="365" y="614"/>
                    </a:cubicBezTo>
                    <a:cubicBezTo>
                      <a:pt x="503" y="614"/>
                      <a:pt x="639" y="536"/>
                      <a:pt x="670" y="364"/>
                    </a:cubicBezTo>
                    <a:cubicBezTo>
                      <a:pt x="704" y="132"/>
                      <a:pt x="524" y="0"/>
                      <a:pt x="3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5"/>
              <p:cNvSpPr/>
              <p:nvPr/>
            </p:nvSpPr>
            <p:spPr>
              <a:xfrm>
                <a:off x="1563052" y="1560618"/>
                <a:ext cx="34426" cy="30265"/>
              </a:xfrm>
              <a:custGeom>
                <a:rect b="b" l="l" r="r" t="t"/>
                <a:pathLst>
                  <a:path extrusionOk="0" h="582" w="662">
                    <a:moveTo>
                      <a:pt x="322" y="1"/>
                    </a:moveTo>
                    <a:cubicBezTo>
                      <a:pt x="190" y="1"/>
                      <a:pt x="61" y="78"/>
                      <a:pt x="35" y="247"/>
                    </a:cubicBezTo>
                    <a:cubicBezTo>
                      <a:pt x="1" y="459"/>
                      <a:pt x="170" y="581"/>
                      <a:pt x="338" y="581"/>
                    </a:cubicBezTo>
                    <a:cubicBezTo>
                      <a:pt x="468" y="581"/>
                      <a:pt x="596" y="508"/>
                      <a:pt x="628" y="344"/>
                    </a:cubicBezTo>
                    <a:cubicBezTo>
                      <a:pt x="662" y="127"/>
                      <a:pt x="490" y="1"/>
                      <a:pt x="3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5"/>
              <p:cNvSpPr/>
              <p:nvPr/>
            </p:nvSpPr>
            <p:spPr>
              <a:xfrm>
                <a:off x="1529459" y="1614440"/>
                <a:ext cx="29641" cy="26885"/>
              </a:xfrm>
              <a:custGeom>
                <a:rect b="b" l="l" r="r" t="t"/>
                <a:pathLst>
                  <a:path extrusionOk="0" h="517" w="570">
                    <a:moveTo>
                      <a:pt x="280" y="1"/>
                    </a:moveTo>
                    <a:cubicBezTo>
                      <a:pt x="167" y="1"/>
                      <a:pt x="54" y="68"/>
                      <a:pt x="28" y="216"/>
                    </a:cubicBezTo>
                    <a:cubicBezTo>
                      <a:pt x="1" y="406"/>
                      <a:pt x="145" y="517"/>
                      <a:pt x="288" y="517"/>
                    </a:cubicBezTo>
                    <a:cubicBezTo>
                      <a:pt x="399" y="517"/>
                      <a:pt x="509" y="449"/>
                      <a:pt x="536" y="301"/>
                    </a:cubicBezTo>
                    <a:cubicBezTo>
                      <a:pt x="570" y="111"/>
                      <a:pt x="424" y="1"/>
                      <a:pt x="2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5"/>
              <p:cNvSpPr/>
              <p:nvPr/>
            </p:nvSpPr>
            <p:spPr>
              <a:xfrm>
                <a:off x="1382398" y="1754272"/>
                <a:ext cx="42486" cy="33282"/>
              </a:xfrm>
              <a:custGeom>
                <a:rect b="b" l="l" r="r" t="t"/>
                <a:pathLst>
                  <a:path extrusionOk="0" h="640" w="817">
                    <a:moveTo>
                      <a:pt x="418" y="0"/>
                    </a:moveTo>
                    <a:cubicBezTo>
                      <a:pt x="337" y="0"/>
                      <a:pt x="255" y="33"/>
                      <a:pt x="194" y="104"/>
                    </a:cubicBezTo>
                    <a:lnTo>
                      <a:pt x="170" y="116"/>
                    </a:lnTo>
                    <a:cubicBezTo>
                      <a:pt x="1" y="297"/>
                      <a:pt x="146" y="600"/>
                      <a:pt x="364" y="636"/>
                    </a:cubicBezTo>
                    <a:cubicBezTo>
                      <a:pt x="379" y="639"/>
                      <a:pt x="393" y="640"/>
                      <a:pt x="408" y="640"/>
                    </a:cubicBezTo>
                    <a:cubicBezTo>
                      <a:pt x="613" y="640"/>
                      <a:pt x="816" y="416"/>
                      <a:pt x="715" y="213"/>
                    </a:cubicBezTo>
                    <a:lnTo>
                      <a:pt x="690" y="176"/>
                    </a:lnTo>
                    <a:cubicBezTo>
                      <a:pt x="641" y="64"/>
                      <a:pt x="530" y="0"/>
                      <a:pt x="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5"/>
              <p:cNvSpPr/>
              <p:nvPr/>
            </p:nvSpPr>
            <p:spPr>
              <a:xfrm>
                <a:off x="1482658" y="1705651"/>
                <a:ext cx="23921" cy="21425"/>
              </a:xfrm>
              <a:custGeom>
                <a:rect b="b" l="l" r="r" t="t"/>
                <a:pathLst>
                  <a:path extrusionOk="0" h="412" w="460">
                    <a:moveTo>
                      <a:pt x="221" y="1"/>
                    </a:moveTo>
                    <a:cubicBezTo>
                      <a:pt x="130" y="1"/>
                      <a:pt x="41" y="53"/>
                      <a:pt x="20" y="168"/>
                    </a:cubicBezTo>
                    <a:cubicBezTo>
                      <a:pt x="0" y="324"/>
                      <a:pt x="117" y="411"/>
                      <a:pt x="231" y="411"/>
                    </a:cubicBezTo>
                    <a:cubicBezTo>
                      <a:pt x="321" y="411"/>
                      <a:pt x="411" y="357"/>
                      <a:pt x="432" y="240"/>
                    </a:cubicBezTo>
                    <a:cubicBezTo>
                      <a:pt x="459" y="90"/>
                      <a:pt x="339"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5"/>
              <p:cNvSpPr/>
              <p:nvPr/>
            </p:nvSpPr>
            <p:spPr>
              <a:xfrm>
                <a:off x="1338300" y="1644549"/>
                <a:ext cx="30161" cy="26469"/>
              </a:xfrm>
              <a:custGeom>
                <a:rect b="b" l="l" r="r" t="t"/>
                <a:pathLst>
                  <a:path extrusionOk="0" h="509" w="580">
                    <a:moveTo>
                      <a:pt x="279" y="0"/>
                    </a:moveTo>
                    <a:cubicBezTo>
                      <a:pt x="165" y="0"/>
                      <a:pt x="51" y="64"/>
                      <a:pt x="14" y="206"/>
                    </a:cubicBezTo>
                    <a:cubicBezTo>
                      <a:pt x="1" y="398"/>
                      <a:pt x="150" y="508"/>
                      <a:pt x="298" y="508"/>
                    </a:cubicBezTo>
                    <a:cubicBezTo>
                      <a:pt x="410" y="508"/>
                      <a:pt x="522" y="444"/>
                      <a:pt x="559" y="303"/>
                    </a:cubicBezTo>
                    <a:cubicBezTo>
                      <a:pt x="579" y="110"/>
                      <a:pt x="429" y="0"/>
                      <a:pt x="2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5"/>
              <p:cNvSpPr/>
              <p:nvPr/>
            </p:nvSpPr>
            <p:spPr>
              <a:xfrm>
                <a:off x="1294567" y="1741584"/>
                <a:ext cx="30473" cy="27405"/>
              </a:xfrm>
              <a:custGeom>
                <a:rect b="b" l="l" r="r" t="t"/>
                <a:pathLst>
                  <a:path extrusionOk="0" h="527" w="586">
                    <a:moveTo>
                      <a:pt x="282" y="0"/>
                    </a:moveTo>
                    <a:cubicBezTo>
                      <a:pt x="166" y="0"/>
                      <a:pt x="52" y="67"/>
                      <a:pt x="21" y="215"/>
                    </a:cubicBezTo>
                    <a:cubicBezTo>
                      <a:pt x="0" y="413"/>
                      <a:pt x="153" y="526"/>
                      <a:pt x="303" y="526"/>
                    </a:cubicBezTo>
                    <a:cubicBezTo>
                      <a:pt x="419" y="526"/>
                      <a:pt x="533" y="459"/>
                      <a:pt x="565" y="312"/>
                    </a:cubicBezTo>
                    <a:cubicBezTo>
                      <a:pt x="585" y="113"/>
                      <a:pt x="432" y="0"/>
                      <a:pt x="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5"/>
              <p:cNvSpPr/>
              <p:nvPr/>
            </p:nvSpPr>
            <p:spPr>
              <a:xfrm>
                <a:off x="1122077" y="1649801"/>
                <a:ext cx="33802" cy="29329"/>
              </a:xfrm>
              <a:custGeom>
                <a:rect b="b" l="l" r="r" t="t"/>
                <a:pathLst>
                  <a:path extrusionOk="0" h="564" w="650">
                    <a:moveTo>
                      <a:pt x="315" y="0"/>
                    </a:moveTo>
                    <a:cubicBezTo>
                      <a:pt x="187" y="0"/>
                      <a:pt x="62" y="74"/>
                      <a:pt x="35" y="238"/>
                    </a:cubicBezTo>
                    <a:cubicBezTo>
                      <a:pt x="1" y="443"/>
                      <a:pt x="172" y="563"/>
                      <a:pt x="338" y="563"/>
                    </a:cubicBezTo>
                    <a:cubicBezTo>
                      <a:pt x="465" y="563"/>
                      <a:pt x="589" y="492"/>
                      <a:pt x="616" y="335"/>
                    </a:cubicBezTo>
                    <a:cubicBezTo>
                      <a:pt x="650" y="123"/>
                      <a:pt x="480" y="0"/>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5"/>
              <p:cNvSpPr/>
              <p:nvPr/>
            </p:nvSpPr>
            <p:spPr>
              <a:xfrm>
                <a:off x="1102056" y="1717923"/>
                <a:ext cx="28341" cy="25013"/>
              </a:xfrm>
              <a:custGeom>
                <a:rect b="b" l="l" r="r" t="t"/>
                <a:pathLst>
                  <a:path extrusionOk="0" h="481" w="545">
                    <a:moveTo>
                      <a:pt x="266" y="0"/>
                    </a:moveTo>
                    <a:cubicBezTo>
                      <a:pt x="159" y="0"/>
                      <a:pt x="52" y="62"/>
                      <a:pt x="21" y="198"/>
                    </a:cubicBezTo>
                    <a:cubicBezTo>
                      <a:pt x="0" y="376"/>
                      <a:pt x="143" y="480"/>
                      <a:pt x="281" y="480"/>
                    </a:cubicBezTo>
                    <a:cubicBezTo>
                      <a:pt x="387" y="480"/>
                      <a:pt x="491" y="419"/>
                      <a:pt x="517" y="283"/>
                    </a:cubicBezTo>
                    <a:cubicBezTo>
                      <a:pt x="544" y="105"/>
                      <a:pt x="405" y="0"/>
                      <a:pt x="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5"/>
              <p:cNvSpPr/>
              <p:nvPr/>
            </p:nvSpPr>
            <p:spPr>
              <a:xfrm>
                <a:off x="1176731" y="1742000"/>
                <a:ext cx="48570" cy="34998"/>
              </a:xfrm>
              <a:custGeom>
                <a:rect b="b" l="l" r="r" t="t"/>
                <a:pathLst>
                  <a:path extrusionOk="0" h="673" w="934">
                    <a:moveTo>
                      <a:pt x="589" y="1"/>
                    </a:moveTo>
                    <a:cubicBezTo>
                      <a:pt x="335" y="1"/>
                      <a:pt x="0" y="340"/>
                      <a:pt x="242" y="545"/>
                    </a:cubicBezTo>
                    <a:lnTo>
                      <a:pt x="291" y="594"/>
                    </a:lnTo>
                    <a:cubicBezTo>
                      <a:pt x="349" y="649"/>
                      <a:pt x="418" y="673"/>
                      <a:pt x="488" y="673"/>
                    </a:cubicBezTo>
                    <a:cubicBezTo>
                      <a:pt x="709" y="673"/>
                      <a:pt x="933" y="436"/>
                      <a:pt x="823" y="207"/>
                    </a:cubicBezTo>
                    <a:cubicBezTo>
                      <a:pt x="811" y="195"/>
                      <a:pt x="811" y="170"/>
                      <a:pt x="799" y="146"/>
                    </a:cubicBezTo>
                    <a:cubicBezTo>
                      <a:pt x="758" y="43"/>
                      <a:pt x="679" y="1"/>
                      <a:pt x="5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5"/>
              <p:cNvSpPr/>
              <p:nvPr/>
            </p:nvSpPr>
            <p:spPr>
              <a:xfrm>
                <a:off x="1001693" y="1706431"/>
                <a:ext cx="24545" cy="21581"/>
              </a:xfrm>
              <a:custGeom>
                <a:rect b="b" l="l" r="r" t="t"/>
                <a:pathLst>
                  <a:path extrusionOk="0" h="415" w="472">
                    <a:moveTo>
                      <a:pt x="233" y="0"/>
                    </a:moveTo>
                    <a:cubicBezTo>
                      <a:pt x="140" y="0"/>
                      <a:pt x="49" y="55"/>
                      <a:pt x="28" y="177"/>
                    </a:cubicBezTo>
                    <a:cubicBezTo>
                      <a:pt x="0" y="326"/>
                      <a:pt x="118" y="414"/>
                      <a:pt x="236" y="414"/>
                    </a:cubicBezTo>
                    <a:cubicBezTo>
                      <a:pt x="330" y="414"/>
                      <a:pt x="424" y="360"/>
                      <a:pt x="451" y="238"/>
                    </a:cubicBezTo>
                    <a:cubicBezTo>
                      <a:pt x="471" y="89"/>
                      <a:pt x="351" y="0"/>
                      <a:pt x="2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5"/>
              <p:cNvSpPr/>
              <p:nvPr/>
            </p:nvSpPr>
            <p:spPr>
              <a:xfrm>
                <a:off x="838043" y="1616104"/>
                <a:ext cx="38898" cy="34114"/>
              </a:xfrm>
              <a:custGeom>
                <a:rect b="b" l="l" r="r" t="t"/>
                <a:pathLst>
                  <a:path extrusionOk="0" h="656" w="748">
                    <a:moveTo>
                      <a:pt x="365" y="1"/>
                    </a:moveTo>
                    <a:cubicBezTo>
                      <a:pt x="218" y="1"/>
                      <a:pt x="73" y="84"/>
                      <a:pt x="41" y="269"/>
                    </a:cubicBezTo>
                    <a:cubicBezTo>
                      <a:pt x="1" y="513"/>
                      <a:pt x="193" y="655"/>
                      <a:pt x="382" y="655"/>
                    </a:cubicBezTo>
                    <a:cubicBezTo>
                      <a:pt x="529" y="655"/>
                      <a:pt x="675" y="569"/>
                      <a:pt x="707" y="378"/>
                    </a:cubicBezTo>
                    <a:cubicBezTo>
                      <a:pt x="748" y="139"/>
                      <a:pt x="554" y="1"/>
                      <a:pt x="3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5"/>
              <p:cNvSpPr/>
              <p:nvPr/>
            </p:nvSpPr>
            <p:spPr>
              <a:xfrm>
                <a:off x="735495" y="1541065"/>
                <a:ext cx="37338" cy="32710"/>
              </a:xfrm>
              <a:custGeom>
                <a:rect b="b" l="l" r="r" t="t"/>
                <a:pathLst>
                  <a:path extrusionOk="0" h="629" w="718">
                    <a:moveTo>
                      <a:pt x="350" y="1"/>
                    </a:moveTo>
                    <a:cubicBezTo>
                      <a:pt x="210" y="1"/>
                      <a:pt x="73" y="81"/>
                      <a:pt x="42" y="260"/>
                    </a:cubicBezTo>
                    <a:cubicBezTo>
                      <a:pt x="1" y="493"/>
                      <a:pt x="188" y="629"/>
                      <a:pt x="371" y="629"/>
                    </a:cubicBezTo>
                    <a:cubicBezTo>
                      <a:pt x="512" y="629"/>
                      <a:pt x="651" y="548"/>
                      <a:pt x="683" y="369"/>
                    </a:cubicBezTo>
                    <a:cubicBezTo>
                      <a:pt x="717" y="137"/>
                      <a:pt x="531" y="1"/>
                      <a:pt x="3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5"/>
              <p:cNvSpPr/>
              <p:nvPr/>
            </p:nvSpPr>
            <p:spPr>
              <a:xfrm>
                <a:off x="802370" y="1481419"/>
                <a:ext cx="19085" cy="17109"/>
              </a:xfrm>
              <a:custGeom>
                <a:rect b="b" l="l" r="r" t="t"/>
                <a:pathLst>
                  <a:path extrusionOk="0" h="329" w="367">
                    <a:moveTo>
                      <a:pt x="172" y="1"/>
                    </a:moveTo>
                    <a:cubicBezTo>
                      <a:pt x="99" y="1"/>
                      <a:pt x="29" y="43"/>
                      <a:pt x="14" y="137"/>
                    </a:cubicBezTo>
                    <a:cubicBezTo>
                      <a:pt x="0" y="260"/>
                      <a:pt x="94" y="329"/>
                      <a:pt x="187" y="329"/>
                    </a:cubicBezTo>
                    <a:cubicBezTo>
                      <a:pt x="260" y="329"/>
                      <a:pt x="331" y="287"/>
                      <a:pt x="352" y="198"/>
                    </a:cubicBezTo>
                    <a:cubicBezTo>
                      <a:pt x="366" y="74"/>
                      <a:pt x="267" y="1"/>
                      <a:pt x="1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5"/>
              <p:cNvSpPr/>
              <p:nvPr/>
            </p:nvSpPr>
            <p:spPr>
              <a:xfrm>
                <a:off x="678085" y="1290417"/>
                <a:ext cx="27977" cy="24961"/>
              </a:xfrm>
              <a:custGeom>
                <a:rect b="b" l="l" r="r" t="t"/>
                <a:pathLst>
                  <a:path extrusionOk="0" h="480" w="538">
                    <a:moveTo>
                      <a:pt x="259" y="1"/>
                    </a:moveTo>
                    <a:cubicBezTo>
                      <a:pt x="152" y="1"/>
                      <a:pt x="47" y="61"/>
                      <a:pt x="21" y="193"/>
                    </a:cubicBezTo>
                    <a:cubicBezTo>
                      <a:pt x="0" y="376"/>
                      <a:pt x="136" y="480"/>
                      <a:pt x="272" y="480"/>
                    </a:cubicBezTo>
                    <a:cubicBezTo>
                      <a:pt x="378" y="480"/>
                      <a:pt x="485" y="416"/>
                      <a:pt x="517" y="278"/>
                    </a:cubicBezTo>
                    <a:cubicBezTo>
                      <a:pt x="537" y="101"/>
                      <a:pt x="397" y="1"/>
                      <a:pt x="2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5"/>
              <p:cNvSpPr/>
              <p:nvPr/>
            </p:nvSpPr>
            <p:spPr>
              <a:xfrm>
                <a:off x="610431" y="1283449"/>
                <a:ext cx="26781" cy="23973"/>
              </a:xfrm>
              <a:custGeom>
                <a:rect b="b" l="l" r="r" t="t"/>
                <a:pathLst>
                  <a:path extrusionOk="0" h="461" w="515">
                    <a:moveTo>
                      <a:pt x="252" y="0"/>
                    </a:moveTo>
                    <a:cubicBezTo>
                      <a:pt x="150" y="0"/>
                      <a:pt x="49" y="61"/>
                      <a:pt x="27" y="194"/>
                    </a:cubicBezTo>
                    <a:cubicBezTo>
                      <a:pt x="0" y="363"/>
                      <a:pt x="128" y="461"/>
                      <a:pt x="257" y="461"/>
                    </a:cubicBezTo>
                    <a:cubicBezTo>
                      <a:pt x="358" y="461"/>
                      <a:pt x="460" y="400"/>
                      <a:pt x="487" y="267"/>
                    </a:cubicBezTo>
                    <a:cubicBezTo>
                      <a:pt x="514" y="98"/>
                      <a:pt x="382" y="0"/>
                      <a:pt x="2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5"/>
              <p:cNvSpPr/>
              <p:nvPr/>
            </p:nvSpPr>
            <p:spPr>
              <a:xfrm>
                <a:off x="668569" y="1386828"/>
                <a:ext cx="36662" cy="31930"/>
              </a:xfrm>
              <a:custGeom>
                <a:rect b="b" l="l" r="r" t="t"/>
                <a:pathLst>
                  <a:path extrusionOk="0" h="614" w="705">
                    <a:moveTo>
                      <a:pt x="340" y="0"/>
                    </a:moveTo>
                    <a:cubicBezTo>
                      <a:pt x="202" y="0"/>
                      <a:pt x="66" y="78"/>
                      <a:pt x="34" y="251"/>
                    </a:cubicBezTo>
                    <a:cubicBezTo>
                      <a:pt x="0" y="482"/>
                      <a:pt x="185" y="614"/>
                      <a:pt x="363" y="614"/>
                    </a:cubicBezTo>
                    <a:cubicBezTo>
                      <a:pt x="502" y="614"/>
                      <a:pt x="637" y="534"/>
                      <a:pt x="663" y="359"/>
                    </a:cubicBezTo>
                    <a:cubicBezTo>
                      <a:pt x="705" y="133"/>
                      <a:pt x="520" y="0"/>
                      <a:pt x="3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5"/>
              <p:cNvSpPr/>
              <p:nvPr/>
            </p:nvSpPr>
            <p:spPr>
              <a:xfrm>
                <a:off x="711055" y="1093019"/>
                <a:ext cx="21425" cy="19241"/>
              </a:xfrm>
              <a:custGeom>
                <a:rect b="b" l="l" r="r" t="t"/>
                <a:pathLst>
                  <a:path extrusionOk="0" h="370" w="412">
                    <a:moveTo>
                      <a:pt x="203" y="1"/>
                    </a:moveTo>
                    <a:cubicBezTo>
                      <a:pt x="122" y="1"/>
                      <a:pt x="44" y="49"/>
                      <a:pt x="28" y="155"/>
                    </a:cubicBezTo>
                    <a:cubicBezTo>
                      <a:pt x="1" y="290"/>
                      <a:pt x="103" y="369"/>
                      <a:pt x="207" y="369"/>
                    </a:cubicBezTo>
                    <a:cubicBezTo>
                      <a:pt x="288" y="369"/>
                      <a:pt x="370" y="321"/>
                      <a:pt x="391" y="215"/>
                    </a:cubicBezTo>
                    <a:cubicBezTo>
                      <a:pt x="411" y="79"/>
                      <a:pt x="306" y="1"/>
                      <a:pt x="2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5"/>
              <p:cNvSpPr/>
              <p:nvPr/>
            </p:nvSpPr>
            <p:spPr>
              <a:xfrm>
                <a:off x="609703" y="1039717"/>
                <a:ext cx="37286" cy="32710"/>
              </a:xfrm>
              <a:custGeom>
                <a:rect b="b" l="l" r="r" t="t"/>
                <a:pathLst>
                  <a:path extrusionOk="0" h="629" w="717">
                    <a:moveTo>
                      <a:pt x="349" y="1"/>
                    </a:moveTo>
                    <a:cubicBezTo>
                      <a:pt x="210" y="1"/>
                      <a:pt x="73" y="81"/>
                      <a:pt x="41" y="260"/>
                    </a:cubicBezTo>
                    <a:cubicBezTo>
                      <a:pt x="0" y="493"/>
                      <a:pt x="187" y="628"/>
                      <a:pt x="371" y="628"/>
                    </a:cubicBezTo>
                    <a:cubicBezTo>
                      <a:pt x="512" y="628"/>
                      <a:pt x="651" y="548"/>
                      <a:pt x="682" y="369"/>
                    </a:cubicBezTo>
                    <a:cubicBezTo>
                      <a:pt x="717" y="137"/>
                      <a:pt x="531" y="1"/>
                      <a:pt x="3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5"/>
              <p:cNvSpPr/>
              <p:nvPr/>
            </p:nvSpPr>
            <p:spPr>
              <a:xfrm>
                <a:off x="692490" y="1011168"/>
                <a:ext cx="37234" cy="32398"/>
              </a:xfrm>
              <a:custGeom>
                <a:rect b="b" l="l" r="r" t="t"/>
                <a:pathLst>
                  <a:path extrusionOk="0" h="623" w="716">
                    <a:moveTo>
                      <a:pt x="353" y="1"/>
                    </a:moveTo>
                    <a:cubicBezTo>
                      <a:pt x="209" y="1"/>
                      <a:pt x="66" y="83"/>
                      <a:pt x="34" y="265"/>
                    </a:cubicBezTo>
                    <a:cubicBezTo>
                      <a:pt x="0" y="489"/>
                      <a:pt x="184" y="622"/>
                      <a:pt x="365" y="622"/>
                    </a:cubicBezTo>
                    <a:cubicBezTo>
                      <a:pt x="505" y="622"/>
                      <a:pt x="643" y="542"/>
                      <a:pt x="675" y="362"/>
                    </a:cubicBezTo>
                    <a:cubicBezTo>
                      <a:pt x="716" y="132"/>
                      <a:pt x="534" y="1"/>
                      <a:pt x="3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5"/>
              <p:cNvSpPr/>
              <p:nvPr/>
            </p:nvSpPr>
            <p:spPr>
              <a:xfrm>
                <a:off x="627124" y="935402"/>
                <a:ext cx="31826" cy="28289"/>
              </a:xfrm>
              <a:custGeom>
                <a:rect b="b" l="l" r="r" t="t"/>
                <a:pathLst>
                  <a:path extrusionOk="0" h="544" w="612">
                    <a:moveTo>
                      <a:pt x="296" y="0"/>
                    </a:moveTo>
                    <a:cubicBezTo>
                      <a:pt x="171" y="0"/>
                      <a:pt x="48" y="73"/>
                      <a:pt x="21" y="234"/>
                    </a:cubicBezTo>
                    <a:cubicBezTo>
                      <a:pt x="1" y="430"/>
                      <a:pt x="151" y="543"/>
                      <a:pt x="302" y="543"/>
                    </a:cubicBezTo>
                    <a:cubicBezTo>
                      <a:pt x="421" y="543"/>
                      <a:pt x="540" y="473"/>
                      <a:pt x="577" y="319"/>
                    </a:cubicBezTo>
                    <a:cubicBezTo>
                      <a:pt x="611" y="116"/>
                      <a:pt x="453"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5"/>
              <p:cNvSpPr/>
              <p:nvPr/>
            </p:nvSpPr>
            <p:spPr>
              <a:xfrm>
                <a:off x="1281983" y="732907"/>
                <a:ext cx="16277" cy="14925"/>
              </a:xfrm>
              <a:custGeom>
                <a:rect b="b" l="l" r="r" t="t"/>
                <a:pathLst>
                  <a:path extrusionOk="0" h="287" w="313">
                    <a:moveTo>
                      <a:pt x="152" y="1"/>
                    </a:moveTo>
                    <a:cubicBezTo>
                      <a:pt x="91" y="1"/>
                      <a:pt x="31" y="39"/>
                      <a:pt x="21" y="124"/>
                    </a:cubicBezTo>
                    <a:cubicBezTo>
                      <a:pt x="0" y="227"/>
                      <a:pt x="80" y="287"/>
                      <a:pt x="160" y="287"/>
                    </a:cubicBezTo>
                    <a:cubicBezTo>
                      <a:pt x="222" y="287"/>
                      <a:pt x="283" y="251"/>
                      <a:pt x="299" y="172"/>
                    </a:cubicBezTo>
                    <a:cubicBezTo>
                      <a:pt x="312" y="64"/>
                      <a:pt x="231" y="1"/>
                      <a:pt x="1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5"/>
              <p:cNvSpPr/>
              <p:nvPr/>
            </p:nvSpPr>
            <p:spPr>
              <a:xfrm>
                <a:off x="1372570" y="843463"/>
                <a:ext cx="21945" cy="19657"/>
              </a:xfrm>
              <a:custGeom>
                <a:rect b="b" l="l" r="r" t="t"/>
                <a:pathLst>
                  <a:path extrusionOk="0" h="378" w="422">
                    <a:moveTo>
                      <a:pt x="208" y="0"/>
                    </a:moveTo>
                    <a:cubicBezTo>
                      <a:pt x="125" y="0"/>
                      <a:pt x="42" y="51"/>
                      <a:pt x="21" y="163"/>
                    </a:cubicBezTo>
                    <a:cubicBezTo>
                      <a:pt x="0" y="299"/>
                      <a:pt x="106" y="378"/>
                      <a:pt x="213" y="378"/>
                    </a:cubicBezTo>
                    <a:cubicBezTo>
                      <a:pt x="296" y="378"/>
                      <a:pt x="381" y="330"/>
                      <a:pt x="408" y="224"/>
                    </a:cubicBezTo>
                    <a:cubicBezTo>
                      <a:pt x="421" y="82"/>
                      <a:pt x="314" y="0"/>
                      <a:pt x="2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5"/>
              <p:cNvSpPr/>
              <p:nvPr/>
            </p:nvSpPr>
            <p:spPr>
              <a:xfrm>
                <a:off x="1401119" y="910285"/>
                <a:ext cx="26157" cy="25741"/>
              </a:xfrm>
              <a:custGeom>
                <a:rect b="b" l="l" r="r" t="t"/>
                <a:pathLst>
                  <a:path extrusionOk="0" h="495" w="503">
                    <a:moveTo>
                      <a:pt x="251" y="1"/>
                    </a:moveTo>
                    <a:cubicBezTo>
                      <a:pt x="155" y="1"/>
                      <a:pt x="61" y="59"/>
                      <a:pt x="40" y="185"/>
                    </a:cubicBezTo>
                    <a:lnTo>
                      <a:pt x="28" y="221"/>
                    </a:lnTo>
                    <a:cubicBezTo>
                      <a:pt x="0" y="393"/>
                      <a:pt x="133" y="495"/>
                      <a:pt x="262" y="495"/>
                    </a:cubicBezTo>
                    <a:cubicBezTo>
                      <a:pt x="360" y="495"/>
                      <a:pt x="455" y="436"/>
                      <a:pt x="476" y="306"/>
                    </a:cubicBezTo>
                    <a:lnTo>
                      <a:pt x="476" y="269"/>
                    </a:lnTo>
                    <a:cubicBezTo>
                      <a:pt x="503" y="98"/>
                      <a:pt x="376" y="1"/>
                      <a:pt x="2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5"/>
              <p:cNvSpPr/>
              <p:nvPr/>
            </p:nvSpPr>
            <p:spPr>
              <a:xfrm>
                <a:off x="1427068" y="983555"/>
                <a:ext cx="676" cy="1248"/>
              </a:xfrm>
              <a:custGeom>
                <a:rect b="b" l="l" r="r" t="t"/>
                <a:pathLst>
                  <a:path extrusionOk="0" h="24" w="13">
                    <a:moveTo>
                      <a:pt x="7" y="1"/>
                    </a:moveTo>
                    <a:cubicBezTo>
                      <a:pt x="4" y="1"/>
                      <a:pt x="1" y="4"/>
                      <a:pt x="1" y="10"/>
                    </a:cubicBezTo>
                    <a:cubicBezTo>
                      <a:pt x="1" y="17"/>
                      <a:pt x="5" y="24"/>
                      <a:pt x="8" y="24"/>
                    </a:cubicBezTo>
                    <a:cubicBezTo>
                      <a:pt x="11" y="24"/>
                      <a:pt x="13" y="20"/>
                      <a:pt x="13" y="10"/>
                    </a:cubicBezTo>
                    <a:cubicBezTo>
                      <a:pt x="13" y="4"/>
                      <a:pt x="10" y="1"/>
                      <a:pt x="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5"/>
              <p:cNvSpPr/>
              <p:nvPr/>
            </p:nvSpPr>
            <p:spPr>
              <a:xfrm>
                <a:off x="1415991" y="1063170"/>
                <a:ext cx="23505" cy="21061"/>
              </a:xfrm>
              <a:custGeom>
                <a:rect b="b" l="l" r="r" t="t"/>
                <a:pathLst>
                  <a:path extrusionOk="0" h="405" w="452">
                    <a:moveTo>
                      <a:pt x="228" y="0"/>
                    </a:moveTo>
                    <a:cubicBezTo>
                      <a:pt x="138" y="0"/>
                      <a:pt x="47" y="54"/>
                      <a:pt x="20" y="172"/>
                    </a:cubicBezTo>
                    <a:cubicBezTo>
                      <a:pt x="0" y="320"/>
                      <a:pt x="115" y="405"/>
                      <a:pt x="228" y="405"/>
                    </a:cubicBezTo>
                    <a:cubicBezTo>
                      <a:pt x="319" y="405"/>
                      <a:pt x="410" y="351"/>
                      <a:pt x="432" y="233"/>
                    </a:cubicBezTo>
                    <a:cubicBezTo>
                      <a:pt x="452" y="85"/>
                      <a:pt x="341" y="0"/>
                      <a:pt x="2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5"/>
              <p:cNvSpPr/>
              <p:nvPr/>
            </p:nvSpPr>
            <p:spPr>
              <a:xfrm>
                <a:off x="1397063" y="1120996"/>
                <a:ext cx="26365" cy="23037"/>
              </a:xfrm>
              <a:custGeom>
                <a:rect b="b" l="l" r="r" t="t"/>
                <a:pathLst>
                  <a:path extrusionOk="0" h="443" w="507">
                    <a:moveTo>
                      <a:pt x="252" y="0"/>
                    </a:moveTo>
                    <a:cubicBezTo>
                      <a:pt x="152" y="0"/>
                      <a:pt x="53" y="58"/>
                      <a:pt x="21" y="185"/>
                    </a:cubicBezTo>
                    <a:cubicBezTo>
                      <a:pt x="1" y="348"/>
                      <a:pt x="129" y="443"/>
                      <a:pt x="259" y="443"/>
                    </a:cubicBezTo>
                    <a:cubicBezTo>
                      <a:pt x="360" y="443"/>
                      <a:pt x="461" y="385"/>
                      <a:pt x="493" y="258"/>
                    </a:cubicBezTo>
                    <a:cubicBezTo>
                      <a:pt x="507" y="95"/>
                      <a:pt x="379" y="0"/>
                      <a:pt x="2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5"/>
              <p:cNvSpPr/>
              <p:nvPr/>
            </p:nvSpPr>
            <p:spPr>
              <a:xfrm>
                <a:off x="1348649" y="1174609"/>
                <a:ext cx="27353" cy="23973"/>
              </a:xfrm>
              <a:custGeom>
                <a:rect b="b" l="l" r="r" t="t"/>
                <a:pathLst>
                  <a:path extrusionOk="0" h="461" w="526">
                    <a:moveTo>
                      <a:pt x="262" y="1"/>
                    </a:moveTo>
                    <a:cubicBezTo>
                      <a:pt x="158" y="1"/>
                      <a:pt x="53" y="61"/>
                      <a:pt x="21" y="194"/>
                    </a:cubicBezTo>
                    <a:cubicBezTo>
                      <a:pt x="1" y="364"/>
                      <a:pt x="135" y="461"/>
                      <a:pt x="269" y="461"/>
                    </a:cubicBezTo>
                    <a:cubicBezTo>
                      <a:pt x="374" y="461"/>
                      <a:pt x="478" y="400"/>
                      <a:pt x="505" y="267"/>
                    </a:cubicBezTo>
                    <a:cubicBezTo>
                      <a:pt x="525" y="98"/>
                      <a:pt x="394" y="1"/>
                      <a:pt x="2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5"/>
              <p:cNvSpPr/>
              <p:nvPr/>
            </p:nvSpPr>
            <p:spPr>
              <a:xfrm>
                <a:off x="1282243" y="1261348"/>
                <a:ext cx="23661" cy="21425"/>
              </a:xfrm>
              <a:custGeom>
                <a:rect b="b" l="l" r="r" t="t"/>
                <a:pathLst>
                  <a:path extrusionOk="0" h="412" w="455">
                    <a:moveTo>
                      <a:pt x="222" y="1"/>
                    </a:moveTo>
                    <a:cubicBezTo>
                      <a:pt x="132" y="1"/>
                      <a:pt x="44" y="55"/>
                      <a:pt x="28" y="172"/>
                    </a:cubicBezTo>
                    <a:cubicBezTo>
                      <a:pt x="0" y="322"/>
                      <a:pt x="117" y="411"/>
                      <a:pt x="232" y="411"/>
                    </a:cubicBezTo>
                    <a:cubicBezTo>
                      <a:pt x="319" y="411"/>
                      <a:pt x="406" y="359"/>
                      <a:pt x="427" y="244"/>
                    </a:cubicBezTo>
                    <a:cubicBezTo>
                      <a:pt x="454" y="88"/>
                      <a:pt x="337" y="1"/>
                      <a:pt x="2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5"/>
              <p:cNvSpPr/>
              <p:nvPr/>
            </p:nvSpPr>
            <p:spPr>
              <a:xfrm>
                <a:off x="2137464" y="865667"/>
                <a:ext cx="26365" cy="23557"/>
              </a:xfrm>
              <a:custGeom>
                <a:rect b="b" l="l" r="r" t="t"/>
                <a:pathLst>
                  <a:path extrusionOk="0" h="453" w="507">
                    <a:moveTo>
                      <a:pt x="244" y="0"/>
                    </a:moveTo>
                    <a:cubicBezTo>
                      <a:pt x="145" y="0"/>
                      <a:pt x="48" y="58"/>
                      <a:pt x="21" y="184"/>
                    </a:cubicBezTo>
                    <a:cubicBezTo>
                      <a:pt x="1" y="355"/>
                      <a:pt x="131" y="452"/>
                      <a:pt x="261" y="452"/>
                    </a:cubicBezTo>
                    <a:cubicBezTo>
                      <a:pt x="361" y="452"/>
                      <a:pt x="461" y="395"/>
                      <a:pt x="493" y="269"/>
                    </a:cubicBezTo>
                    <a:cubicBezTo>
                      <a:pt x="507" y="98"/>
                      <a:pt x="373" y="0"/>
                      <a:pt x="2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5"/>
              <p:cNvSpPr/>
              <p:nvPr/>
            </p:nvSpPr>
            <p:spPr>
              <a:xfrm>
                <a:off x="2043133" y="1052769"/>
                <a:ext cx="21009" cy="19189"/>
              </a:xfrm>
              <a:custGeom>
                <a:rect b="b" l="l" r="r" t="t"/>
                <a:pathLst>
                  <a:path extrusionOk="0" h="369" w="404">
                    <a:moveTo>
                      <a:pt x="196" y="0"/>
                    </a:moveTo>
                    <a:cubicBezTo>
                      <a:pt x="115" y="0"/>
                      <a:pt x="37" y="48"/>
                      <a:pt x="21" y="154"/>
                    </a:cubicBezTo>
                    <a:cubicBezTo>
                      <a:pt x="0" y="290"/>
                      <a:pt x="106" y="369"/>
                      <a:pt x="209" y="369"/>
                    </a:cubicBezTo>
                    <a:cubicBezTo>
                      <a:pt x="289" y="369"/>
                      <a:pt x="368" y="321"/>
                      <a:pt x="384" y="215"/>
                    </a:cubicBezTo>
                    <a:cubicBezTo>
                      <a:pt x="404" y="79"/>
                      <a:pt x="298" y="0"/>
                      <a:pt x="1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5"/>
              <p:cNvSpPr/>
              <p:nvPr/>
            </p:nvSpPr>
            <p:spPr>
              <a:xfrm>
                <a:off x="2060450" y="1272321"/>
                <a:ext cx="21633" cy="19189"/>
              </a:xfrm>
              <a:custGeom>
                <a:rect b="b" l="l" r="r" t="t"/>
                <a:pathLst>
                  <a:path extrusionOk="0" h="369" w="416">
                    <a:moveTo>
                      <a:pt x="200" y="0"/>
                    </a:moveTo>
                    <a:cubicBezTo>
                      <a:pt x="117" y="0"/>
                      <a:pt x="36" y="48"/>
                      <a:pt x="14" y="154"/>
                    </a:cubicBezTo>
                    <a:cubicBezTo>
                      <a:pt x="1" y="290"/>
                      <a:pt x="105" y="369"/>
                      <a:pt x="211" y="369"/>
                    </a:cubicBezTo>
                    <a:cubicBezTo>
                      <a:pt x="293" y="369"/>
                      <a:pt x="375" y="321"/>
                      <a:pt x="401" y="215"/>
                    </a:cubicBezTo>
                    <a:cubicBezTo>
                      <a:pt x="415" y="79"/>
                      <a:pt x="307" y="0"/>
                      <a:pt x="2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5"/>
              <p:cNvSpPr/>
              <p:nvPr/>
            </p:nvSpPr>
            <p:spPr>
              <a:xfrm>
                <a:off x="1941626" y="1384020"/>
                <a:ext cx="30317" cy="24285"/>
              </a:xfrm>
              <a:custGeom>
                <a:rect b="b" l="l" r="r" t="t"/>
                <a:pathLst>
                  <a:path extrusionOk="0" h="467" w="583">
                    <a:moveTo>
                      <a:pt x="219" y="1"/>
                    </a:moveTo>
                    <a:cubicBezTo>
                      <a:pt x="119" y="1"/>
                      <a:pt x="23" y="71"/>
                      <a:pt x="1" y="184"/>
                    </a:cubicBezTo>
                    <a:cubicBezTo>
                      <a:pt x="1" y="244"/>
                      <a:pt x="1" y="305"/>
                      <a:pt x="25" y="365"/>
                    </a:cubicBezTo>
                    <a:cubicBezTo>
                      <a:pt x="53" y="437"/>
                      <a:pt x="109" y="466"/>
                      <a:pt x="171" y="466"/>
                    </a:cubicBezTo>
                    <a:cubicBezTo>
                      <a:pt x="348" y="466"/>
                      <a:pt x="582" y="230"/>
                      <a:pt x="412" y="87"/>
                    </a:cubicBezTo>
                    <a:cubicBezTo>
                      <a:pt x="364" y="50"/>
                      <a:pt x="303" y="26"/>
                      <a:pt x="243" y="2"/>
                    </a:cubicBezTo>
                    <a:cubicBezTo>
                      <a:pt x="235" y="1"/>
                      <a:pt x="227" y="1"/>
                      <a:pt x="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5"/>
              <p:cNvSpPr/>
              <p:nvPr/>
            </p:nvSpPr>
            <p:spPr>
              <a:xfrm>
                <a:off x="1865027" y="1475491"/>
                <a:ext cx="32658" cy="28913"/>
              </a:xfrm>
              <a:custGeom>
                <a:rect b="b" l="l" r="r" t="t"/>
                <a:pathLst>
                  <a:path extrusionOk="0" h="556" w="628">
                    <a:moveTo>
                      <a:pt x="281" y="0"/>
                    </a:moveTo>
                    <a:cubicBezTo>
                      <a:pt x="131" y="0"/>
                      <a:pt x="0" y="145"/>
                      <a:pt x="47" y="312"/>
                    </a:cubicBezTo>
                    <a:cubicBezTo>
                      <a:pt x="64" y="458"/>
                      <a:pt x="186" y="556"/>
                      <a:pt x="315" y="556"/>
                    </a:cubicBezTo>
                    <a:cubicBezTo>
                      <a:pt x="368" y="556"/>
                      <a:pt x="421" y="540"/>
                      <a:pt x="470" y="505"/>
                    </a:cubicBezTo>
                    <a:cubicBezTo>
                      <a:pt x="627" y="384"/>
                      <a:pt x="603" y="130"/>
                      <a:pt x="422" y="46"/>
                    </a:cubicBezTo>
                    <a:cubicBezTo>
                      <a:pt x="376" y="14"/>
                      <a:pt x="327" y="0"/>
                      <a:pt x="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5"/>
              <p:cNvSpPr/>
              <p:nvPr/>
            </p:nvSpPr>
            <p:spPr>
              <a:xfrm>
                <a:off x="1749791" y="1680794"/>
                <a:ext cx="45606" cy="32554"/>
              </a:xfrm>
              <a:custGeom>
                <a:rect b="b" l="l" r="r" t="t"/>
                <a:pathLst>
                  <a:path extrusionOk="0" h="626" w="877">
                    <a:moveTo>
                      <a:pt x="431" y="0"/>
                    </a:moveTo>
                    <a:cubicBezTo>
                      <a:pt x="365" y="0"/>
                      <a:pt x="297" y="14"/>
                      <a:pt x="242" y="41"/>
                    </a:cubicBezTo>
                    <a:cubicBezTo>
                      <a:pt x="37" y="114"/>
                      <a:pt x="0" y="368"/>
                      <a:pt x="158" y="513"/>
                    </a:cubicBezTo>
                    <a:cubicBezTo>
                      <a:pt x="218" y="573"/>
                      <a:pt x="303" y="610"/>
                      <a:pt x="400" y="622"/>
                    </a:cubicBezTo>
                    <a:cubicBezTo>
                      <a:pt x="419" y="625"/>
                      <a:pt x="437" y="626"/>
                      <a:pt x="454" y="626"/>
                    </a:cubicBezTo>
                    <a:cubicBezTo>
                      <a:pt x="807" y="626"/>
                      <a:pt x="877" y="74"/>
                      <a:pt x="496" y="17"/>
                    </a:cubicBezTo>
                    <a:lnTo>
                      <a:pt x="496" y="5"/>
                    </a:lnTo>
                    <a:cubicBezTo>
                      <a:pt x="475" y="2"/>
                      <a:pt x="453" y="0"/>
                      <a:pt x="4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5"/>
              <p:cNvSpPr/>
              <p:nvPr/>
            </p:nvSpPr>
            <p:spPr>
              <a:xfrm>
                <a:off x="1618174" y="1636801"/>
                <a:ext cx="33542" cy="27561"/>
              </a:xfrm>
              <a:custGeom>
                <a:rect b="b" l="l" r="r" t="t"/>
                <a:pathLst>
                  <a:path extrusionOk="0" h="530" w="645">
                    <a:moveTo>
                      <a:pt x="285" y="0"/>
                    </a:moveTo>
                    <a:cubicBezTo>
                      <a:pt x="158" y="0"/>
                      <a:pt x="49" y="92"/>
                      <a:pt x="27" y="222"/>
                    </a:cubicBezTo>
                    <a:cubicBezTo>
                      <a:pt x="0" y="392"/>
                      <a:pt x="140" y="530"/>
                      <a:pt x="293" y="530"/>
                    </a:cubicBezTo>
                    <a:cubicBezTo>
                      <a:pt x="346" y="530"/>
                      <a:pt x="401" y="513"/>
                      <a:pt x="451" y="476"/>
                    </a:cubicBezTo>
                    <a:cubicBezTo>
                      <a:pt x="644" y="343"/>
                      <a:pt x="572" y="28"/>
                      <a:pt x="330" y="4"/>
                    </a:cubicBezTo>
                    <a:cubicBezTo>
                      <a:pt x="315" y="1"/>
                      <a:pt x="300" y="0"/>
                      <a:pt x="2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5"/>
              <p:cNvSpPr/>
              <p:nvPr/>
            </p:nvSpPr>
            <p:spPr>
              <a:xfrm>
                <a:off x="1489574" y="1761501"/>
                <a:ext cx="22569" cy="20437"/>
              </a:xfrm>
              <a:custGeom>
                <a:rect b="b" l="l" r="r" t="t"/>
                <a:pathLst>
                  <a:path extrusionOk="0" h="393" w="434">
                    <a:moveTo>
                      <a:pt x="206" y="0"/>
                    </a:moveTo>
                    <a:cubicBezTo>
                      <a:pt x="123" y="0"/>
                      <a:pt x="41" y="49"/>
                      <a:pt x="21" y="158"/>
                    </a:cubicBezTo>
                    <a:cubicBezTo>
                      <a:pt x="0" y="308"/>
                      <a:pt x="110" y="393"/>
                      <a:pt x="221" y="393"/>
                    </a:cubicBezTo>
                    <a:cubicBezTo>
                      <a:pt x="307" y="393"/>
                      <a:pt x="393" y="342"/>
                      <a:pt x="420" y="231"/>
                    </a:cubicBezTo>
                    <a:cubicBezTo>
                      <a:pt x="434" y="86"/>
                      <a:pt x="318" y="0"/>
                      <a:pt x="2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5"/>
              <p:cNvSpPr/>
              <p:nvPr/>
            </p:nvSpPr>
            <p:spPr>
              <a:xfrm>
                <a:off x="1161962" y="1700867"/>
                <a:ext cx="30525" cy="21789"/>
              </a:xfrm>
              <a:custGeom>
                <a:rect b="b" l="l" r="r" t="t"/>
                <a:pathLst>
                  <a:path extrusionOk="0" h="419" w="587">
                    <a:moveTo>
                      <a:pt x="182" y="1"/>
                    </a:moveTo>
                    <a:cubicBezTo>
                      <a:pt x="54" y="1"/>
                      <a:pt x="1" y="150"/>
                      <a:pt x="67" y="260"/>
                    </a:cubicBezTo>
                    <a:cubicBezTo>
                      <a:pt x="91" y="296"/>
                      <a:pt x="115" y="320"/>
                      <a:pt x="139" y="357"/>
                    </a:cubicBezTo>
                    <a:cubicBezTo>
                      <a:pt x="166" y="400"/>
                      <a:pt x="202" y="418"/>
                      <a:pt x="240" y="418"/>
                    </a:cubicBezTo>
                    <a:cubicBezTo>
                      <a:pt x="393" y="418"/>
                      <a:pt x="587" y="132"/>
                      <a:pt x="393" y="54"/>
                    </a:cubicBezTo>
                    <a:lnTo>
                      <a:pt x="381" y="54"/>
                    </a:lnTo>
                    <a:cubicBezTo>
                      <a:pt x="333" y="30"/>
                      <a:pt x="272" y="18"/>
                      <a:pt x="224" y="6"/>
                    </a:cubicBezTo>
                    <a:cubicBezTo>
                      <a:pt x="209" y="2"/>
                      <a:pt x="195" y="1"/>
                      <a:pt x="1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5"/>
              <p:cNvSpPr/>
              <p:nvPr/>
            </p:nvSpPr>
            <p:spPr>
              <a:xfrm>
                <a:off x="959675" y="1603207"/>
                <a:ext cx="44930" cy="33646"/>
              </a:xfrm>
              <a:custGeom>
                <a:rect b="b" l="l" r="r" t="t"/>
                <a:pathLst>
                  <a:path extrusionOk="0" h="647" w="864">
                    <a:moveTo>
                      <a:pt x="311" y="0"/>
                    </a:moveTo>
                    <a:cubicBezTo>
                      <a:pt x="208" y="0"/>
                      <a:pt x="111" y="42"/>
                      <a:pt x="49" y="142"/>
                    </a:cubicBezTo>
                    <a:cubicBezTo>
                      <a:pt x="1" y="215"/>
                      <a:pt x="1" y="311"/>
                      <a:pt x="49" y="396"/>
                    </a:cubicBezTo>
                    <a:cubicBezTo>
                      <a:pt x="73" y="432"/>
                      <a:pt x="110" y="481"/>
                      <a:pt x="158" y="505"/>
                    </a:cubicBezTo>
                    <a:lnTo>
                      <a:pt x="194" y="541"/>
                    </a:lnTo>
                    <a:cubicBezTo>
                      <a:pt x="263" y="616"/>
                      <a:pt x="343" y="647"/>
                      <a:pt x="420" y="647"/>
                    </a:cubicBezTo>
                    <a:cubicBezTo>
                      <a:pt x="655" y="647"/>
                      <a:pt x="864" y="358"/>
                      <a:pt x="654" y="130"/>
                    </a:cubicBezTo>
                    <a:lnTo>
                      <a:pt x="654" y="130"/>
                    </a:lnTo>
                    <a:lnTo>
                      <a:pt x="654" y="142"/>
                    </a:lnTo>
                    <a:cubicBezTo>
                      <a:pt x="563" y="57"/>
                      <a:pt x="433" y="0"/>
                      <a:pt x="3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5"/>
              <p:cNvSpPr/>
              <p:nvPr/>
            </p:nvSpPr>
            <p:spPr>
              <a:xfrm>
                <a:off x="907049" y="1672942"/>
                <a:ext cx="30109" cy="26625"/>
              </a:xfrm>
              <a:custGeom>
                <a:rect b="b" l="l" r="r" t="t"/>
                <a:pathLst>
                  <a:path extrusionOk="0" h="512" w="579">
                    <a:moveTo>
                      <a:pt x="286" y="1"/>
                    </a:moveTo>
                    <a:cubicBezTo>
                      <a:pt x="172" y="1"/>
                      <a:pt x="58" y="68"/>
                      <a:pt x="21" y="216"/>
                    </a:cubicBezTo>
                    <a:cubicBezTo>
                      <a:pt x="1" y="405"/>
                      <a:pt x="146" y="512"/>
                      <a:pt x="294" y="512"/>
                    </a:cubicBezTo>
                    <a:cubicBezTo>
                      <a:pt x="410" y="512"/>
                      <a:pt x="528" y="445"/>
                      <a:pt x="565" y="301"/>
                    </a:cubicBezTo>
                    <a:cubicBezTo>
                      <a:pt x="579" y="111"/>
                      <a:pt x="432" y="1"/>
                      <a:pt x="2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5"/>
              <p:cNvSpPr/>
              <p:nvPr/>
            </p:nvSpPr>
            <p:spPr>
              <a:xfrm>
                <a:off x="855464" y="1567742"/>
                <a:ext cx="29485" cy="25949"/>
              </a:xfrm>
              <a:custGeom>
                <a:rect b="b" l="l" r="r" t="t"/>
                <a:pathLst>
                  <a:path extrusionOk="0" h="499" w="567">
                    <a:moveTo>
                      <a:pt x="274" y="0"/>
                    </a:moveTo>
                    <a:cubicBezTo>
                      <a:pt x="163" y="0"/>
                      <a:pt x="53" y="65"/>
                      <a:pt x="21" y="207"/>
                    </a:cubicBezTo>
                    <a:cubicBezTo>
                      <a:pt x="1" y="391"/>
                      <a:pt x="145" y="498"/>
                      <a:pt x="291" y="498"/>
                    </a:cubicBezTo>
                    <a:cubicBezTo>
                      <a:pt x="403" y="498"/>
                      <a:pt x="516" y="434"/>
                      <a:pt x="553" y="292"/>
                    </a:cubicBezTo>
                    <a:cubicBezTo>
                      <a:pt x="567" y="108"/>
                      <a:pt x="41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5"/>
              <p:cNvSpPr/>
              <p:nvPr/>
            </p:nvSpPr>
            <p:spPr>
              <a:xfrm>
                <a:off x="672313" y="1466131"/>
                <a:ext cx="33802" cy="29277"/>
              </a:xfrm>
              <a:custGeom>
                <a:rect b="b" l="l" r="r" t="t"/>
                <a:pathLst>
                  <a:path extrusionOk="0" h="563" w="650">
                    <a:moveTo>
                      <a:pt x="320" y="0"/>
                    </a:moveTo>
                    <a:cubicBezTo>
                      <a:pt x="193" y="0"/>
                      <a:pt x="67" y="74"/>
                      <a:pt x="35" y="238"/>
                    </a:cubicBezTo>
                    <a:cubicBezTo>
                      <a:pt x="1" y="443"/>
                      <a:pt x="172" y="563"/>
                      <a:pt x="337" y="563"/>
                    </a:cubicBezTo>
                    <a:cubicBezTo>
                      <a:pt x="465" y="563"/>
                      <a:pt x="589" y="492"/>
                      <a:pt x="616" y="334"/>
                    </a:cubicBezTo>
                    <a:cubicBezTo>
                      <a:pt x="650" y="123"/>
                      <a:pt x="484" y="0"/>
                      <a:pt x="3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5"/>
              <p:cNvSpPr/>
              <p:nvPr/>
            </p:nvSpPr>
            <p:spPr>
              <a:xfrm>
                <a:off x="744700" y="1353391"/>
                <a:ext cx="35050" cy="30993"/>
              </a:xfrm>
              <a:custGeom>
                <a:rect b="b" l="l" r="r" t="t"/>
                <a:pathLst>
                  <a:path extrusionOk="0" h="596" w="674">
                    <a:moveTo>
                      <a:pt x="323" y="1"/>
                    </a:moveTo>
                    <a:cubicBezTo>
                      <a:pt x="190" y="1"/>
                      <a:pt x="60" y="78"/>
                      <a:pt x="34" y="252"/>
                    </a:cubicBezTo>
                    <a:cubicBezTo>
                      <a:pt x="0" y="470"/>
                      <a:pt x="176" y="596"/>
                      <a:pt x="347" y="596"/>
                    </a:cubicBezTo>
                    <a:cubicBezTo>
                      <a:pt x="481" y="596"/>
                      <a:pt x="612" y="519"/>
                      <a:pt x="639" y="349"/>
                    </a:cubicBezTo>
                    <a:cubicBezTo>
                      <a:pt x="673" y="131"/>
                      <a:pt x="495" y="1"/>
                      <a:pt x="3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5"/>
              <p:cNvSpPr/>
              <p:nvPr/>
            </p:nvSpPr>
            <p:spPr>
              <a:xfrm>
                <a:off x="591554" y="1188910"/>
                <a:ext cx="36038" cy="29433"/>
              </a:xfrm>
              <a:custGeom>
                <a:rect b="b" l="l" r="r" t="t"/>
                <a:pathLst>
                  <a:path extrusionOk="0" h="566" w="693">
                    <a:moveTo>
                      <a:pt x="318" y="0"/>
                    </a:moveTo>
                    <a:cubicBezTo>
                      <a:pt x="180" y="0"/>
                      <a:pt x="60" y="93"/>
                      <a:pt x="27" y="234"/>
                    </a:cubicBezTo>
                    <a:cubicBezTo>
                      <a:pt x="0" y="423"/>
                      <a:pt x="148" y="566"/>
                      <a:pt x="310" y="566"/>
                    </a:cubicBezTo>
                    <a:cubicBezTo>
                      <a:pt x="366" y="566"/>
                      <a:pt x="423" y="549"/>
                      <a:pt x="475" y="512"/>
                    </a:cubicBezTo>
                    <a:cubicBezTo>
                      <a:pt x="693" y="367"/>
                      <a:pt x="608" y="40"/>
                      <a:pt x="366" y="4"/>
                    </a:cubicBezTo>
                    <a:cubicBezTo>
                      <a:pt x="350" y="2"/>
                      <a:pt x="334" y="0"/>
                      <a:pt x="3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5"/>
              <p:cNvSpPr/>
              <p:nvPr/>
            </p:nvSpPr>
            <p:spPr>
              <a:xfrm>
                <a:off x="683182" y="1203678"/>
                <a:ext cx="24025" cy="21217"/>
              </a:xfrm>
              <a:custGeom>
                <a:rect b="b" l="l" r="r" t="t"/>
                <a:pathLst>
                  <a:path extrusionOk="0" h="408" w="462">
                    <a:moveTo>
                      <a:pt x="221" y="1"/>
                    </a:moveTo>
                    <a:cubicBezTo>
                      <a:pt x="129" y="1"/>
                      <a:pt x="39" y="52"/>
                      <a:pt x="7" y="168"/>
                    </a:cubicBezTo>
                    <a:cubicBezTo>
                      <a:pt x="1" y="319"/>
                      <a:pt x="122" y="407"/>
                      <a:pt x="242" y="407"/>
                    </a:cubicBezTo>
                    <a:cubicBezTo>
                      <a:pt x="333" y="407"/>
                      <a:pt x="424" y="356"/>
                      <a:pt x="455" y="240"/>
                    </a:cubicBezTo>
                    <a:cubicBezTo>
                      <a:pt x="462" y="89"/>
                      <a:pt x="340"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5"/>
              <p:cNvSpPr/>
              <p:nvPr/>
            </p:nvSpPr>
            <p:spPr>
              <a:xfrm>
                <a:off x="648080" y="1143564"/>
                <a:ext cx="35414" cy="30993"/>
              </a:xfrm>
              <a:custGeom>
                <a:rect b="b" l="l" r="r" t="t"/>
                <a:pathLst>
                  <a:path extrusionOk="0" h="596" w="681">
                    <a:moveTo>
                      <a:pt x="333" y="1"/>
                    </a:moveTo>
                    <a:cubicBezTo>
                      <a:pt x="199" y="1"/>
                      <a:pt x="68" y="77"/>
                      <a:pt x="41" y="247"/>
                    </a:cubicBezTo>
                    <a:cubicBezTo>
                      <a:pt x="0" y="465"/>
                      <a:pt x="175" y="595"/>
                      <a:pt x="348" y="595"/>
                    </a:cubicBezTo>
                    <a:cubicBezTo>
                      <a:pt x="482" y="595"/>
                      <a:pt x="614" y="518"/>
                      <a:pt x="646" y="344"/>
                    </a:cubicBezTo>
                    <a:cubicBezTo>
                      <a:pt x="680" y="126"/>
                      <a:pt x="504" y="1"/>
                      <a:pt x="3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5"/>
              <p:cNvSpPr/>
              <p:nvPr/>
            </p:nvSpPr>
            <p:spPr>
              <a:xfrm>
                <a:off x="746000" y="1048297"/>
                <a:ext cx="20749" cy="18721"/>
              </a:xfrm>
              <a:custGeom>
                <a:rect b="b" l="l" r="r" t="t"/>
                <a:pathLst>
                  <a:path extrusionOk="0" h="360" w="399">
                    <a:moveTo>
                      <a:pt x="198" y="1"/>
                    </a:moveTo>
                    <a:cubicBezTo>
                      <a:pt x="117" y="1"/>
                      <a:pt x="37" y="48"/>
                      <a:pt x="21" y="156"/>
                    </a:cubicBezTo>
                    <a:cubicBezTo>
                      <a:pt x="1" y="284"/>
                      <a:pt x="101" y="359"/>
                      <a:pt x="199" y="359"/>
                    </a:cubicBezTo>
                    <a:cubicBezTo>
                      <a:pt x="278" y="359"/>
                      <a:pt x="356" y="311"/>
                      <a:pt x="372" y="204"/>
                    </a:cubicBezTo>
                    <a:cubicBezTo>
                      <a:pt x="399" y="76"/>
                      <a:pt x="298" y="1"/>
                      <a:pt x="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5"/>
              <p:cNvSpPr/>
              <p:nvPr/>
            </p:nvSpPr>
            <p:spPr>
              <a:xfrm>
                <a:off x="1298311" y="731555"/>
                <a:ext cx="28601" cy="25221"/>
              </a:xfrm>
              <a:custGeom>
                <a:rect b="b" l="l" r="r" t="t"/>
                <a:pathLst>
                  <a:path extrusionOk="0" h="485" w="550">
                    <a:moveTo>
                      <a:pt x="267" y="1"/>
                    </a:moveTo>
                    <a:cubicBezTo>
                      <a:pt x="159" y="1"/>
                      <a:pt x="53" y="62"/>
                      <a:pt x="21" y="198"/>
                    </a:cubicBezTo>
                    <a:cubicBezTo>
                      <a:pt x="1" y="381"/>
                      <a:pt x="140" y="485"/>
                      <a:pt x="279" y="485"/>
                    </a:cubicBezTo>
                    <a:cubicBezTo>
                      <a:pt x="388" y="485"/>
                      <a:pt x="497" y="421"/>
                      <a:pt x="529" y="283"/>
                    </a:cubicBezTo>
                    <a:cubicBezTo>
                      <a:pt x="550" y="105"/>
                      <a:pt x="407" y="1"/>
                      <a:pt x="2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5"/>
              <p:cNvSpPr/>
              <p:nvPr/>
            </p:nvSpPr>
            <p:spPr>
              <a:xfrm>
                <a:off x="1304967" y="794373"/>
                <a:ext cx="18721" cy="16641"/>
              </a:xfrm>
              <a:custGeom>
                <a:rect b="b" l="l" r="r" t="t"/>
                <a:pathLst>
                  <a:path extrusionOk="0" h="320" w="360">
                    <a:moveTo>
                      <a:pt x="171" y="0"/>
                    </a:moveTo>
                    <a:cubicBezTo>
                      <a:pt x="102" y="0"/>
                      <a:pt x="35" y="39"/>
                      <a:pt x="14" y="127"/>
                    </a:cubicBezTo>
                    <a:cubicBezTo>
                      <a:pt x="0" y="250"/>
                      <a:pt x="94" y="319"/>
                      <a:pt x="188" y="319"/>
                    </a:cubicBezTo>
                    <a:cubicBezTo>
                      <a:pt x="260" y="319"/>
                      <a:pt x="332" y="278"/>
                      <a:pt x="353" y="188"/>
                    </a:cubicBezTo>
                    <a:cubicBezTo>
                      <a:pt x="360" y="70"/>
                      <a:pt x="264" y="0"/>
                      <a:pt x="1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5"/>
              <p:cNvSpPr/>
              <p:nvPr/>
            </p:nvSpPr>
            <p:spPr>
              <a:xfrm>
                <a:off x="1353589" y="818346"/>
                <a:ext cx="28445" cy="25273"/>
              </a:xfrm>
              <a:custGeom>
                <a:rect b="b" l="l" r="r" t="t"/>
                <a:pathLst>
                  <a:path extrusionOk="0" h="486" w="547">
                    <a:moveTo>
                      <a:pt x="265" y="1"/>
                    </a:moveTo>
                    <a:cubicBezTo>
                      <a:pt x="159" y="1"/>
                      <a:pt x="56" y="62"/>
                      <a:pt x="35" y="199"/>
                    </a:cubicBezTo>
                    <a:cubicBezTo>
                      <a:pt x="1" y="382"/>
                      <a:pt x="138" y="485"/>
                      <a:pt x="276" y="485"/>
                    </a:cubicBezTo>
                    <a:cubicBezTo>
                      <a:pt x="384" y="485"/>
                      <a:pt x="492" y="422"/>
                      <a:pt x="519" y="283"/>
                    </a:cubicBezTo>
                    <a:cubicBezTo>
                      <a:pt x="546" y="105"/>
                      <a:pt x="403" y="1"/>
                      <a:pt x="2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5"/>
              <p:cNvSpPr/>
              <p:nvPr/>
            </p:nvSpPr>
            <p:spPr>
              <a:xfrm>
                <a:off x="1309387" y="910753"/>
                <a:ext cx="31358" cy="27873"/>
              </a:xfrm>
              <a:custGeom>
                <a:rect b="b" l="l" r="r" t="t"/>
                <a:pathLst>
                  <a:path extrusionOk="0" h="536" w="603">
                    <a:moveTo>
                      <a:pt x="292" y="1"/>
                    </a:moveTo>
                    <a:cubicBezTo>
                      <a:pt x="171" y="1"/>
                      <a:pt x="51" y="71"/>
                      <a:pt x="14" y="224"/>
                    </a:cubicBezTo>
                    <a:cubicBezTo>
                      <a:pt x="0" y="422"/>
                      <a:pt x="156" y="536"/>
                      <a:pt x="310" y="536"/>
                    </a:cubicBezTo>
                    <a:cubicBezTo>
                      <a:pt x="428" y="536"/>
                      <a:pt x="545" y="468"/>
                      <a:pt x="582" y="321"/>
                    </a:cubicBezTo>
                    <a:cubicBezTo>
                      <a:pt x="603" y="117"/>
                      <a:pt x="447" y="1"/>
                      <a:pt x="2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5"/>
              <p:cNvSpPr/>
              <p:nvPr/>
            </p:nvSpPr>
            <p:spPr>
              <a:xfrm>
                <a:off x="1352965" y="921205"/>
                <a:ext cx="33178" cy="29329"/>
              </a:xfrm>
              <a:custGeom>
                <a:rect b="b" l="l" r="r" t="t"/>
                <a:pathLst>
                  <a:path extrusionOk="0" h="564" w="638">
                    <a:moveTo>
                      <a:pt x="308" y="0"/>
                    </a:moveTo>
                    <a:cubicBezTo>
                      <a:pt x="183" y="0"/>
                      <a:pt x="61" y="71"/>
                      <a:pt x="35" y="229"/>
                    </a:cubicBezTo>
                    <a:cubicBezTo>
                      <a:pt x="1" y="440"/>
                      <a:pt x="166" y="563"/>
                      <a:pt x="328" y="563"/>
                    </a:cubicBezTo>
                    <a:cubicBezTo>
                      <a:pt x="454" y="563"/>
                      <a:pt x="577" y="489"/>
                      <a:pt x="603" y="326"/>
                    </a:cubicBezTo>
                    <a:cubicBezTo>
                      <a:pt x="637" y="120"/>
                      <a:pt x="470" y="0"/>
                      <a:pt x="3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5"/>
              <p:cNvSpPr/>
              <p:nvPr/>
            </p:nvSpPr>
            <p:spPr>
              <a:xfrm>
                <a:off x="1410635" y="993747"/>
                <a:ext cx="19709" cy="17733"/>
              </a:xfrm>
              <a:custGeom>
                <a:rect b="b" l="l" r="r" t="t"/>
                <a:pathLst>
                  <a:path extrusionOk="0" h="341" w="379">
                    <a:moveTo>
                      <a:pt x="186" y="0"/>
                    </a:moveTo>
                    <a:cubicBezTo>
                      <a:pt x="111" y="0"/>
                      <a:pt x="36" y="44"/>
                      <a:pt x="14" y="140"/>
                    </a:cubicBezTo>
                    <a:cubicBezTo>
                      <a:pt x="1" y="269"/>
                      <a:pt x="97" y="341"/>
                      <a:pt x="193" y="341"/>
                    </a:cubicBezTo>
                    <a:cubicBezTo>
                      <a:pt x="269" y="341"/>
                      <a:pt x="344" y="296"/>
                      <a:pt x="365" y="201"/>
                    </a:cubicBezTo>
                    <a:cubicBezTo>
                      <a:pt x="379" y="72"/>
                      <a:pt x="282" y="0"/>
                      <a:pt x="1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5"/>
              <p:cNvSpPr/>
              <p:nvPr/>
            </p:nvSpPr>
            <p:spPr>
              <a:xfrm>
                <a:off x="1457489" y="963950"/>
                <a:ext cx="27301" cy="24493"/>
              </a:xfrm>
              <a:custGeom>
                <a:rect b="b" l="l" r="r" t="t"/>
                <a:pathLst>
                  <a:path extrusionOk="0" h="471" w="525">
                    <a:moveTo>
                      <a:pt x="259" y="0"/>
                    </a:moveTo>
                    <a:cubicBezTo>
                      <a:pt x="156" y="0"/>
                      <a:pt x="52" y="61"/>
                      <a:pt x="21" y="193"/>
                    </a:cubicBezTo>
                    <a:cubicBezTo>
                      <a:pt x="0" y="370"/>
                      <a:pt x="137" y="470"/>
                      <a:pt x="271" y="470"/>
                    </a:cubicBezTo>
                    <a:cubicBezTo>
                      <a:pt x="375" y="470"/>
                      <a:pt x="478" y="410"/>
                      <a:pt x="504" y="278"/>
                    </a:cubicBezTo>
                    <a:cubicBezTo>
                      <a:pt x="525" y="101"/>
                      <a:pt x="392" y="0"/>
                      <a:pt x="2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5"/>
              <p:cNvSpPr/>
              <p:nvPr/>
            </p:nvSpPr>
            <p:spPr>
              <a:xfrm>
                <a:off x="1416511" y="1032645"/>
                <a:ext cx="31878" cy="29017"/>
              </a:xfrm>
              <a:custGeom>
                <a:rect b="b" l="l" r="r" t="t"/>
                <a:pathLst>
                  <a:path extrusionOk="0" h="558" w="613">
                    <a:moveTo>
                      <a:pt x="302" y="0"/>
                    </a:moveTo>
                    <a:cubicBezTo>
                      <a:pt x="181" y="0"/>
                      <a:pt x="61" y="74"/>
                      <a:pt x="34" y="239"/>
                    </a:cubicBezTo>
                    <a:cubicBezTo>
                      <a:pt x="1" y="441"/>
                      <a:pt x="155" y="557"/>
                      <a:pt x="309" y="557"/>
                    </a:cubicBezTo>
                    <a:cubicBezTo>
                      <a:pt x="431" y="557"/>
                      <a:pt x="552" y="484"/>
                      <a:pt x="579" y="324"/>
                    </a:cubicBezTo>
                    <a:cubicBezTo>
                      <a:pt x="613" y="120"/>
                      <a:pt x="457" y="0"/>
                      <a:pt x="3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5"/>
              <p:cNvSpPr/>
              <p:nvPr/>
            </p:nvSpPr>
            <p:spPr>
              <a:xfrm>
                <a:off x="1327536" y="1089015"/>
                <a:ext cx="28653" cy="25689"/>
              </a:xfrm>
              <a:custGeom>
                <a:rect b="b" l="l" r="r" t="t"/>
                <a:pathLst>
                  <a:path extrusionOk="0" h="494" w="551">
                    <a:moveTo>
                      <a:pt x="269" y="1"/>
                    </a:moveTo>
                    <a:cubicBezTo>
                      <a:pt x="161" y="1"/>
                      <a:pt x="54" y="65"/>
                      <a:pt x="28" y="207"/>
                    </a:cubicBezTo>
                    <a:cubicBezTo>
                      <a:pt x="1" y="390"/>
                      <a:pt x="141" y="494"/>
                      <a:pt x="280" y="494"/>
                    </a:cubicBezTo>
                    <a:cubicBezTo>
                      <a:pt x="389" y="494"/>
                      <a:pt x="497" y="430"/>
                      <a:pt x="524" y="292"/>
                    </a:cubicBezTo>
                    <a:cubicBezTo>
                      <a:pt x="551" y="108"/>
                      <a:pt x="409" y="1"/>
                      <a:pt x="2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5"/>
              <p:cNvSpPr/>
              <p:nvPr/>
            </p:nvSpPr>
            <p:spPr>
              <a:xfrm>
                <a:off x="1308295" y="1142160"/>
                <a:ext cx="32918" cy="29797"/>
              </a:xfrm>
              <a:custGeom>
                <a:rect b="b" l="l" r="r" t="t"/>
                <a:pathLst>
                  <a:path extrusionOk="0" h="573" w="633">
                    <a:moveTo>
                      <a:pt x="309" y="0"/>
                    </a:moveTo>
                    <a:cubicBezTo>
                      <a:pt x="184" y="0"/>
                      <a:pt x="61" y="74"/>
                      <a:pt x="35" y="238"/>
                    </a:cubicBezTo>
                    <a:cubicBezTo>
                      <a:pt x="1" y="449"/>
                      <a:pt x="162" y="572"/>
                      <a:pt x="321" y="572"/>
                    </a:cubicBezTo>
                    <a:cubicBezTo>
                      <a:pt x="444" y="572"/>
                      <a:pt x="565" y="498"/>
                      <a:pt x="591" y="335"/>
                    </a:cubicBezTo>
                    <a:cubicBezTo>
                      <a:pt x="632" y="123"/>
                      <a:pt x="469" y="0"/>
                      <a:pt x="3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5"/>
              <p:cNvSpPr/>
              <p:nvPr/>
            </p:nvSpPr>
            <p:spPr>
              <a:xfrm>
                <a:off x="1257802" y="1228067"/>
                <a:ext cx="8008" cy="7228"/>
              </a:xfrm>
              <a:custGeom>
                <a:rect b="b" l="l" r="r" t="t"/>
                <a:pathLst>
                  <a:path extrusionOk="0" h="139" w="154">
                    <a:moveTo>
                      <a:pt x="77" y="0"/>
                    </a:moveTo>
                    <a:cubicBezTo>
                      <a:pt x="48" y="0"/>
                      <a:pt x="19" y="19"/>
                      <a:pt x="14" y="62"/>
                    </a:cubicBezTo>
                    <a:cubicBezTo>
                      <a:pt x="0" y="110"/>
                      <a:pt x="41" y="138"/>
                      <a:pt x="82" y="138"/>
                    </a:cubicBezTo>
                    <a:cubicBezTo>
                      <a:pt x="112" y="138"/>
                      <a:pt x="142" y="122"/>
                      <a:pt x="147" y="86"/>
                    </a:cubicBezTo>
                    <a:cubicBezTo>
                      <a:pt x="154" y="31"/>
                      <a:pt x="115" y="0"/>
                      <a:pt x="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5"/>
              <p:cNvSpPr/>
              <p:nvPr/>
            </p:nvSpPr>
            <p:spPr>
              <a:xfrm>
                <a:off x="1297635" y="1215015"/>
                <a:ext cx="30265" cy="27353"/>
              </a:xfrm>
              <a:custGeom>
                <a:rect b="b" l="l" r="r" t="t"/>
                <a:pathLst>
                  <a:path extrusionOk="0" h="526" w="582">
                    <a:moveTo>
                      <a:pt x="282" y="0"/>
                    </a:moveTo>
                    <a:cubicBezTo>
                      <a:pt x="167" y="0"/>
                      <a:pt x="55" y="67"/>
                      <a:pt x="34" y="216"/>
                    </a:cubicBezTo>
                    <a:cubicBezTo>
                      <a:pt x="0" y="412"/>
                      <a:pt x="148" y="525"/>
                      <a:pt x="296" y="525"/>
                    </a:cubicBezTo>
                    <a:cubicBezTo>
                      <a:pt x="412" y="525"/>
                      <a:pt x="528" y="455"/>
                      <a:pt x="554" y="301"/>
                    </a:cubicBezTo>
                    <a:cubicBezTo>
                      <a:pt x="581" y="110"/>
                      <a:pt x="429" y="0"/>
                      <a:pt x="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5"/>
              <p:cNvSpPr/>
              <p:nvPr/>
            </p:nvSpPr>
            <p:spPr>
              <a:xfrm>
                <a:off x="1186819" y="1265040"/>
                <a:ext cx="36506" cy="30317"/>
              </a:xfrm>
              <a:custGeom>
                <a:rect b="b" l="l" r="r" t="t"/>
                <a:pathLst>
                  <a:path extrusionOk="0" h="583" w="702">
                    <a:moveTo>
                      <a:pt x="319" y="0"/>
                    </a:moveTo>
                    <a:cubicBezTo>
                      <a:pt x="179" y="0"/>
                      <a:pt x="58" y="103"/>
                      <a:pt x="36" y="246"/>
                    </a:cubicBezTo>
                    <a:cubicBezTo>
                      <a:pt x="0" y="434"/>
                      <a:pt x="151" y="583"/>
                      <a:pt x="315" y="583"/>
                    </a:cubicBezTo>
                    <a:cubicBezTo>
                      <a:pt x="372" y="583"/>
                      <a:pt x="431" y="565"/>
                      <a:pt x="484" y="524"/>
                    </a:cubicBezTo>
                    <a:cubicBezTo>
                      <a:pt x="701" y="379"/>
                      <a:pt x="617" y="52"/>
                      <a:pt x="363" y="4"/>
                    </a:cubicBezTo>
                    <a:cubicBezTo>
                      <a:pt x="348" y="2"/>
                      <a:pt x="333" y="0"/>
                      <a:pt x="3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5"/>
              <p:cNvSpPr/>
              <p:nvPr/>
            </p:nvSpPr>
            <p:spPr>
              <a:xfrm>
                <a:off x="1168567" y="1304666"/>
                <a:ext cx="36506" cy="30317"/>
              </a:xfrm>
              <a:custGeom>
                <a:rect b="b" l="l" r="r" t="t"/>
                <a:pathLst>
                  <a:path extrusionOk="0" h="583" w="702">
                    <a:moveTo>
                      <a:pt x="319" y="1"/>
                    </a:moveTo>
                    <a:cubicBezTo>
                      <a:pt x="180" y="1"/>
                      <a:pt x="58" y="103"/>
                      <a:pt x="36" y="246"/>
                    </a:cubicBezTo>
                    <a:cubicBezTo>
                      <a:pt x="0" y="434"/>
                      <a:pt x="151" y="583"/>
                      <a:pt x="315" y="583"/>
                    </a:cubicBezTo>
                    <a:cubicBezTo>
                      <a:pt x="372" y="583"/>
                      <a:pt x="431" y="565"/>
                      <a:pt x="484" y="524"/>
                    </a:cubicBezTo>
                    <a:cubicBezTo>
                      <a:pt x="702" y="379"/>
                      <a:pt x="617" y="40"/>
                      <a:pt x="363" y="4"/>
                    </a:cubicBezTo>
                    <a:cubicBezTo>
                      <a:pt x="348" y="2"/>
                      <a:pt x="334" y="1"/>
                      <a:pt x="3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5"/>
              <p:cNvSpPr/>
              <p:nvPr/>
            </p:nvSpPr>
            <p:spPr>
              <a:xfrm>
                <a:off x="1090720" y="1246892"/>
                <a:ext cx="17577" cy="15913"/>
              </a:xfrm>
              <a:custGeom>
                <a:rect b="b" l="l" r="r" t="t"/>
                <a:pathLst>
                  <a:path extrusionOk="0" h="306" w="338">
                    <a:moveTo>
                      <a:pt x="160" y="1"/>
                    </a:moveTo>
                    <a:cubicBezTo>
                      <a:pt x="94" y="1"/>
                      <a:pt x="32" y="39"/>
                      <a:pt x="21" y="123"/>
                    </a:cubicBezTo>
                    <a:cubicBezTo>
                      <a:pt x="1" y="240"/>
                      <a:pt x="89" y="306"/>
                      <a:pt x="176" y="306"/>
                    </a:cubicBezTo>
                    <a:cubicBezTo>
                      <a:pt x="242" y="306"/>
                      <a:pt x="308" y="267"/>
                      <a:pt x="324" y="183"/>
                    </a:cubicBezTo>
                    <a:cubicBezTo>
                      <a:pt x="337" y="67"/>
                      <a:pt x="246" y="1"/>
                      <a:pt x="1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5"/>
              <p:cNvSpPr/>
              <p:nvPr/>
            </p:nvSpPr>
            <p:spPr>
              <a:xfrm>
                <a:off x="1033934" y="1237947"/>
                <a:ext cx="35622" cy="26937"/>
              </a:xfrm>
              <a:custGeom>
                <a:rect b="b" l="l" r="r" t="t"/>
                <a:pathLst>
                  <a:path extrusionOk="0" h="518" w="685">
                    <a:moveTo>
                      <a:pt x="384" y="1"/>
                    </a:moveTo>
                    <a:cubicBezTo>
                      <a:pt x="314" y="1"/>
                      <a:pt x="244" y="30"/>
                      <a:pt x="194" y="89"/>
                    </a:cubicBezTo>
                    <a:lnTo>
                      <a:pt x="182" y="89"/>
                    </a:lnTo>
                    <a:cubicBezTo>
                      <a:pt x="145" y="126"/>
                      <a:pt x="109" y="162"/>
                      <a:pt x="85" y="198"/>
                    </a:cubicBezTo>
                    <a:cubicBezTo>
                      <a:pt x="0" y="295"/>
                      <a:pt x="61" y="452"/>
                      <a:pt x="194" y="476"/>
                    </a:cubicBezTo>
                    <a:lnTo>
                      <a:pt x="339" y="513"/>
                    </a:lnTo>
                    <a:cubicBezTo>
                      <a:pt x="355" y="516"/>
                      <a:pt x="371" y="517"/>
                      <a:pt x="386" y="517"/>
                    </a:cubicBezTo>
                    <a:cubicBezTo>
                      <a:pt x="557" y="517"/>
                      <a:pt x="685" y="340"/>
                      <a:pt x="629" y="174"/>
                    </a:cubicBezTo>
                    <a:cubicBezTo>
                      <a:pt x="587" y="60"/>
                      <a:pt x="485" y="1"/>
                      <a:pt x="3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5"/>
              <p:cNvSpPr/>
              <p:nvPr/>
            </p:nvSpPr>
            <p:spPr>
              <a:xfrm>
                <a:off x="997273" y="1226975"/>
                <a:ext cx="30213" cy="26833"/>
              </a:xfrm>
              <a:custGeom>
                <a:rect b="b" l="l" r="r" t="t"/>
                <a:pathLst>
                  <a:path extrusionOk="0" h="516" w="581">
                    <a:moveTo>
                      <a:pt x="287" y="0"/>
                    </a:moveTo>
                    <a:cubicBezTo>
                      <a:pt x="173" y="0"/>
                      <a:pt x="60" y="67"/>
                      <a:pt x="28" y="216"/>
                    </a:cubicBezTo>
                    <a:cubicBezTo>
                      <a:pt x="1" y="406"/>
                      <a:pt x="149" y="516"/>
                      <a:pt x="297" y="516"/>
                    </a:cubicBezTo>
                    <a:cubicBezTo>
                      <a:pt x="413" y="516"/>
                      <a:pt x="528" y="449"/>
                      <a:pt x="560" y="300"/>
                    </a:cubicBezTo>
                    <a:cubicBezTo>
                      <a:pt x="581" y="110"/>
                      <a:pt x="433" y="0"/>
                      <a:pt x="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5"/>
              <p:cNvSpPr/>
              <p:nvPr/>
            </p:nvSpPr>
            <p:spPr>
              <a:xfrm>
                <a:off x="1102940" y="1291093"/>
                <a:ext cx="29953" cy="26885"/>
              </a:xfrm>
              <a:custGeom>
                <a:rect b="b" l="l" r="r" t="t"/>
                <a:pathLst>
                  <a:path extrusionOk="0" h="517" w="576">
                    <a:moveTo>
                      <a:pt x="281" y="1"/>
                    </a:moveTo>
                    <a:cubicBezTo>
                      <a:pt x="167" y="1"/>
                      <a:pt x="55" y="68"/>
                      <a:pt x="28" y="217"/>
                    </a:cubicBezTo>
                    <a:cubicBezTo>
                      <a:pt x="1" y="407"/>
                      <a:pt x="149" y="517"/>
                      <a:pt x="295" y="517"/>
                    </a:cubicBezTo>
                    <a:cubicBezTo>
                      <a:pt x="409" y="517"/>
                      <a:pt x="522" y="450"/>
                      <a:pt x="548" y="301"/>
                    </a:cubicBezTo>
                    <a:cubicBezTo>
                      <a:pt x="575" y="111"/>
                      <a:pt x="427" y="1"/>
                      <a:pt x="2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5"/>
              <p:cNvSpPr/>
              <p:nvPr/>
            </p:nvSpPr>
            <p:spPr>
              <a:xfrm>
                <a:off x="966747" y="1202430"/>
                <a:ext cx="29641" cy="26417"/>
              </a:xfrm>
              <a:custGeom>
                <a:rect b="b" l="l" r="r" t="t"/>
                <a:pathLst>
                  <a:path extrusionOk="0" h="508" w="570">
                    <a:moveTo>
                      <a:pt x="282" y="0"/>
                    </a:moveTo>
                    <a:cubicBezTo>
                      <a:pt x="171" y="0"/>
                      <a:pt x="61" y="67"/>
                      <a:pt x="34" y="216"/>
                    </a:cubicBezTo>
                    <a:cubicBezTo>
                      <a:pt x="0" y="400"/>
                      <a:pt x="147" y="507"/>
                      <a:pt x="292" y="507"/>
                    </a:cubicBezTo>
                    <a:cubicBezTo>
                      <a:pt x="404" y="507"/>
                      <a:pt x="516" y="443"/>
                      <a:pt x="542" y="301"/>
                    </a:cubicBezTo>
                    <a:cubicBezTo>
                      <a:pt x="569" y="110"/>
                      <a:pt x="425" y="0"/>
                      <a:pt x="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5"/>
              <p:cNvSpPr/>
              <p:nvPr/>
            </p:nvSpPr>
            <p:spPr>
              <a:xfrm>
                <a:off x="947247" y="1120736"/>
                <a:ext cx="33750" cy="29225"/>
              </a:xfrm>
              <a:custGeom>
                <a:rect b="b" l="l" r="r" t="t"/>
                <a:pathLst>
                  <a:path extrusionOk="0" h="562" w="649">
                    <a:moveTo>
                      <a:pt x="317" y="0"/>
                    </a:moveTo>
                    <a:cubicBezTo>
                      <a:pt x="188" y="0"/>
                      <a:pt x="61" y="74"/>
                      <a:pt x="34" y="239"/>
                    </a:cubicBezTo>
                    <a:cubicBezTo>
                      <a:pt x="0" y="442"/>
                      <a:pt x="168" y="562"/>
                      <a:pt x="332" y="562"/>
                    </a:cubicBezTo>
                    <a:cubicBezTo>
                      <a:pt x="461" y="562"/>
                      <a:pt x="588" y="488"/>
                      <a:pt x="615" y="323"/>
                    </a:cubicBezTo>
                    <a:cubicBezTo>
                      <a:pt x="649" y="120"/>
                      <a:pt x="481" y="0"/>
                      <a:pt x="3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5"/>
              <p:cNvSpPr/>
              <p:nvPr/>
            </p:nvSpPr>
            <p:spPr>
              <a:xfrm>
                <a:off x="1894460" y="274460"/>
                <a:ext cx="98181" cy="97557"/>
              </a:xfrm>
              <a:custGeom>
                <a:rect b="b" l="l" r="r" t="t"/>
                <a:pathLst>
                  <a:path extrusionOk="0" h="1876" w="1888">
                    <a:moveTo>
                      <a:pt x="1101" y="0"/>
                    </a:moveTo>
                    <a:lnTo>
                      <a:pt x="1101" y="0"/>
                    </a:lnTo>
                    <a:cubicBezTo>
                      <a:pt x="977" y="649"/>
                      <a:pt x="931" y="834"/>
                      <a:pt x="556" y="834"/>
                    </a:cubicBezTo>
                    <a:cubicBezTo>
                      <a:pt x="420" y="834"/>
                      <a:pt x="242" y="810"/>
                      <a:pt x="1" y="775"/>
                    </a:cubicBezTo>
                    <a:lnTo>
                      <a:pt x="1" y="775"/>
                    </a:lnTo>
                    <a:cubicBezTo>
                      <a:pt x="896" y="956"/>
                      <a:pt x="908" y="980"/>
                      <a:pt x="787" y="1875"/>
                    </a:cubicBezTo>
                    <a:cubicBezTo>
                      <a:pt x="912" y="1215"/>
                      <a:pt x="958" y="1035"/>
                      <a:pt x="1339" y="1035"/>
                    </a:cubicBezTo>
                    <a:cubicBezTo>
                      <a:pt x="1473" y="1035"/>
                      <a:pt x="1650" y="1058"/>
                      <a:pt x="1888" y="1089"/>
                    </a:cubicBezTo>
                    <a:cubicBezTo>
                      <a:pt x="993" y="920"/>
                      <a:pt x="981" y="908"/>
                      <a:pt x="1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5"/>
              <p:cNvSpPr/>
              <p:nvPr/>
            </p:nvSpPr>
            <p:spPr>
              <a:xfrm>
                <a:off x="2130340" y="973311"/>
                <a:ext cx="98233" cy="97557"/>
              </a:xfrm>
              <a:custGeom>
                <a:rect b="b" l="l" r="r" t="t"/>
                <a:pathLst>
                  <a:path extrusionOk="0" h="1876" w="1889">
                    <a:moveTo>
                      <a:pt x="1102" y="1"/>
                    </a:moveTo>
                    <a:cubicBezTo>
                      <a:pt x="977" y="649"/>
                      <a:pt x="931" y="835"/>
                      <a:pt x="556" y="835"/>
                    </a:cubicBezTo>
                    <a:cubicBezTo>
                      <a:pt x="421" y="835"/>
                      <a:pt x="242" y="810"/>
                      <a:pt x="1" y="775"/>
                    </a:cubicBezTo>
                    <a:lnTo>
                      <a:pt x="1" y="775"/>
                    </a:lnTo>
                    <a:cubicBezTo>
                      <a:pt x="896" y="957"/>
                      <a:pt x="920" y="981"/>
                      <a:pt x="787" y="1876"/>
                    </a:cubicBezTo>
                    <a:cubicBezTo>
                      <a:pt x="922" y="1219"/>
                      <a:pt x="970" y="1037"/>
                      <a:pt x="1355" y="1037"/>
                    </a:cubicBezTo>
                    <a:cubicBezTo>
                      <a:pt x="1487" y="1037"/>
                      <a:pt x="1659" y="1059"/>
                      <a:pt x="1888" y="1090"/>
                    </a:cubicBezTo>
                    <a:cubicBezTo>
                      <a:pt x="993" y="920"/>
                      <a:pt x="981" y="896"/>
                      <a:pt x="11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5"/>
              <p:cNvSpPr/>
              <p:nvPr/>
            </p:nvSpPr>
            <p:spPr>
              <a:xfrm>
                <a:off x="1703873" y="1513713"/>
                <a:ext cx="98181" cy="98181"/>
              </a:xfrm>
              <a:custGeom>
                <a:rect b="b" l="l" r="r" t="t"/>
                <a:pathLst>
                  <a:path extrusionOk="0" h="1888" w="1888">
                    <a:moveTo>
                      <a:pt x="1101" y="0"/>
                    </a:moveTo>
                    <a:cubicBezTo>
                      <a:pt x="967" y="661"/>
                      <a:pt x="926" y="841"/>
                      <a:pt x="548" y="841"/>
                    </a:cubicBezTo>
                    <a:cubicBezTo>
                      <a:pt x="414" y="841"/>
                      <a:pt x="238" y="818"/>
                      <a:pt x="0" y="786"/>
                    </a:cubicBezTo>
                    <a:lnTo>
                      <a:pt x="0" y="786"/>
                    </a:lnTo>
                    <a:cubicBezTo>
                      <a:pt x="896" y="956"/>
                      <a:pt x="908" y="980"/>
                      <a:pt x="787" y="1887"/>
                    </a:cubicBezTo>
                    <a:cubicBezTo>
                      <a:pt x="912" y="1226"/>
                      <a:pt x="958" y="1047"/>
                      <a:pt x="1338" y="1047"/>
                    </a:cubicBezTo>
                    <a:cubicBezTo>
                      <a:pt x="1473" y="1047"/>
                      <a:pt x="1650" y="1069"/>
                      <a:pt x="1887" y="1101"/>
                    </a:cubicBezTo>
                    <a:cubicBezTo>
                      <a:pt x="992" y="931"/>
                      <a:pt x="968" y="907"/>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5"/>
              <p:cNvSpPr/>
              <p:nvPr/>
            </p:nvSpPr>
            <p:spPr>
              <a:xfrm>
                <a:off x="1545996" y="1719379"/>
                <a:ext cx="98181" cy="98181"/>
              </a:xfrm>
              <a:custGeom>
                <a:rect b="b" l="l" r="r" t="t"/>
                <a:pathLst>
                  <a:path extrusionOk="0" h="1888" w="1888">
                    <a:moveTo>
                      <a:pt x="1101" y="1"/>
                    </a:moveTo>
                    <a:lnTo>
                      <a:pt x="1101" y="1"/>
                    </a:lnTo>
                    <a:cubicBezTo>
                      <a:pt x="976" y="662"/>
                      <a:pt x="930" y="841"/>
                      <a:pt x="549" y="841"/>
                    </a:cubicBezTo>
                    <a:cubicBezTo>
                      <a:pt x="414" y="841"/>
                      <a:pt x="237" y="819"/>
                      <a:pt x="0" y="787"/>
                    </a:cubicBezTo>
                    <a:lnTo>
                      <a:pt x="0" y="787"/>
                    </a:lnTo>
                    <a:cubicBezTo>
                      <a:pt x="895" y="956"/>
                      <a:pt x="919" y="980"/>
                      <a:pt x="786" y="1888"/>
                    </a:cubicBezTo>
                    <a:cubicBezTo>
                      <a:pt x="911" y="1227"/>
                      <a:pt x="957" y="1047"/>
                      <a:pt x="1338" y="1047"/>
                    </a:cubicBezTo>
                    <a:cubicBezTo>
                      <a:pt x="1473" y="1047"/>
                      <a:pt x="1650" y="1070"/>
                      <a:pt x="1887" y="1101"/>
                    </a:cubicBezTo>
                    <a:cubicBezTo>
                      <a:pt x="992" y="920"/>
                      <a:pt x="980" y="908"/>
                      <a:pt x="11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5"/>
              <p:cNvSpPr/>
              <p:nvPr/>
            </p:nvSpPr>
            <p:spPr>
              <a:xfrm>
                <a:off x="1212560" y="1663425"/>
                <a:ext cx="97557" cy="98181"/>
              </a:xfrm>
              <a:custGeom>
                <a:rect b="b" l="l" r="r" t="t"/>
                <a:pathLst>
                  <a:path extrusionOk="0" h="1888" w="1876">
                    <a:moveTo>
                      <a:pt x="1102" y="0"/>
                    </a:moveTo>
                    <a:lnTo>
                      <a:pt x="1102" y="0"/>
                    </a:lnTo>
                    <a:cubicBezTo>
                      <a:pt x="968" y="661"/>
                      <a:pt x="926" y="841"/>
                      <a:pt x="548" y="841"/>
                    </a:cubicBezTo>
                    <a:cubicBezTo>
                      <a:pt x="414" y="841"/>
                      <a:pt x="238" y="818"/>
                      <a:pt x="1" y="786"/>
                    </a:cubicBezTo>
                    <a:lnTo>
                      <a:pt x="1" y="786"/>
                    </a:lnTo>
                    <a:cubicBezTo>
                      <a:pt x="896" y="956"/>
                      <a:pt x="908" y="980"/>
                      <a:pt x="775" y="1887"/>
                    </a:cubicBezTo>
                    <a:cubicBezTo>
                      <a:pt x="909" y="1226"/>
                      <a:pt x="957" y="1047"/>
                      <a:pt x="1334" y="1047"/>
                    </a:cubicBezTo>
                    <a:cubicBezTo>
                      <a:pt x="1467" y="1047"/>
                      <a:pt x="1642" y="1069"/>
                      <a:pt x="1876" y="1101"/>
                    </a:cubicBezTo>
                    <a:cubicBezTo>
                      <a:pt x="981" y="932"/>
                      <a:pt x="969" y="907"/>
                      <a:pt x="11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5"/>
              <p:cNvSpPr/>
              <p:nvPr/>
            </p:nvSpPr>
            <p:spPr>
              <a:xfrm>
                <a:off x="626292" y="1053237"/>
                <a:ext cx="97557" cy="97557"/>
              </a:xfrm>
              <a:custGeom>
                <a:rect b="b" l="l" r="r" t="t"/>
                <a:pathLst>
                  <a:path extrusionOk="0" h="1876" w="1876">
                    <a:moveTo>
                      <a:pt x="1101" y="0"/>
                    </a:moveTo>
                    <a:lnTo>
                      <a:pt x="1101" y="0"/>
                    </a:lnTo>
                    <a:cubicBezTo>
                      <a:pt x="968" y="649"/>
                      <a:pt x="926" y="834"/>
                      <a:pt x="554" y="834"/>
                    </a:cubicBezTo>
                    <a:cubicBezTo>
                      <a:pt x="419" y="834"/>
                      <a:pt x="242" y="810"/>
                      <a:pt x="1" y="774"/>
                    </a:cubicBezTo>
                    <a:lnTo>
                      <a:pt x="1" y="774"/>
                    </a:lnTo>
                    <a:cubicBezTo>
                      <a:pt x="896" y="956"/>
                      <a:pt x="908" y="968"/>
                      <a:pt x="787" y="1875"/>
                    </a:cubicBezTo>
                    <a:cubicBezTo>
                      <a:pt x="912" y="1214"/>
                      <a:pt x="958" y="1035"/>
                      <a:pt x="1334" y="1035"/>
                    </a:cubicBezTo>
                    <a:cubicBezTo>
                      <a:pt x="1467" y="1035"/>
                      <a:pt x="1641" y="1057"/>
                      <a:pt x="1876" y="1089"/>
                    </a:cubicBezTo>
                    <a:cubicBezTo>
                      <a:pt x="993" y="920"/>
                      <a:pt x="968" y="895"/>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5"/>
              <p:cNvSpPr/>
              <p:nvPr/>
            </p:nvSpPr>
            <p:spPr>
              <a:xfrm>
                <a:off x="748964" y="1565246"/>
                <a:ext cx="60427" cy="60479"/>
              </a:xfrm>
              <a:custGeom>
                <a:rect b="b" l="l" r="r" t="t"/>
                <a:pathLst>
                  <a:path extrusionOk="0" h="1163" w="1162">
                    <a:moveTo>
                      <a:pt x="678" y="1"/>
                    </a:moveTo>
                    <a:lnTo>
                      <a:pt x="678" y="1"/>
                    </a:lnTo>
                    <a:cubicBezTo>
                      <a:pt x="599" y="397"/>
                      <a:pt x="571" y="512"/>
                      <a:pt x="346" y="512"/>
                    </a:cubicBezTo>
                    <a:cubicBezTo>
                      <a:pt x="263" y="512"/>
                      <a:pt x="152" y="496"/>
                      <a:pt x="0" y="473"/>
                    </a:cubicBezTo>
                    <a:lnTo>
                      <a:pt x="0" y="473"/>
                    </a:lnTo>
                    <a:cubicBezTo>
                      <a:pt x="557" y="582"/>
                      <a:pt x="569" y="606"/>
                      <a:pt x="484" y="1162"/>
                    </a:cubicBezTo>
                    <a:cubicBezTo>
                      <a:pt x="564" y="756"/>
                      <a:pt x="592" y="640"/>
                      <a:pt x="818" y="640"/>
                    </a:cubicBezTo>
                    <a:cubicBezTo>
                      <a:pt x="901" y="640"/>
                      <a:pt x="1012" y="656"/>
                      <a:pt x="1162" y="678"/>
                    </a:cubicBezTo>
                    <a:cubicBezTo>
                      <a:pt x="617" y="570"/>
                      <a:pt x="605" y="557"/>
                      <a:pt x="6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5"/>
              <p:cNvSpPr/>
              <p:nvPr/>
            </p:nvSpPr>
            <p:spPr>
              <a:xfrm>
                <a:off x="1332736" y="987195"/>
                <a:ext cx="60427" cy="60427"/>
              </a:xfrm>
              <a:custGeom>
                <a:rect b="b" l="l" r="r" t="t"/>
                <a:pathLst>
                  <a:path extrusionOk="0" h="1162" w="1162">
                    <a:moveTo>
                      <a:pt x="678" y="0"/>
                    </a:moveTo>
                    <a:cubicBezTo>
                      <a:pt x="598" y="397"/>
                      <a:pt x="570" y="511"/>
                      <a:pt x="346" y="511"/>
                    </a:cubicBezTo>
                    <a:cubicBezTo>
                      <a:pt x="262" y="511"/>
                      <a:pt x="151" y="495"/>
                      <a:pt x="0" y="472"/>
                    </a:cubicBezTo>
                    <a:lnTo>
                      <a:pt x="0" y="472"/>
                    </a:lnTo>
                    <a:cubicBezTo>
                      <a:pt x="557" y="581"/>
                      <a:pt x="569" y="605"/>
                      <a:pt x="484" y="1161"/>
                    </a:cubicBezTo>
                    <a:cubicBezTo>
                      <a:pt x="564" y="755"/>
                      <a:pt x="592" y="639"/>
                      <a:pt x="818" y="639"/>
                    </a:cubicBezTo>
                    <a:cubicBezTo>
                      <a:pt x="901" y="639"/>
                      <a:pt x="1012" y="655"/>
                      <a:pt x="1162" y="677"/>
                    </a:cubicBezTo>
                    <a:cubicBezTo>
                      <a:pt x="617" y="569"/>
                      <a:pt x="605" y="557"/>
                      <a:pt x="6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5"/>
              <p:cNvSpPr/>
              <p:nvPr/>
            </p:nvSpPr>
            <p:spPr>
              <a:xfrm>
                <a:off x="702422" y="946894"/>
                <a:ext cx="37806" cy="37806"/>
              </a:xfrm>
              <a:custGeom>
                <a:rect b="b" l="l" r="r" t="t"/>
                <a:pathLst>
                  <a:path extrusionOk="0" h="727" w="727">
                    <a:moveTo>
                      <a:pt x="424" y="1"/>
                    </a:moveTo>
                    <a:lnTo>
                      <a:pt x="424" y="1"/>
                    </a:lnTo>
                    <a:cubicBezTo>
                      <a:pt x="370" y="253"/>
                      <a:pt x="349" y="324"/>
                      <a:pt x="203" y="324"/>
                    </a:cubicBezTo>
                    <a:cubicBezTo>
                      <a:pt x="152" y="324"/>
                      <a:pt x="87" y="316"/>
                      <a:pt x="0" y="303"/>
                    </a:cubicBezTo>
                    <a:lnTo>
                      <a:pt x="0" y="303"/>
                    </a:lnTo>
                    <a:cubicBezTo>
                      <a:pt x="339" y="376"/>
                      <a:pt x="351" y="376"/>
                      <a:pt x="303" y="727"/>
                    </a:cubicBezTo>
                    <a:cubicBezTo>
                      <a:pt x="357" y="475"/>
                      <a:pt x="371" y="403"/>
                      <a:pt x="519" y="403"/>
                    </a:cubicBezTo>
                    <a:cubicBezTo>
                      <a:pt x="570" y="403"/>
                      <a:pt x="636" y="412"/>
                      <a:pt x="726" y="424"/>
                    </a:cubicBezTo>
                    <a:cubicBezTo>
                      <a:pt x="375" y="352"/>
                      <a:pt x="375" y="340"/>
                      <a:pt x="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5"/>
              <p:cNvSpPr/>
              <p:nvPr/>
            </p:nvSpPr>
            <p:spPr>
              <a:xfrm>
                <a:off x="752476" y="2371795"/>
                <a:ext cx="32030" cy="26647"/>
              </a:xfrm>
              <a:custGeom>
                <a:rect b="b" l="l" r="r" t="t"/>
                <a:pathLst>
                  <a:path extrusionOk="0" h="396" w="476">
                    <a:moveTo>
                      <a:pt x="250" y="0"/>
                    </a:moveTo>
                    <a:cubicBezTo>
                      <a:pt x="127" y="0"/>
                      <a:pt x="1" y="107"/>
                      <a:pt x="38" y="265"/>
                    </a:cubicBezTo>
                    <a:cubicBezTo>
                      <a:pt x="75" y="356"/>
                      <a:pt x="150" y="396"/>
                      <a:pt x="225" y="396"/>
                    </a:cubicBezTo>
                    <a:cubicBezTo>
                      <a:pt x="349" y="396"/>
                      <a:pt x="475" y="289"/>
                      <a:pt x="438" y="131"/>
                    </a:cubicBezTo>
                    <a:cubicBezTo>
                      <a:pt x="401" y="40"/>
                      <a:pt x="326" y="0"/>
                      <a:pt x="2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5"/>
              <p:cNvSpPr/>
              <p:nvPr/>
            </p:nvSpPr>
            <p:spPr>
              <a:xfrm>
                <a:off x="563323" y="2348849"/>
                <a:ext cx="54168" cy="42056"/>
              </a:xfrm>
              <a:custGeom>
                <a:rect b="b" l="l" r="r" t="t"/>
                <a:pathLst>
                  <a:path extrusionOk="0" h="625" w="805">
                    <a:moveTo>
                      <a:pt x="503" y="1"/>
                    </a:moveTo>
                    <a:lnTo>
                      <a:pt x="503" y="13"/>
                    </a:lnTo>
                    <a:cubicBezTo>
                      <a:pt x="482" y="9"/>
                      <a:pt x="461" y="7"/>
                      <a:pt x="442" y="7"/>
                    </a:cubicBezTo>
                    <a:cubicBezTo>
                      <a:pt x="133" y="7"/>
                      <a:pt x="0" y="434"/>
                      <a:pt x="285" y="593"/>
                    </a:cubicBezTo>
                    <a:cubicBezTo>
                      <a:pt x="330" y="614"/>
                      <a:pt x="378" y="624"/>
                      <a:pt x="426" y="624"/>
                    </a:cubicBezTo>
                    <a:cubicBezTo>
                      <a:pt x="543" y="624"/>
                      <a:pt x="657" y="564"/>
                      <a:pt x="708" y="460"/>
                    </a:cubicBezTo>
                    <a:cubicBezTo>
                      <a:pt x="805" y="267"/>
                      <a:pt x="696" y="49"/>
                      <a:pt x="5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5"/>
              <p:cNvSpPr/>
              <p:nvPr/>
            </p:nvSpPr>
            <p:spPr>
              <a:xfrm>
                <a:off x="638720" y="1908302"/>
                <a:ext cx="35830" cy="29173"/>
              </a:xfrm>
              <a:custGeom>
                <a:rect b="b" l="l" r="r" t="t"/>
                <a:pathLst>
                  <a:path extrusionOk="0" h="561" w="689">
                    <a:moveTo>
                      <a:pt x="360" y="1"/>
                    </a:moveTo>
                    <a:cubicBezTo>
                      <a:pt x="183" y="1"/>
                      <a:pt x="1" y="154"/>
                      <a:pt x="76" y="372"/>
                    </a:cubicBezTo>
                    <a:cubicBezTo>
                      <a:pt x="117" y="504"/>
                      <a:pt x="221" y="561"/>
                      <a:pt x="328" y="561"/>
                    </a:cubicBezTo>
                    <a:cubicBezTo>
                      <a:pt x="503" y="561"/>
                      <a:pt x="688" y="408"/>
                      <a:pt x="620" y="190"/>
                    </a:cubicBezTo>
                    <a:cubicBezTo>
                      <a:pt x="575" y="58"/>
                      <a:pt x="468" y="1"/>
                      <a:pt x="3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5"/>
              <p:cNvSpPr/>
              <p:nvPr/>
            </p:nvSpPr>
            <p:spPr>
              <a:xfrm>
                <a:off x="399408" y="1788594"/>
                <a:ext cx="22933" cy="19241"/>
              </a:xfrm>
              <a:custGeom>
                <a:rect b="b" l="l" r="r" t="t"/>
                <a:pathLst>
                  <a:path extrusionOk="0" h="370" w="441">
                    <a:moveTo>
                      <a:pt x="228" y="1"/>
                    </a:moveTo>
                    <a:cubicBezTo>
                      <a:pt x="116" y="1"/>
                      <a:pt x="0" y="101"/>
                      <a:pt x="45" y="242"/>
                    </a:cubicBezTo>
                    <a:cubicBezTo>
                      <a:pt x="73" y="331"/>
                      <a:pt x="143" y="370"/>
                      <a:pt x="214" y="370"/>
                    </a:cubicBezTo>
                    <a:cubicBezTo>
                      <a:pt x="326" y="370"/>
                      <a:pt x="440" y="274"/>
                      <a:pt x="396" y="133"/>
                    </a:cubicBezTo>
                    <a:cubicBezTo>
                      <a:pt x="368" y="40"/>
                      <a:pt x="299" y="1"/>
                      <a:pt x="2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5"/>
              <p:cNvSpPr/>
              <p:nvPr/>
            </p:nvSpPr>
            <p:spPr>
              <a:xfrm>
                <a:off x="406116" y="1590831"/>
                <a:ext cx="14509" cy="11181"/>
              </a:xfrm>
              <a:custGeom>
                <a:rect b="b" l="l" r="r" t="t"/>
                <a:pathLst>
                  <a:path extrusionOk="0" h="215" w="279">
                    <a:moveTo>
                      <a:pt x="156" y="1"/>
                    </a:moveTo>
                    <a:cubicBezTo>
                      <a:pt x="78" y="1"/>
                      <a:pt x="1" y="59"/>
                      <a:pt x="1" y="150"/>
                    </a:cubicBezTo>
                    <a:cubicBezTo>
                      <a:pt x="32" y="195"/>
                      <a:pt x="78" y="215"/>
                      <a:pt x="124" y="215"/>
                    </a:cubicBezTo>
                    <a:cubicBezTo>
                      <a:pt x="202" y="215"/>
                      <a:pt x="279" y="157"/>
                      <a:pt x="279" y="65"/>
                    </a:cubicBezTo>
                    <a:cubicBezTo>
                      <a:pt x="248" y="21"/>
                      <a:pt x="201" y="1"/>
                      <a:pt x="1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5"/>
              <p:cNvSpPr/>
              <p:nvPr/>
            </p:nvSpPr>
            <p:spPr>
              <a:xfrm>
                <a:off x="174656" y="1316678"/>
                <a:ext cx="36714" cy="32034"/>
              </a:xfrm>
              <a:custGeom>
                <a:rect b="b" l="l" r="r" t="t"/>
                <a:pathLst>
                  <a:path extrusionOk="0" h="616" w="706">
                    <a:moveTo>
                      <a:pt x="287" y="1"/>
                    </a:moveTo>
                    <a:cubicBezTo>
                      <a:pt x="195" y="1"/>
                      <a:pt x="103" y="50"/>
                      <a:pt x="61" y="136"/>
                    </a:cubicBezTo>
                    <a:cubicBezTo>
                      <a:pt x="12" y="233"/>
                      <a:pt x="0" y="341"/>
                      <a:pt x="36" y="438"/>
                    </a:cubicBezTo>
                    <a:cubicBezTo>
                      <a:pt x="54" y="564"/>
                      <a:pt x="152" y="615"/>
                      <a:pt x="263" y="615"/>
                    </a:cubicBezTo>
                    <a:cubicBezTo>
                      <a:pt x="463" y="615"/>
                      <a:pt x="706" y="451"/>
                      <a:pt x="605" y="257"/>
                    </a:cubicBezTo>
                    <a:cubicBezTo>
                      <a:pt x="557" y="160"/>
                      <a:pt x="496" y="75"/>
                      <a:pt x="399" y="27"/>
                    </a:cubicBezTo>
                    <a:cubicBezTo>
                      <a:pt x="364" y="9"/>
                      <a:pt x="326" y="1"/>
                      <a:pt x="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5"/>
              <p:cNvSpPr/>
              <p:nvPr/>
            </p:nvSpPr>
            <p:spPr>
              <a:xfrm>
                <a:off x="262123" y="1174349"/>
                <a:ext cx="56631" cy="54395"/>
              </a:xfrm>
              <a:custGeom>
                <a:rect b="b" l="l" r="r" t="t"/>
                <a:pathLst>
                  <a:path extrusionOk="0" h="1046" w="1089">
                    <a:moveTo>
                      <a:pt x="565" y="1"/>
                    </a:moveTo>
                    <a:cubicBezTo>
                      <a:pt x="258" y="1"/>
                      <a:pt x="1" y="302"/>
                      <a:pt x="108" y="635"/>
                    </a:cubicBezTo>
                    <a:cubicBezTo>
                      <a:pt x="157" y="804"/>
                      <a:pt x="266" y="937"/>
                      <a:pt x="423" y="998"/>
                    </a:cubicBezTo>
                    <a:cubicBezTo>
                      <a:pt x="484" y="1030"/>
                      <a:pt x="550" y="1046"/>
                      <a:pt x="614" y="1046"/>
                    </a:cubicBezTo>
                    <a:cubicBezTo>
                      <a:pt x="767" y="1046"/>
                      <a:pt x="915" y="961"/>
                      <a:pt x="991" y="816"/>
                    </a:cubicBezTo>
                    <a:cubicBezTo>
                      <a:pt x="1076" y="671"/>
                      <a:pt x="1088" y="502"/>
                      <a:pt x="1028" y="333"/>
                    </a:cubicBezTo>
                    <a:cubicBezTo>
                      <a:pt x="991" y="224"/>
                      <a:pt x="907" y="115"/>
                      <a:pt x="786" y="54"/>
                    </a:cubicBezTo>
                    <a:cubicBezTo>
                      <a:pt x="712" y="17"/>
                      <a:pt x="637" y="1"/>
                      <a:pt x="5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5"/>
              <p:cNvSpPr/>
              <p:nvPr/>
            </p:nvSpPr>
            <p:spPr>
              <a:xfrm>
                <a:off x="145275" y="1074818"/>
                <a:ext cx="53771" cy="41394"/>
              </a:xfrm>
              <a:custGeom>
                <a:rect b="b" l="l" r="r" t="t"/>
                <a:pathLst>
                  <a:path extrusionOk="0" h="796" w="1034">
                    <a:moveTo>
                      <a:pt x="580" y="1"/>
                    </a:moveTo>
                    <a:cubicBezTo>
                      <a:pt x="491" y="1"/>
                      <a:pt x="400" y="28"/>
                      <a:pt x="323" y="81"/>
                    </a:cubicBezTo>
                    <a:cubicBezTo>
                      <a:pt x="0" y="296"/>
                      <a:pt x="162" y="795"/>
                      <a:pt x="539" y="795"/>
                    </a:cubicBezTo>
                    <a:cubicBezTo>
                      <a:pt x="544" y="795"/>
                      <a:pt x="548" y="795"/>
                      <a:pt x="553" y="795"/>
                    </a:cubicBezTo>
                    <a:cubicBezTo>
                      <a:pt x="511" y="789"/>
                      <a:pt x="496" y="786"/>
                      <a:pt x="505" y="786"/>
                    </a:cubicBezTo>
                    <a:cubicBezTo>
                      <a:pt x="514" y="786"/>
                      <a:pt x="547" y="789"/>
                      <a:pt x="601" y="795"/>
                    </a:cubicBezTo>
                    <a:cubicBezTo>
                      <a:pt x="644" y="795"/>
                      <a:pt x="686" y="786"/>
                      <a:pt x="720" y="767"/>
                    </a:cubicBezTo>
                    <a:lnTo>
                      <a:pt x="720" y="767"/>
                    </a:lnTo>
                    <a:cubicBezTo>
                      <a:pt x="896" y="734"/>
                      <a:pt x="1034" y="612"/>
                      <a:pt x="1025" y="396"/>
                    </a:cubicBezTo>
                    <a:cubicBezTo>
                      <a:pt x="1025" y="323"/>
                      <a:pt x="1001" y="251"/>
                      <a:pt x="952" y="190"/>
                    </a:cubicBezTo>
                    <a:cubicBezTo>
                      <a:pt x="918" y="145"/>
                      <a:pt x="873" y="99"/>
                      <a:pt x="818" y="74"/>
                    </a:cubicBezTo>
                    <a:lnTo>
                      <a:pt x="818" y="74"/>
                    </a:lnTo>
                    <a:cubicBezTo>
                      <a:pt x="748" y="25"/>
                      <a:pt x="665" y="1"/>
                      <a:pt x="5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5"/>
              <p:cNvSpPr/>
              <p:nvPr/>
            </p:nvSpPr>
            <p:spPr>
              <a:xfrm>
                <a:off x="271379" y="991719"/>
                <a:ext cx="53043" cy="45138"/>
              </a:xfrm>
              <a:custGeom>
                <a:rect b="b" l="l" r="r" t="t"/>
                <a:pathLst>
                  <a:path extrusionOk="0" h="868" w="1020">
                    <a:moveTo>
                      <a:pt x="538" y="1"/>
                    </a:moveTo>
                    <a:cubicBezTo>
                      <a:pt x="386" y="1"/>
                      <a:pt x="232" y="78"/>
                      <a:pt x="148" y="240"/>
                    </a:cubicBezTo>
                    <a:cubicBezTo>
                      <a:pt x="0" y="535"/>
                      <a:pt x="230" y="867"/>
                      <a:pt x="540" y="867"/>
                    </a:cubicBezTo>
                    <a:cubicBezTo>
                      <a:pt x="585" y="867"/>
                      <a:pt x="632" y="860"/>
                      <a:pt x="680" y="845"/>
                    </a:cubicBezTo>
                    <a:cubicBezTo>
                      <a:pt x="898" y="772"/>
                      <a:pt x="1019" y="530"/>
                      <a:pt x="959" y="300"/>
                    </a:cubicBezTo>
                    <a:cubicBezTo>
                      <a:pt x="894" y="105"/>
                      <a:pt x="716" y="1"/>
                      <a:pt x="5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5"/>
              <p:cNvSpPr/>
              <p:nvPr/>
            </p:nvSpPr>
            <p:spPr>
              <a:xfrm>
                <a:off x="178868" y="860987"/>
                <a:ext cx="46750" cy="39886"/>
              </a:xfrm>
              <a:custGeom>
                <a:rect b="b" l="l" r="r" t="t"/>
                <a:pathLst>
                  <a:path extrusionOk="0" h="767" w="899">
                    <a:moveTo>
                      <a:pt x="476" y="1"/>
                    </a:moveTo>
                    <a:cubicBezTo>
                      <a:pt x="341" y="1"/>
                      <a:pt x="205" y="71"/>
                      <a:pt x="137" y="213"/>
                    </a:cubicBezTo>
                    <a:cubicBezTo>
                      <a:pt x="0" y="476"/>
                      <a:pt x="202" y="766"/>
                      <a:pt x="471" y="766"/>
                    </a:cubicBezTo>
                    <a:cubicBezTo>
                      <a:pt x="512" y="766"/>
                      <a:pt x="554" y="760"/>
                      <a:pt x="597" y="746"/>
                    </a:cubicBezTo>
                    <a:cubicBezTo>
                      <a:pt x="790" y="673"/>
                      <a:pt x="899" y="467"/>
                      <a:pt x="838" y="262"/>
                    </a:cubicBezTo>
                    <a:cubicBezTo>
                      <a:pt x="781" y="89"/>
                      <a:pt x="629" y="1"/>
                      <a:pt x="4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5"/>
              <p:cNvSpPr/>
              <p:nvPr/>
            </p:nvSpPr>
            <p:spPr>
              <a:xfrm>
                <a:off x="327801" y="853031"/>
                <a:ext cx="19553" cy="16069"/>
              </a:xfrm>
              <a:custGeom>
                <a:rect b="b" l="l" r="r" t="t"/>
                <a:pathLst>
                  <a:path extrusionOk="0" h="309" w="376">
                    <a:moveTo>
                      <a:pt x="199" y="1"/>
                    </a:moveTo>
                    <a:cubicBezTo>
                      <a:pt x="101" y="1"/>
                      <a:pt x="1" y="82"/>
                      <a:pt x="31" y="209"/>
                    </a:cubicBezTo>
                    <a:cubicBezTo>
                      <a:pt x="63" y="278"/>
                      <a:pt x="123" y="309"/>
                      <a:pt x="183" y="309"/>
                    </a:cubicBezTo>
                    <a:cubicBezTo>
                      <a:pt x="280" y="309"/>
                      <a:pt x="375" y="228"/>
                      <a:pt x="345" y="100"/>
                    </a:cubicBezTo>
                    <a:cubicBezTo>
                      <a:pt x="318" y="31"/>
                      <a:pt x="259" y="1"/>
                      <a:pt x="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5"/>
              <p:cNvSpPr/>
              <p:nvPr/>
            </p:nvSpPr>
            <p:spPr>
              <a:xfrm>
                <a:off x="304972" y="719958"/>
                <a:ext cx="40718" cy="33126"/>
              </a:xfrm>
              <a:custGeom>
                <a:rect b="b" l="l" r="r" t="t"/>
                <a:pathLst>
                  <a:path extrusionOk="0" h="637" w="783">
                    <a:moveTo>
                      <a:pt x="407" y="0"/>
                    </a:moveTo>
                    <a:cubicBezTo>
                      <a:pt x="207" y="0"/>
                      <a:pt x="0" y="173"/>
                      <a:pt x="83" y="421"/>
                    </a:cubicBezTo>
                    <a:cubicBezTo>
                      <a:pt x="133" y="573"/>
                      <a:pt x="253" y="637"/>
                      <a:pt x="375" y="637"/>
                    </a:cubicBezTo>
                    <a:cubicBezTo>
                      <a:pt x="576" y="637"/>
                      <a:pt x="782" y="464"/>
                      <a:pt x="700" y="216"/>
                    </a:cubicBezTo>
                    <a:cubicBezTo>
                      <a:pt x="649" y="65"/>
                      <a:pt x="530" y="0"/>
                      <a:pt x="4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5"/>
              <p:cNvSpPr/>
              <p:nvPr/>
            </p:nvSpPr>
            <p:spPr>
              <a:xfrm>
                <a:off x="340802" y="632128"/>
                <a:ext cx="39730" cy="32658"/>
              </a:xfrm>
              <a:custGeom>
                <a:rect b="b" l="l" r="r" t="t"/>
                <a:pathLst>
                  <a:path extrusionOk="0" h="628" w="764">
                    <a:moveTo>
                      <a:pt x="399" y="1"/>
                    </a:moveTo>
                    <a:cubicBezTo>
                      <a:pt x="202" y="1"/>
                      <a:pt x="1" y="169"/>
                      <a:pt x="83" y="417"/>
                    </a:cubicBezTo>
                    <a:cubicBezTo>
                      <a:pt x="129" y="564"/>
                      <a:pt x="245" y="627"/>
                      <a:pt x="364" y="627"/>
                    </a:cubicBezTo>
                    <a:cubicBezTo>
                      <a:pt x="559" y="627"/>
                      <a:pt x="763" y="459"/>
                      <a:pt x="688" y="211"/>
                    </a:cubicBezTo>
                    <a:cubicBezTo>
                      <a:pt x="638" y="64"/>
                      <a:pt x="519" y="1"/>
                      <a:pt x="3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5"/>
              <p:cNvSpPr/>
              <p:nvPr/>
            </p:nvSpPr>
            <p:spPr>
              <a:xfrm>
                <a:off x="1395450" y="538160"/>
                <a:ext cx="29953" cy="24701"/>
              </a:xfrm>
              <a:custGeom>
                <a:rect b="b" l="l" r="r" t="t"/>
                <a:pathLst>
                  <a:path extrusionOk="0" h="475" w="576">
                    <a:moveTo>
                      <a:pt x="297" y="1"/>
                    </a:moveTo>
                    <a:cubicBezTo>
                      <a:pt x="149" y="1"/>
                      <a:pt x="0" y="127"/>
                      <a:pt x="52" y="313"/>
                    </a:cubicBezTo>
                    <a:cubicBezTo>
                      <a:pt x="95" y="425"/>
                      <a:pt x="188" y="474"/>
                      <a:pt x="281" y="474"/>
                    </a:cubicBezTo>
                    <a:cubicBezTo>
                      <a:pt x="428" y="474"/>
                      <a:pt x="576" y="352"/>
                      <a:pt x="524" y="167"/>
                    </a:cubicBezTo>
                    <a:cubicBezTo>
                      <a:pt x="482" y="51"/>
                      <a:pt x="389" y="1"/>
                      <a:pt x="2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5"/>
              <p:cNvSpPr/>
              <p:nvPr/>
            </p:nvSpPr>
            <p:spPr>
              <a:xfrm>
                <a:off x="1460817" y="514188"/>
                <a:ext cx="27509" cy="23037"/>
              </a:xfrm>
              <a:custGeom>
                <a:rect b="b" l="l" r="r" t="t"/>
                <a:pathLst>
                  <a:path extrusionOk="0" h="443" w="529">
                    <a:moveTo>
                      <a:pt x="275" y="0"/>
                    </a:moveTo>
                    <a:cubicBezTo>
                      <a:pt x="139" y="0"/>
                      <a:pt x="1" y="117"/>
                      <a:pt x="53" y="290"/>
                    </a:cubicBezTo>
                    <a:cubicBezTo>
                      <a:pt x="91" y="396"/>
                      <a:pt x="174" y="443"/>
                      <a:pt x="258" y="443"/>
                    </a:cubicBezTo>
                    <a:cubicBezTo>
                      <a:pt x="393" y="443"/>
                      <a:pt x="529" y="323"/>
                      <a:pt x="477" y="145"/>
                    </a:cubicBezTo>
                    <a:cubicBezTo>
                      <a:pt x="440" y="44"/>
                      <a:pt x="358" y="0"/>
                      <a:pt x="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5"/>
              <p:cNvSpPr/>
              <p:nvPr/>
            </p:nvSpPr>
            <p:spPr>
              <a:xfrm>
                <a:off x="1348961" y="443413"/>
                <a:ext cx="39314" cy="32658"/>
              </a:xfrm>
              <a:custGeom>
                <a:rect b="b" l="l" r="r" t="t"/>
                <a:pathLst>
                  <a:path extrusionOk="0" h="628" w="756">
                    <a:moveTo>
                      <a:pt x="394" y="1"/>
                    </a:moveTo>
                    <a:cubicBezTo>
                      <a:pt x="200" y="1"/>
                      <a:pt x="0" y="169"/>
                      <a:pt x="75" y="417"/>
                    </a:cubicBezTo>
                    <a:cubicBezTo>
                      <a:pt x="121" y="564"/>
                      <a:pt x="237" y="627"/>
                      <a:pt x="356" y="627"/>
                    </a:cubicBezTo>
                    <a:cubicBezTo>
                      <a:pt x="551" y="627"/>
                      <a:pt x="755" y="459"/>
                      <a:pt x="680" y="211"/>
                    </a:cubicBezTo>
                    <a:cubicBezTo>
                      <a:pt x="630" y="64"/>
                      <a:pt x="513" y="1"/>
                      <a:pt x="3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5"/>
              <p:cNvSpPr/>
              <p:nvPr/>
            </p:nvSpPr>
            <p:spPr>
              <a:xfrm>
                <a:off x="1466433" y="733427"/>
                <a:ext cx="21425" cy="17317"/>
              </a:xfrm>
              <a:custGeom>
                <a:rect b="b" l="l" r="r" t="t"/>
                <a:pathLst>
                  <a:path extrusionOk="0" h="333" w="412">
                    <a:moveTo>
                      <a:pt x="210" y="1"/>
                    </a:moveTo>
                    <a:cubicBezTo>
                      <a:pt x="103" y="1"/>
                      <a:pt x="0" y="89"/>
                      <a:pt x="30" y="223"/>
                    </a:cubicBezTo>
                    <a:cubicBezTo>
                      <a:pt x="62" y="300"/>
                      <a:pt x="126" y="333"/>
                      <a:pt x="191" y="333"/>
                    </a:cubicBezTo>
                    <a:cubicBezTo>
                      <a:pt x="300" y="333"/>
                      <a:pt x="411" y="242"/>
                      <a:pt x="381" y="114"/>
                    </a:cubicBezTo>
                    <a:cubicBezTo>
                      <a:pt x="344" y="35"/>
                      <a:pt x="276" y="1"/>
                      <a:pt x="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5"/>
              <p:cNvSpPr/>
              <p:nvPr/>
            </p:nvSpPr>
            <p:spPr>
              <a:xfrm>
                <a:off x="1561180" y="723703"/>
                <a:ext cx="40094" cy="32918"/>
              </a:xfrm>
              <a:custGeom>
                <a:rect b="b" l="l" r="r" t="t"/>
                <a:pathLst>
                  <a:path extrusionOk="0" h="633" w="771">
                    <a:moveTo>
                      <a:pt x="399" y="1"/>
                    </a:moveTo>
                    <a:cubicBezTo>
                      <a:pt x="203" y="1"/>
                      <a:pt x="0" y="174"/>
                      <a:pt x="83" y="422"/>
                    </a:cubicBezTo>
                    <a:cubicBezTo>
                      <a:pt x="134" y="569"/>
                      <a:pt x="252" y="632"/>
                      <a:pt x="373" y="632"/>
                    </a:cubicBezTo>
                    <a:cubicBezTo>
                      <a:pt x="569" y="632"/>
                      <a:pt x="770" y="464"/>
                      <a:pt x="688" y="216"/>
                    </a:cubicBezTo>
                    <a:cubicBezTo>
                      <a:pt x="638" y="65"/>
                      <a:pt x="519" y="1"/>
                      <a:pt x="3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5"/>
              <p:cNvSpPr/>
              <p:nvPr/>
            </p:nvSpPr>
            <p:spPr>
              <a:xfrm>
                <a:off x="1549844" y="916421"/>
                <a:ext cx="11805" cy="9776"/>
              </a:xfrm>
              <a:custGeom>
                <a:rect b="b" l="l" r="r" t="t"/>
                <a:pathLst>
                  <a:path extrusionOk="0" h="188" w="227">
                    <a:moveTo>
                      <a:pt x="114" y="1"/>
                    </a:moveTo>
                    <a:cubicBezTo>
                      <a:pt x="57" y="1"/>
                      <a:pt x="0" y="52"/>
                      <a:pt x="23" y="127"/>
                    </a:cubicBezTo>
                    <a:cubicBezTo>
                      <a:pt x="37" y="169"/>
                      <a:pt x="73" y="188"/>
                      <a:pt x="109" y="188"/>
                    </a:cubicBezTo>
                    <a:cubicBezTo>
                      <a:pt x="167" y="188"/>
                      <a:pt x="227" y="141"/>
                      <a:pt x="204" y="67"/>
                    </a:cubicBezTo>
                    <a:cubicBezTo>
                      <a:pt x="186" y="21"/>
                      <a:pt x="150" y="1"/>
                      <a:pt x="1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5"/>
              <p:cNvSpPr/>
              <p:nvPr/>
            </p:nvSpPr>
            <p:spPr>
              <a:xfrm>
                <a:off x="1502626" y="913977"/>
                <a:ext cx="28913" cy="24233"/>
              </a:xfrm>
              <a:custGeom>
                <a:rect b="b" l="l" r="r" t="t"/>
                <a:pathLst>
                  <a:path extrusionOk="0" h="466" w="556">
                    <a:moveTo>
                      <a:pt x="281" y="1"/>
                    </a:moveTo>
                    <a:cubicBezTo>
                      <a:pt x="141" y="1"/>
                      <a:pt x="1" y="122"/>
                      <a:pt x="60" y="307"/>
                    </a:cubicBezTo>
                    <a:cubicBezTo>
                      <a:pt x="92" y="418"/>
                      <a:pt x="178" y="466"/>
                      <a:pt x="265" y="466"/>
                    </a:cubicBezTo>
                    <a:cubicBezTo>
                      <a:pt x="407" y="466"/>
                      <a:pt x="555" y="342"/>
                      <a:pt x="495" y="162"/>
                    </a:cubicBezTo>
                    <a:cubicBezTo>
                      <a:pt x="458" y="49"/>
                      <a:pt x="369" y="1"/>
                      <a:pt x="2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5"/>
              <p:cNvSpPr/>
              <p:nvPr/>
            </p:nvSpPr>
            <p:spPr>
              <a:xfrm>
                <a:off x="1501430" y="787509"/>
                <a:ext cx="40094" cy="32658"/>
              </a:xfrm>
              <a:custGeom>
                <a:rect b="b" l="l" r="r" t="t"/>
                <a:pathLst>
                  <a:path extrusionOk="0" h="628" w="771">
                    <a:moveTo>
                      <a:pt x="398" y="1"/>
                    </a:moveTo>
                    <a:cubicBezTo>
                      <a:pt x="202" y="1"/>
                      <a:pt x="0" y="169"/>
                      <a:pt x="83" y="417"/>
                    </a:cubicBezTo>
                    <a:cubicBezTo>
                      <a:pt x="133" y="564"/>
                      <a:pt x="252" y="627"/>
                      <a:pt x="373" y="627"/>
                    </a:cubicBezTo>
                    <a:cubicBezTo>
                      <a:pt x="569" y="627"/>
                      <a:pt x="770" y="459"/>
                      <a:pt x="688" y="211"/>
                    </a:cubicBezTo>
                    <a:cubicBezTo>
                      <a:pt x="637" y="64"/>
                      <a:pt x="518" y="1"/>
                      <a:pt x="3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5"/>
              <p:cNvSpPr/>
              <p:nvPr/>
            </p:nvSpPr>
            <p:spPr>
              <a:xfrm>
                <a:off x="1600754" y="826146"/>
                <a:ext cx="34166" cy="28497"/>
              </a:xfrm>
              <a:custGeom>
                <a:rect b="b" l="l" r="r" t="t"/>
                <a:pathLst>
                  <a:path extrusionOk="0" h="548" w="657">
                    <a:moveTo>
                      <a:pt x="339" y="1"/>
                    </a:moveTo>
                    <a:cubicBezTo>
                      <a:pt x="169" y="1"/>
                      <a:pt x="1" y="148"/>
                      <a:pt x="60" y="363"/>
                    </a:cubicBezTo>
                    <a:cubicBezTo>
                      <a:pt x="106" y="493"/>
                      <a:pt x="209" y="548"/>
                      <a:pt x="313" y="548"/>
                    </a:cubicBezTo>
                    <a:cubicBezTo>
                      <a:pt x="483" y="548"/>
                      <a:pt x="657" y="403"/>
                      <a:pt x="604" y="194"/>
                    </a:cubicBezTo>
                    <a:cubicBezTo>
                      <a:pt x="553" y="59"/>
                      <a:pt x="446" y="1"/>
                      <a:pt x="3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5"/>
              <p:cNvSpPr/>
              <p:nvPr/>
            </p:nvSpPr>
            <p:spPr>
              <a:xfrm>
                <a:off x="1520047" y="1039821"/>
                <a:ext cx="38066" cy="30889"/>
              </a:xfrm>
              <a:custGeom>
                <a:rect b="b" l="l" r="r" t="t"/>
                <a:pathLst>
                  <a:path extrusionOk="0" h="594" w="732">
                    <a:moveTo>
                      <a:pt x="383" y="1"/>
                    </a:moveTo>
                    <a:cubicBezTo>
                      <a:pt x="195" y="1"/>
                      <a:pt x="1" y="159"/>
                      <a:pt x="76" y="391"/>
                    </a:cubicBezTo>
                    <a:cubicBezTo>
                      <a:pt x="121" y="533"/>
                      <a:pt x="233" y="594"/>
                      <a:pt x="348" y="594"/>
                    </a:cubicBezTo>
                    <a:cubicBezTo>
                      <a:pt x="536" y="594"/>
                      <a:pt x="731" y="431"/>
                      <a:pt x="656" y="198"/>
                    </a:cubicBezTo>
                    <a:cubicBezTo>
                      <a:pt x="610" y="60"/>
                      <a:pt x="498" y="1"/>
                      <a:pt x="3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5"/>
              <p:cNvSpPr/>
              <p:nvPr/>
            </p:nvSpPr>
            <p:spPr>
              <a:xfrm>
                <a:off x="1447816" y="1079238"/>
                <a:ext cx="38274" cy="31722"/>
              </a:xfrm>
              <a:custGeom>
                <a:rect b="b" l="l" r="r" t="t"/>
                <a:pathLst>
                  <a:path extrusionOk="0" h="610" w="736">
                    <a:moveTo>
                      <a:pt x="396" y="1"/>
                    </a:moveTo>
                    <a:cubicBezTo>
                      <a:pt x="361" y="1"/>
                      <a:pt x="326" y="7"/>
                      <a:pt x="291" y="20"/>
                    </a:cubicBezTo>
                    <a:cubicBezTo>
                      <a:pt x="25" y="93"/>
                      <a:pt x="1" y="444"/>
                      <a:pt x="243" y="577"/>
                    </a:cubicBezTo>
                    <a:cubicBezTo>
                      <a:pt x="288" y="600"/>
                      <a:pt x="335" y="610"/>
                      <a:pt x="380" y="610"/>
                    </a:cubicBezTo>
                    <a:cubicBezTo>
                      <a:pt x="573" y="610"/>
                      <a:pt x="735" y="418"/>
                      <a:pt x="666" y="202"/>
                    </a:cubicBezTo>
                    <a:cubicBezTo>
                      <a:pt x="629" y="79"/>
                      <a:pt x="517" y="1"/>
                      <a:pt x="3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5"/>
              <p:cNvSpPr/>
              <p:nvPr/>
            </p:nvSpPr>
            <p:spPr>
              <a:xfrm>
                <a:off x="1516199" y="1127028"/>
                <a:ext cx="28133" cy="23505"/>
              </a:xfrm>
              <a:custGeom>
                <a:rect b="b" l="l" r="r" t="t"/>
                <a:pathLst>
                  <a:path extrusionOk="0" h="452" w="541">
                    <a:moveTo>
                      <a:pt x="280" y="1"/>
                    </a:moveTo>
                    <a:cubicBezTo>
                      <a:pt x="142" y="1"/>
                      <a:pt x="1" y="120"/>
                      <a:pt x="53" y="299"/>
                    </a:cubicBezTo>
                    <a:cubicBezTo>
                      <a:pt x="90" y="406"/>
                      <a:pt x="175" y="452"/>
                      <a:pt x="261" y="452"/>
                    </a:cubicBezTo>
                    <a:cubicBezTo>
                      <a:pt x="400" y="452"/>
                      <a:pt x="541" y="333"/>
                      <a:pt x="488" y="154"/>
                    </a:cubicBezTo>
                    <a:cubicBezTo>
                      <a:pt x="451" y="47"/>
                      <a:pt x="366" y="1"/>
                      <a:pt x="2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5"/>
              <p:cNvSpPr/>
              <p:nvPr/>
            </p:nvSpPr>
            <p:spPr>
              <a:xfrm>
                <a:off x="1424728" y="1180694"/>
                <a:ext cx="28913" cy="23765"/>
              </a:xfrm>
              <a:custGeom>
                <a:rect b="b" l="l" r="r" t="t"/>
                <a:pathLst>
                  <a:path extrusionOk="0" h="457" w="556">
                    <a:moveTo>
                      <a:pt x="296" y="1"/>
                    </a:moveTo>
                    <a:cubicBezTo>
                      <a:pt x="149" y="1"/>
                      <a:pt x="0" y="126"/>
                      <a:pt x="46" y="307"/>
                    </a:cubicBezTo>
                    <a:cubicBezTo>
                      <a:pt x="91" y="412"/>
                      <a:pt x="177" y="456"/>
                      <a:pt x="264" y="456"/>
                    </a:cubicBezTo>
                    <a:cubicBezTo>
                      <a:pt x="409" y="456"/>
                      <a:pt x="555" y="332"/>
                      <a:pt x="518" y="150"/>
                    </a:cubicBezTo>
                    <a:cubicBezTo>
                      <a:pt x="472" y="46"/>
                      <a:pt x="384" y="1"/>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5"/>
              <p:cNvSpPr/>
              <p:nvPr/>
            </p:nvSpPr>
            <p:spPr>
              <a:xfrm>
                <a:off x="1368202" y="1196502"/>
                <a:ext cx="33490" cy="28029"/>
              </a:xfrm>
              <a:custGeom>
                <a:rect b="b" l="l" r="r" t="t"/>
                <a:pathLst>
                  <a:path extrusionOk="0" h="539" w="644">
                    <a:moveTo>
                      <a:pt x="333" y="0"/>
                    </a:moveTo>
                    <a:cubicBezTo>
                      <a:pt x="169" y="0"/>
                      <a:pt x="1" y="145"/>
                      <a:pt x="68" y="354"/>
                    </a:cubicBezTo>
                    <a:cubicBezTo>
                      <a:pt x="110" y="483"/>
                      <a:pt x="210" y="539"/>
                      <a:pt x="311" y="539"/>
                    </a:cubicBezTo>
                    <a:cubicBezTo>
                      <a:pt x="475" y="539"/>
                      <a:pt x="644" y="394"/>
                      <a:pt x="576" y="185"/>
                    </a:cubicBezTo>
                    <a:cubicBezTo>
                      <a:pt x="535" y="55"/>
                      <a:pt x="435" y="0"/>
                      <a:pt x="3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5"/>
              <p:cNvSpPr/>
              <p:nvPr/>
            </p:nvSpPr>
            <p:spPr>
              <a:xfrm>
                <a:off x="1291083" y="1247724"/>
                <a:ext cx="37390" cy="30629"/>
              </a:xfrm>
              <a:custGeom>
                <a:rect b="b" l="l" r="r" t="t"/>
                <a:pathLst>
                  <a:path extrusionOk="0" h="589" w="719">
                    <a:moveTo>
                      <a:pt x="374" y="1"/>
                    </a:moveTo>
                    <a:cubicBezTo>
                      <a:pt x="190" y="1"/>
                      <a:pt x="1" y="160"/>
                      <a:pt x="75" y="385"/>
                    </a:cubicBezTo>
                    <a:cubicBezTo>
                      <a:pt x="122" y="528"/>
                      <a:pt x="232" y="588"/>
                      <a:pt x="345" y="588"/>
                    </a:cubicBezTo>
                    <a:cubicBezTo>
                      <a:pt x="529" y="588"/>
                      <a:pt x="719" y="429"/>
                      <a:pt x="644" y="204"/>
                    </a:cubicBezTo>
                    <a:cubicBezTo>
                      <a:pt x="598" y="61"/>
                      <a:pt x="487" y="1"/>
                      <a:pt x="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5"/>
              <p:cNvSpPr/>
              <p:nvPr/>
            </p:nvSpPr>
            <p:spPr>
              <a:xfrm>
                <a:off x="1232633" y="1311270"/>
                <a:ext cx="22829" cy="18617"/>
              </a:xfrm>
              <a:custGeom>
                <a:rect b="b" l="l" r="r" t="t"/>
                <a:pathLst>
                  <a:path extrusionOk="0" h="358" w="439">
                    <a:moveTo>
                      <a:pt x="226" y="1"/>
                    </a:moveTo>
                    <a:cubicBezTo>
                      <a:pt x="113" y="1"/>
                      <a:pt x="1" y="97"/>
                      <a:pt x="38" y="240"/>
                    </a:cubicBezTo>
                    <a:cubicBezTo>
                      <a:pt x="70" y="322"/>
                      <a:pt x="139" y="358"/>
                      <a:pt x="208" y="358"/>
                    </a:cubicBezTo>
                    <a:cubicBezTo>
                      <a:pt x="322" y="358"/>
                      <a:pt x="439" y="262"/>
                      <a:pt x="401" y="119"/>
                    </a:cubicBezTo>
                    <a:cubicBezTo>
                      <a:pt x="364" y="36"/>
                      <a:pt x="295" y="1"/>
                      <a:pt x="2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5"/>
              <p:cNvSpPr/>
              <p:nvPr/>
            </p:nvSpPr>
            <p:spPr>
              <a:xfrm>
                <a:off x="1132737" y="1319382"/>
                <a:ext cx="16901" cy="13729"/>
              </a:xfrm>
              <a:custGeom>
                <a:rect b="b" l="l" r="r" t="t"/>
                <a:pathLst>
                  <a:path extrusionOk="0" h="264" w="325">
                    <a:moveTo>
                      <a:pt x="175" y="1"/>
                    </a:moveTo>
                    <a:cubicBezTo>
                      <a:pt x="89" y="1"/>
                      <a:pt x="1" y="74"/>
                      <a:pt x="24" y="181"/>
                    </a:cubicBezTo>
                    <a:cubicBezTo>
                      <a:pt x="50" y="239"/>
                      <a:pt x="100" y="264"/>
                      <a:pt x="151" y="264"/>
                    </a:cubicBezTo>
                    <a:cubicBezTo>
                      <a:pt x="237" y="264"/>
                      <a:pt x="325" y="191"/>
                      <a:pt x="302" y="84"/>
                    </a:cubicBezTo>
                    <a:cubicBezTo>
                      <a:pt x="275" y="26"/>
                      <a:pt x="225" y="1"/>
                      <a:pt x="1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5"/>
              <p:cNvSpPr/>
              <p:nvPr/>
            </p:nvSpPr>
            <p:spPr>
              <a:xfrm>
                <a:off x="993840" y="1259632"/>
                <a:ext cx="24181" cy="20229"/>
              </a:xfrm>
              <a:custGeom>
                <a:rect b="b" l="l" r="r" t="t"/>
                <a:pathLst>
                  <a:path extrusionOk="0" h="389" w="465">
                    <a:moveTo>
                      <a:pt x="241" y="0"/>
                    </a:moveTo>
                    <a:cubicBezTo>
                      <a:pt x="122" y="0"/>
                      <a:pt x="1" y="103"/>
                      <a:pt x="45" y="253"/>
                    </a:cubicBezTo>
                    <a:cubicBezTo>
                      <a:pt x="78" y="347"/>
                      <a:pt x="154" y="388"/>
                      <a:pt x="229" y="388"/>
                    </a:cubicBezTo>
                    <a:cubicBezTo>
                      <a:pt x="347" y="388"/>
                      <a:pt x="465" y="287"/>
                      <a:pt x="420" y="132"/>
                    </a:cubicBezTo>
                    <a:cubicBezTo>
                      <a:pt x="388" y="40"/>
                      <a:pt x="315" y="0"/>
                      <a:pt x="2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5"/>
              <p:cNvSpPr/>
              <p:nvPr/>
            </p:nvSpPr>
            <p:spPr>
              <a:xfrm>
                <a:off x="931802" y="1209191"/>
                <a:ext cx="28809" cy="25481"/>
              </a:xfrm>
              <a:custGeom>
                <a:rect b="b" l="l" r="r" t="t"/>
                <a:pathLst>
                  <a:path extrusionOk="0" h="490" w="554">
                    <a:moveTo>
                      <a:pt x="281" y="0"/>
                    </a:moveTo>
                    <a:cubicBezTo>
                      <a:pt x="142" y="0"/>
                      <a:pt x="1" y="124"/>
                      <a:pt x="53" y="304"/>
                    </a:cubicBezTo>
                    <a:lnTo>
                      <a:pt x="77" y="340"/>
                    </a:lnTo>
                    <a:cubicBezTo>
                      <a:pt x="109" y="445"/>
                      <a:pt x="189" y="490"/>
                      <a:pt x="272" y="490"/>
                    </a:cubicBezTo>
                    <a:cubicBezTo>
                      <a:pt x="409" y="490"/>
                      <a:pt x="553" y="368"/>
                      <a:pt x="501" y="195"/>
                    </a:cubicBezTo>
                    <a:lnTo>
                      <a:pt x="488" y="158"/>
                    </a:lnTo>
                    <a:cubicBezTo>
                      <a:pt x="452" y="48"/>
                      <a:pt x="367" y="0"/>
                      <a:pt x="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5"/>
              <p:cNvSpPr/>
              <p:nvPr/>
            </p:nvSpPr>
            <p:spPr>
              <a:xfrm>
                <a:off x="906217" y="1173517"/>
                <a:ext cx="676" cy="832"/>
              </a:xfrm>
              <a:custGeom>
                <a:rect b="b" l="l" r="r" t="t"/>
                <a:pathLst>
                  <a:path extrusionOk="0" h="16" w="13">
                    <a:moveTo>
                      <a:pt x="7" y="1"/>
                    </a:moveTo>
                    <a:cubicBezTo>
                      <a:pt x="4" y="1"/>
                      <a:pt x="1" y="4"/>
                      <a:pt x="1" y="10"/>
                    </a:cubicBezTo>
                    <a:cubicBezTo>
                      <a:pt x="1" y="14"/>
                      <a:pt x="2" y="15"/>
                      <a:pt x="4" y="15"/>
                    </a:cubicBezTo>
                    <a:cubicBezTo>
                      <a:pt x="7" y="15"/>
                      <a:pt x="13" y="10"/>
                      <a:pt x="13" y="10"/>
                    </a:cubicBezTo>
                    <a:cubicBezTo>
                      <a:pt x="13" y="4"/>
                      <a:pt x="10" y="1"/>
                      <a:pt x="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5"/>
              <p:cNvSpPr/>
              <p:nvPr/>
            </p:nvSpPr>
            <p:spPr>
              <a:xfrm>
                <a:off x="851303" y="1084074"/>
                <a:ext cx="26261" cy="22049"/>
              </a:xfrm>
              <a:custGeom>
                <a:rect b="b" l="l" r="r" t="t"/>
                <a:pathLst>
                  <a:path extrusionOk="0" h="424" w="505">
                    <a:moveTo>
                      <a:pt x="262" y="0"/>
                    </a:moveTo>
                    <a:cubicBezTo>
                      <a:pt x="133" y="0"/>
                      <a:pt x="0" y="114"/>
                      <a:pt x="53" y="278"/>
                    </a:cubicBezTo>
                    <a:cubicBezTo>
                      <a:pt x="85" y="380"/>
                      <a:pt x="163" y="423"/>
                      <a:pt x="243" y="423"/>
                    </a:cubicBezTo>
                    <a:cubicBezTo>
                      <a:pt x="372" y="423"/>
                      <a:pt x="504" y="310"/>
                      <a:pt x="452" y="145"/>
                    </a:cubicBezTo>
                    <a:cubicBezTo>
                      <a:pt x="419" y="43"/>
                      <a:pt x="341" y="0"/>
                      <a:pt x="2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5"/>
              <p:cNvSpPr/>
              <p:nvPr/>
            </p:nvSpPr>
            <p:spPr>
              <a:xfrm>
                <a:off x="837679" y="1022088"/>
                <a:ext cx="30213" cy="24909"/>
              </a:xfrm>
              <a:custGeom>
                <a:rect b="b" l="l" r="r" t="t"/>
                <a:pathLst>
                  <a:path extrusionOk="0" h="479" w="581">
                    <a:moveTo>
                      <a:pt x="299" y="1"/>
                    </a:moveTo>
                    <a:cubicBezTo>
                      <a:pt x="151" y="1"/>
                      <a:pt x="0" y="133"/>
                      <a:pt x="61" y="321"/>
                    </a:cubicBezTo>
                    <a:cubicBezTo>
                      <a:pt x="97" y="431"/>
                      <a:pt x="186" y="479"/>
                      <a:pt x="277" y="479"/>
                    </a:cubicBezTo>
                    <a:cubicBezTo>
                      <a:pt x="426" y="479"/>
                      <a:pt x="580" y="351"/>
                      <a:pt x="520" y="164"/>
                    </a:cubicBezTo>
                    <a:cubicBezTo>
                      <a:pt x="479" y="50"/>
                      <a:pt x="390" y="1"/>
                      <a:pt x="2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5"/>
              <p:cNvSpPr/>
              <p:nvPr/>
            </p:nvSpPr>
            <p:spPr>
              <a:xfrm>
                <a:off x="855828" y="952666"/>
                <a:ext cx="28497" cy="23609"/>
              </a:xfrm>
              <a:custGeom>
                <a:rect b="b" l="l" r="r" t="t"/>
                <a:pathLst>
                  <a:path extrusionOk="0" h="454" w="548">
                    <a:moveTo>
                      <a:pt x="291" y="0"/>
                    </a:moveTo>
                    <a:cubicBezTo>
                      <a:pt x="146" y="0"/>
                      <a:pt x="0" y="120"/>
                      <a:pt x="38" y="301"/>
                    </a:cubicBezTo>
                    <a:cubicBezTo>
                      <a:pt x="84" y="407"/>
                      <a:pt x="172" y="453"/>
                      <a:pt x="261" y="453"/>
                    </a:cubicBezTo>
                    <a:cubicBezTo>
                      <a:pt x="404" y="453"/>
                      <a:pt x="547" y="331"/>
                      <a:pt x="510" y="144"/>
                    </a:cubicBezTo>
                    <a:cubicBezTo>
                      <a:pt x="464" y="44"/>
                      <a:pt x="378" y="0"/>
                      <a:pt x="2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5"/>
              <p:cNvSpPr/>
              <p:nvPr/>
            </p:nvSpPr>
            <p:spPr>
              <a:xfrm>
                <a:off x="300500" y="1591819"/>
                <a:ext cx="29901" cy="24961"/>
              </a:xfrm>
              <a:custGeom>
                <a:rect b="b" l="l" r="r" t="t"/>
                <a:pathLst>
                  <a:path extrusionOk="0" h="480" w="575">
                    <a:moveTo>
                      <a:pt x="290" y="1"/>
                    </a:moveTo>
                    <a:cubicBezTo>
                      <a:pt x="146" y="1"/>
                      <a:pt x="1" y="127"/>
                      <a:pt x="60" y="313"/>
                    </a:cubicBezTo>
                    <a:cubicBezTo>
                      <a:pt x="97" y="429"/>
                      <a:pt x="189" y="479"/>
                      <a:pt x="281" y="479"/>
                    </a:cubicBezTo>
                    <a:cubicBezTo>
                      <a:pt x="427" y="479"/>
                      <a:pt x="574" y="353"/>
                      <a:pt x="508" y="167"/>
                    </a:cubicBezTo>
                    <a:cubicBezTo>
                      <a:pt x="470" y="51"/>
                      <a:pt x="380" y="1"/>
                      <a:pt x="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5"/>
              <p:cNvSpPr/>
              <p:nvPr/>
            </p:nvSpPr>
            <p:spPr>
              <a:xfrm>
                <a:off x="303776" y="1385684"/>
                <a:ext cx="22933" cy="18929"/>
              </a:xfrm>
              <a:custGeom>
                <a:rect b="b" l="l" r="r" t="t"/>
                <a:pathLst>
                  <a:path extrusionOk="0" h="364" w="441">
                    <a:moveTo>
                      <a:pt x="227" y="0"/>
                    </a:moveTo>
                    <a:cubicBezTo>
                      <a:pt x="115" y="0"/>
                      <a:pt x="1" y="95"/>
                      <a:pt x="45" y="236"/>
                    </a:cubicBezTo>
                    <a:cubicBezTo>
                      <a:pt x="78" y="325"/>
                      <a:pt x="149" y="364"/>
                      <a:pt x="220" y="364"/>
                    </a:cubicBezTo>
                    <a:cubicBezTo>
                      <a:pt x="331" y="364"/>
                      <a:pt x="441" y="268"/>
                      <a:pt x="396" y="127"/>
                    </a:cubicBezTo>
                    <a:cubicBezTo>
                      <a:pt x="368" y="38"/>
                      <a:pt x="298"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5"/>
              <p:cNvSpPr/>
              <p:nvPr/>
            </p:nvSpPr>
            <p:spPr>
              <a:xfrm>
                <a:off x="186512" y="1199310"/>
                <a:ext cx="22829" cy="18617"/>
              </a:xfrm>
              <a:custGeom>
                <a:rect b="b" l="l" r="r" t="t"/>
                <a:pathLst>
                  <a:path extrusionOk="0" h="358" w="439">
                    <a:moveTo>
                      <a:pt x="231" y="1"/>
                    </a:moveTo>
                    <a:cubicBezTo>
                      <a:pt x="117" y="1"/>
                      <a:pt x="1" y="97"/>
                      <a:pt x="38" y="240"/>
                    </a:cubicBezTo>
                    <a:cubicBezTo>
                      <a:pt x="70" y="322"/>
                      <a:pt x="139" y="358"/>
                      <a:pt x="208" y="358"/>
                    </a:cubicBezTo>
                    <a:cubicBezTo>
                      <a:pt x="322" y="358"/>
                      <a:pt x="439" y="262"/>
                      <a:pt x="401" y="119"/>
                    </a:cubicBezTo>
                    <a:cubicBezTo>
                      <a:pt x="369" y="36"/>
                      <a:pt x="301" y="1"/>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5"/>
              <p:cNvSpPr/>
              <p:nvPr/>
            </p:nvSpPr>
            <p:spPr>
              <a:xfrm>
                <a:off x="231650" y="1039561"/>
                <a:ext cx="31097" cy="24649"/>
              </a:xfrm>
              <a:custGeom>
                <a:rect b="b" l="l" r="r" t="t"/>
                <a:pathLst>
                  <a:path extrusionOk="0" h="474" w="598">
                    <a:moveTo>
                      <a:pt x="359" y="1"/>
                    </a:moveTo>
                    <a:cubicBezTo>
                      <a:pt x="163" y="1"/>
                      <a:pt x="1" y="418"/>
                      <a:pt x="247" y="469"/>
                    </a:cubicBezTo>
                    <a:cubicBezTo>
                      <a:pt x="265" y="472"/>
                      <a:pt x="282" y="474"/>
                      <a:pt x="300" y="474"/>
                    </a:cubicBezTo>
                    <a:cubicBezTo>
                      <a:pt x="343" y="474"/>
                      <a:pt x="386" y="465"/>
                      <a:pt x="428" y="457"/>
                    </a:cubicBezTo>
                    <a:cubicBezTo>
                      <a:pt x="537" y="420"/>
                      <a:pt x="598" y="300"/>
                      <a:pt x="561" y="191"/>
                    </a:cubicBezTo>
                    <a:cubicBezTo>
                      <a:pt x="537" y="142"/>
                      <a:pt x="501" y="82"/>
                      <a:pt x="465" y="45"/>
                    </a:cubicBezTo>
                    <a:cubicBezTo>
                      <a:pt x="430" y="14"/>
                      <a:pt x="394"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5"/>
              <p:cNvSpPr/>
              <p:nvPr/>
            </p:nvSpPr>
            <p:spPr>
              <a:xfrm>
                <a:off x="252762" y="921829"/>
                <a:ext cx="36558" cy="27821"/>
              </a:xfrm>
              <a:custGeom>
                <a:rect b="b" l="l" r="r" t="t"/>
                <a:pathLst>
                  <a:path extrusionOk="0" h="535" w="703">
                    <a:moveTo>
                      <a:pt x="330" y="0"/>
                    </a:moveTo>
                    <a:cubicBezTo>
                      <a:pt x="234" y="0"/>
                      <a:pt x="139" y="49"/>
                      <a:pt x="95" y="144"/>
                    </a:cubicBezTo>
                    <a:cubicBezTo>
                      <a:pt x="1" y="321"/>
                      <a:pt x="136" y="532"/>
                      <a:pt x="333" y="532"/>
                    </a:cubicBezTo>
                    <a:cubicBezTo>
                      <a:pt x="335" y="532"/>
                      <a:pt x="337" y="532"/>
                      <a:pt x="339" y="532"/>
                    </a:cubicBezTo>
                    <a:lnTo>
                      <a:pt x="339" y="532"/>
                    </a:lnTo>
                    <a:cubicBezTo>
                      <a:pt x="352" y="534"/>
                      <a:pt x="365" y="534"/>
                      <a:pt x="377" y="534"/>
                    </a:cubicBezTo>
                    <a:cubicBezTo>
                      <a:pt x="583" y="534"/>
                      <a:pt x="702" y="279"/>
                      <a:pt x="555" y="120"/>
                    </a:cubicBezTo>
                    <a:cubicBezTo>
                      <a:pt x="503" y="40"/>
                      <a:pt x="416" y="0"/>
                      <a:pt x="3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5"/>
              <p:cNvSpPr/>
              <p:nvPr/>
            </p:nvSpPr>
            <p:spPr>
              <a:xfrm>
                <a:off x="246314" y="685793"/>
                <a:ext cx="46646" cy="33074"/>
              </a:xfrm>
              <a:custGeom>
                <a:rect b="b" l="l" r="r" t="t"/>
                <a:pathLst>
                  <a:path extrusionOk="0" h="636" w="897">
                    <a:moveTo>
                      <a:pt x="517" y="1"/>
                    </a:moveTo>
                    <a:cubicBezTo>
                      <a:pt x="461" y="1"/>
                      <a:pt x="404" y="11"/>
                      <a:pt x="352" y="26"/>
                    </a:cubicBezTo>
                    <a:cubicBezTo>
                      <a:pt x="1" y="147"/>
                      <a:pt x="127" y="635"/>
                      <a:pt x="442" y="635"/>
                    </a:cubicBezTo>
                    <a:cubicBezTo>
                      <a:pt x="475" y="635"/>
                      <a:pt x="509" y="630"/>
                      <a:pt x="545" y="619"/>
                    </a:cubicBezTo>
                    <a:cubicBezTo>
                      <a:pt x="630" y="594"/>
                      <a:pt x="703" y="534"/>
                      <a:pt x="763" y="474"/>
                    </a:cubicBezTo>
                    <a:cubicBezTo>
                      <a:pt x="896" y="304"/>
                      <a:pt x="812" y="62"/>
                      <a:pt x="618" y="14"/>
                    </a:cubicBezTo>
                    <a:cubicBezTo>
                      <a:pt x="586" y="5"/>
                      <a:pt x="552" y="1"/>
                      <a:pt x="5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5"/>
              <p:cNvSpPr/>
              <p:nvPr/>
            </p:nvSpPr>
            <p:spPr>
              <a:xfrm>
                <a:off x="397432" y="665097"/>
                <a:ext cx="32658" cy="27821"/>
              </a:xfrm>
              <a:custGeom>
                <a:rect b="b" l="l" r="r" t="t"/>
                <a:pathLst>
                  <a:path extrusionOk="0" h="535" w="628">
                    <a:moveTo>
                      <a:pt x="340" y="0"/>
                    </a:moveTo>
                    <a:cubicBezTo>
                      <a:pt x="244" y="0"/>
                      <a:pt x="147" y="49"/>
                      <a:pt x="95" y="146"/>
                    </a:cubicBezTo>
                    <a:cubicBezTo>
                      <a:pt x="0" y="335"/>
                      <a:pt x="144" y="534"/>
                      <a:pt x="335" y="534"/>
                    </a:cubicBezTo>
                    <a:cubicBezTo>
                      <a:pt x="363" y="534"/>
                      <a:pt x="392" y="530"/>
                      <a:pt x="422" y="521"/>
                    </a:cubicBezTo>
                    <a:cubicBezTo>
                      <a:pt x="555" y="472"/>
                      <a:pt x="627" y="327"/>
                      <a:pt x="591" y="182"/>
                    </a:cubicBezTo>
                    <a:cubicBezTo>
                      <a:pt x="553" y="61"/>
                      <a:pt x="447" y="0"/>
                      <a:pt x="3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5"/>
              <p:cNvSpPr/>
              <p:nvPr/>
            </p:nvSpPr>
            <p:spPr>
              <a:xfrm>
                <a:off x="1311832" y="376747"/>
                <a:ext cx="36766" cy="30109"/>
              </a:xfrm>
              <a:custGeom>
                <a:rect b="b" l="l" r="r" t="t"/>
                <a:pathLst>
                  <a:path extrusionOk="0" h="579" w="707">
                    <a:moveTo>
                      <a:pt x="365" y="1"/>
                    </a:moveTo>
                    <a:cubicBezTo>
                      <a:pt x="185" y="1"/>
                      <a:pt x="1" y="156"/>
                      <a:pt x="76" y="380"/>
                    </a:cubicBezTo>
                    <a:cubicBezTo>
                      <a:pt x="122" y="519"/>
                      <a:pt x="232" y="578"/>
                      <a:pt x="343" y="578"/>
                    </a:cubicBezTo>
                    <a:cubicBezTo>
                      <a:pt x="523" y="578"/>
                      <a:pt x="707" y="423"/>
                      <a:pt x="632" y="199"/>
                    </a:cubicBezTo>
                    <a:cubicBezTo>
                      <a:pt x="586" y="60"/>
                      <a:pt x="476" y="1"/>
                      <a:pt x="3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5"/>
              <p:cNvSpPr/>
              <p:nvPr/>
            </p:nvSpPr>
            <p:spPr>
              <a:xfrm>
                <a:off x="1297999" y="509248"/>
                <a:ext cx="38690" cy="31202"/>
              </a:xfrm>
              <a:custGeom>
                <a:rect b="b" l="l" r="r" t="t"/>
                <a:pathLst>
                  <a:path extrusionOk="0" h="600" w="744">
                    <a:moveTo>
                      <a:pt x="392" y="1"/>
                    </a:moveTo>
                    <a:cubicBezTo>
                      <a:pt x="201" y="1"/>
                      <a:pt x="0" y="164"/>
                      <a:pt x="76" y="397"/>
                    </a:cubicBezTo>
                    <a:cubicBezTo>
                      <a:pt x="126" y="539"/>
                      <a:pt x="240" y="599"/>
                      <a:pt x="357" y="599"/>
                    </a:cubicBezTo>
                    <a:cubicBezTo>
                      <a:pt x="548" y="599"/>
                      <a:pt x="743" y="436"/>
                      <a:pt x="668" y="203"/>
                    </a:cubicBezTo>
                    <a:cubicBezTo>
                      <a:pt x="622" y="61"/>
                      <a:pt x="509" y="1"/>
                      <a:pt x="3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5"/>
              <p:cNvSpPr/>
              <p:nvPr/>
            </p:nvSpPr>
            <p:spPr>
              <a:xfrm>
                <a:off x="1512247" y="584754"/>
                <a:ext cx="35050" cy="29693"/>
              </a:xfrm>
              <a:custGeom>
                <a:rect b="b" l="l" r="r" t="t"/>
                <a:pathLst>
                  <a:path extrusionOk="0" h="571" w="674">
                    <a:moveTo>
                      <a:pt x="355" y="0"/>
                    </a:moveTo>
                    <a:cubicBezTo>
                      <a:pt x="258" y="0"/>
                      <a:pt x="160" y="50"/>
                      <a:pt x="105" y="154"/>
                    </a:cubicBezTo>
                    <a:cubicBezTo>
                      <a:pt x="0" y="353"/>
                      <a:pt x="149" y="570"/>
                      <a:pt x="348" y="570"/>
                    </a:cubicBezTo>
                    <a:cubicBezTo>
                      <a:pt x="379" y="570"/>
                      <a:pt x="411" y="565"/>
                      <a:pt x="443" y="554"/>
                    </a:cubicBezTo>
                    <a:cubicBezTo>
                      <a:pt x="601" y="505"/>
                      <a:pt x="673" y="348"/>
                      <a:pt x="625" y="203"/>
                    </a:cubicBezTo>
                    <a:cubicBezTo>
                      <a:pt x="585" y="71"/>
                      <a:pt x="470" y="0"/>
                      <a:pt x="3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5"/>
              <p:cNvSpPr/>
              <p:nvPr/>
            </p:nvSpPr>
            <p:spPr>
              <a:xfrm>
                <a:off x="1435440" y="619803"/>
                <a:ext cx="26105" cy="21789"/>
              </a:xfrm>
              <a:custGeom>
                <a:rect b="b" l="l" r="r" t="t"/>
                <a:pathLst>
                  <a:path extrusionOk="0" h="419" w="502">
                    <a:moveTo>
                      <a:pt x="261" y="1"/>
                    </a:moveTo>
                    <a:cubicBezTo>
                      <a:pt x="131" y="1"/>
                      <a:pt x="1" y="114"/>
                      <a:pt x="45" y="279"/>
                    </a:cubicBezTo>
                    <a:cubicBezTo>
                      <a:pt x="83" y="376"/>
                      <a:pt x="162" y="419"/>
                      <a:pt x="243" y="419"/>
                    </a:cubicBezTo>
                    <a:cubicBezTo>
                      <a:pt x="372" y="419"/>
                      <a:pt x="501" y="310"/>
                      <a:pt x="457" y="146"/>
                    </a:cubicBezTo>
                    <a:cubicBezTo>
                      <a:pt x="420" y="44"/>
                      <a:pt x="340" y="1"/>
                      <a:pt x="2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5"/>
              <p:cNvSpPr/>
              <p:nvPr/>
            </p:nvSpPr>
            <p:spPr>
              <a:xfrm>
                <a:off x="1481097" y="650328"/>
                <a:ext cx="38378" cy="31045"/>
              </a:xfrm>
              <a:custGeom>
                <a:rect b="b" l="l" r="r" t="t"/>
                <a:pathLst>
                  <a:path extrusionOk="0" h="597" w="738">
                    <a:moveTo>
                      <a:pt x="378" y="0"/>
                    </a:moveTo>
                    <a:cubicBezTo>
                      <a:pt x="192" y="0"/>
                      <a:pt x="0" y="162"/>
                      <a:pt x="75" y="393"/>
                    </a:cubicBezTo>
                    <a:cubicBezTo>
                      <a:pt x="121" y="536"/>
                      <a:pt x="235" y="597"/>
                      <a:pt x="352" y="597"/>
                    </a:cubicBezTo>
                    <a:cubicBezTo>
                      <a:pt x="542" y="597"/>
                      <a:pt x="738" y="437"/>
                      <a:pt x="655" y="212"/>
                    </a:cubicBezTo>
                    <a:cubicBezTo>
                      <a:pt x="609" y="63"/>
                      <a:pt x="495" y="0"/>
                      <a:pt x="3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5"/>
              <p:cNvSpPr/>
              <p:nvPr/>
            </p:nvSpPr>
            <p:spPr>
              <a:xfrm>
                <a:off x="1637103" y="913457"/>
                <a:ext cx="23245" cy="19189"/>
              </a:xfrm>
              <a:custGeom>
                <a:rect b="b" l="l" r="r" t="t"/>
                <a:pathLst>
                  <a:path extrusionOk="0" h="369" w="447">
                    <a:moveTo>
                      <a:pt x="233" y="0"/>
                    </a:moveTo>
                    <a:cubicBezTo>
                      <a:pt x="118" y="0"/>
                      <a:pt x="1" y="101"/>
                      <a:pt x="38" y="245"/>
                    </a:cubicBezTo>
                    <a:cubicBezTo>
                      <a:pt x="75" y="331"/>
                      <a:pt x="146" y="368"/>
                      <a:pt x="216" y="368"/>
                    </a:cubicBezTo>
                    <a:cubicBezTo>
                      <a:pt x="332" y="368"/>
                      <a:pt x="447" y="267"/>
                      <a:pt x="401" y="124"/>
                    </a:cubicBezTo>
                    <a:cubicBezTo>
                      <a:pt x="369" y="37"/>
                      <a:pt x="302" y="0"/>
                      <a:pt x="2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5"/>
              <p:cNvSpPr/>
              <p:nvPr/>
            </p:nvSpPr>
            <p:spPr>
              <a:xfrm>
                <a:off x="1601170" y="1002484"/>
                <a:ext cx="34998" cy="28653"/>
              </a:xfrm>
              <a:custGeom>
                <a:rect b="b" l="l" r="r" t="t"/>
                <a:pathLst>
                  <a:path extrusionOk="0" h="551" w="673">
                    <a:moveTo>
                      <a:pt x="366" y="1"/>
                    </a:moveTo>
                    <a:cubicBezTo>
                      <a:pt x="188" y="1"/>
                      <a:pt x="1" y="153"/>
                      <a:pt x="76" y="371"/>
                    </a:cubicBezTo>
                    <a:cubicBezTo>
                      <a:pt x="127" y="496"/>
                      <a:pt x="230" y="550"/>
                      <a:pt x="334" y="550"/>
                    </a:cubicBezTo>
                    <a:cubicBezTo>
                      <a:pt x="503" y="550"/>
                      <a:pt x="673" y="407"/>
                      <a:pt x="621" y="190"/>
                    </a:cubicBezTo>
                    <a:cubicBezTo>
                      <a:pt x="579" y="57"/>
                      <a:pt x="474" y="1"/>
                      <a:pt x="3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5"/>
              <p:cNvSpPr/>
              <p:nvPr/>
            </p:nvSpPr>
            <p:spPr>
              <a:xfrm>
                <a:off x="1455617" y="788081"/>
                <a:ext cx="22881" cy="18929"/>
              </a:xfrm>
              <a:custGeom>
                <a:rect b="b" l="l" r="r" t="t"/>
                <a:pathLst>
                  <a:path extrusionOk="0" h="364" w="440">
                    <a:moveTo>
                      <a:pt x="221" y="0"/>
                    </a:moveTo>
                    <a:cubicBezTo>
                      <a:pt x="110" y="0"/>
                      <a:pt x="0" y="96"/>
                      <a:pt x="45" y="236"/>
                    </a:cubicBezTo>
                    <a:cubicBezTo>
                      <a:pt x="73" y="325"/>
                      <a:pt x="143" y="364"/>
                      <a:pt x="213" y="364"/>
                    </a:cubicBezTo>
                    <a:cubicBezTo>
                      <a:pt x="325" y="364"/>
                      <a:pt x="440" y="268"/>
                      <a:pt x="395" y="127"/>
                    </a:cubicBezTo>
                    <a:cubicBezTo>
                      <a:pt x="363" y="38"/>
                      <a:pt x="292" y="0"/>
                      <a:pt x="2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5"/>
              <p:cNvSpPr/>
              <p:nvPr/>
            </p:nvSpPr>
            <p:spPr>
              <a:xfrm>
                <a:off x="1498674" y="971491"/>
                <a:ext cx="35778" cy="29797"/>
              </a:xfrm>
              <a:custGeom>
                <a:rect b="b" l="l" r="r" t="t"/>
                <a:pathLst>
                  <a:path extrusionOk="0" h="573" w="688">
                    <a:moveTo>
                      <a:pt x="355" y="1"/>
                    </a:moveTo>
                    <a:cubicBezTo>
                      <a:pt x="179" y="1"/>
                      <a:pt x="1" y="151"/>
                      <a:pt x="75" y="375"/>
                    </a:cubicBezTo>
                    <a:cubicBezTo>
                      <a:pt x="122" y="513"/>
                      <a:pt x="228" y="572"/>
                      <a:pt x="335" y="572"/>
                    </a:cubicBezTo>
                    <a:cubicBezTo>
                      <a:pt x="509" y="572"/>
                      <a:pt x="687" y="417"/>
                      <a:pt x="620" y="193"/>
                    </a:cubicBezTo>
                    <a:cubicBezTo>
                      <a:pt x="573" y="59"/>
                      <a:pt x="465" y="1"/>
                      <a:pt x="3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5"/>
              <p:cNvSpPr/>
              <p:nvPr/>
            </p:nvSpPr>
            <p:spPr>
              <a:xfrm>
                <a:off x="1437104" y="1179862"/>
                <a:ext cx="16485" cy="13521"/>
              </a:xfrm>
              <a:custGeom>
                <a:rect b="b" l="l" r="r" t="t"/>
                <a:pathLst>
                  <a:path extrusionOk="0" h="260" w="317">
                    <a:moveTo>
                      <a:pt x="161" y="0"/>
                    </a:moveTo>
                    <a:cubicBezTo>
                      <a:pt x="82" y="0"/>
                      <a:pt x="1" y="70"/>
                      <a:pt x="38" y="166"/>
                    </a:cubicBezTo>
                    <a:cubicBezTo>
                      <a:pt x="56" y="232"/>
                      <a:pt x="106" y="259"/>
                      <a:pt x="156" y="259"/>
                    </a:cubicBezTo>
                    <a:cubicBezTo>
                      <a:pt x="235" y="259"/>
                      <a:pt x="317" y="190"/>
                      <a:pt x="280" y="93"/>
                    </a:cubicBezTo>
                    <a:cubicBezTo>
                      <a:pt x="261" y="28"/>
                      <a:pt x="211" y="0"/>
                      <a:pt x="1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5"/>
              <p:cNvSpPr/>
              <p:nvPr/>
            </p:nvSpPr>
            <p:spPr>
              <a:xfrm>
                <a:off x="1474545" y="1124792"/>
                <a:ext cx="33126" cy="25117"/>
              </a:xfrm>
              <a:custGeom>
                <a:rect b="b" l="l" r="r" t="t"/>
                <a:pathLst>
                  <a:path extrusionOk="0" h="483" w="637">
                    <a:moveTo>
                      <a:pt x="426" y="1"/>
                    </a:moveTo>
                    <a:cubicBezTo>
                      <a:pt x="235" y="1"/>
                      <a:pt x="0" y="156"/>
                      <a:pt x="116" y="342"/>
                    </a:cubicBezTo>
                    <a:lnTo>
                      <a:pt x="140" y="366"/>
                    </a:lnTo>
                    <a:cubicBezTo>
                      <a:pt x="198" y="446"/>
                      <a:pt x="281" y="482"/>
                      <a:pt x="362" y="482"/>
                    </a:cubicBezTo>
                    <a:cubicBezTo>
                      <a:pt x="501" y="482"/>
                      <a:pt x="636" y="377"/>
                      <a:pt x="636" y="209"/>
                    </a:cubicBezTo>
                    <a:lnTo>
                      <a:pt x="636" y="173"/>
                    </a:lnTo>
                    <a:cubicBezTo>
                      <a:pt x="627" y="50"/>
                      <a:pt x="534" y="1"/>
                      <a:pt x="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5"/>
              <p:cNvSpPr/>
              <p:nvPr/>
            </p:nvSpPr>
            <p:spPr>
              <a:xfrm>
                <a:off x="1485570" y="1178926"/>
                <a:ext cx="43838" cy="32346"/>
              </a:xfrm>
              <a:custGeom>
                <a:rect b="b" l="l" r="r" t="t"/>
                <a:pathLst>
                  <a:path extrusionOk="0" h="622" w="843">
                    <a:moveTo>
                      <a:pt x="334" y="0"/>
                    </a:moveTo>
                    <a:cubicBezTo>
                      <a:pt x="307" y="0"/>
                      <a:pt x="280" y="6"/>
                      <a:pt x="254" y="19"/>
                    </a:cubicBezTo>
                    <a:lnTo>
                      <a:pt x="254" y="19"/>
                    </a:lnTo>
                    <a:cubicBezTo>
                      <a:pt x="215" y="26"/>
                      <a:pt x="173" y="45"/>
                      <a:pt x="146" y="63"/>
                    </a:cubicBezTo>
                    <a:cubicBezTo>
                      <a:pt x="110" y="87"/>
                      <a:pt x="73" y="124"/>
                      <a:pt x="49" y="172"/>
                    </a:cubicBezTo>
                    <a:cubicBezTo>
                      <a:pt x="1" y="281"/>
                      <a:pt x="25" y="426"/>
                      <a:pt x="110" y="511"/>
                    </a:cubicBezTo>
                    <a:cubicBezTo>
                      <a:pt x="200" y="583"/>
                      <a:pt x="310" y="621"/>
                      <a:pt x="420" y="621"/>
                    </a:cubicBezTo>
                    <a:cubicBezTo>
                      <a:pt x="458" y="621"/>
                      <a:pt x="496" y="617"/>
                      <a:pt x="533" y="607"/>
                    </a:cubicBezTo>
                    <a:cubicBezTo>
                      <a:pt x="843" y="498"/>
                      <a:pt x="583" y="0"/>
                      <a:pt x="3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5"/>
              <p:cNvSpPr/>
              <p:nvPr/>
            </p:nvSpPr>
            <p:spPr>
              <a:xfrm>
                <a:off x="1410999" y="1130408"/>
                <a:ext cx="32814" cy="27509"/>
              </a:xfrm>
              <a:custGeom>
                <a:rect b="b" l="l" r="r" t="t"/>
                <a:pathLst>
                  <a:path extrusionOk="0" h="529" w="631">
                    <a:moveTo>
                      <a:pt x="323" y="0"/>
                    </a:moveTo>
                    <a:cubicBezTo>
                      <a:pt x="163" y="0"/>
                      <a:pt x="1" y="142"/>
                      <a:pt x="68" y="343"/>
                    </a:cubicBezTo>
                    <a:cubicBezTo>
                      <a:pt x="110" y="473"/>
                      <a:pt x="209" y="528"/>
                      <a:pt x="309" y="528"/>
                    </a:cubicBezTo>
                    <a:cubicBezTo>
                      <a:pt x="469" y="528"/>
                      <a:pt x="631" y="387"/>
                      <a:pt x="564" y="186"/>
                    </a:cubicBezTo>
                    <a:cubicBezTo>
                      <a:pt x="522" y="55"/>
                      <a:pt x="423"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5"/>
              <p:cNvSpPr/>
              <p:nvPr/>
            </p:nvSpPr>
            <p:spPr>
              <a:xfrm>
                <a:off x="1342149" y="1281161"/>
                <a:ext cx="29485" cy="22517"/>
              </a:xfrm>
              <a:custGeom>
                <a:rect b="b" l="l" r="r" t="t"/>
                <a:pathLst>
                  <a:path extrusionOk="0" h="433" w="567">
                    <a:moveTo>
                      <a:pt x="249" y="1"/>
                    </a:moveTo>
                    <a:cubicBezTo>
                      <a:pt x="180" y="1"/>
                      <a:pt x="112" y="36"/>
                      <a:pt x="73" y="93"/>
                    </a:cubicBezTo>
                    <a:cubicBezTo>
                      <a:pt x="1" y="202"/>
                      <a:pt x="37" y="347"/>
                      <a:pt x="158" y="408"/>
                    </a:cubicBezTo>
                    <a:cubicBezTo>
                      <a:pt x="194" y="425"/>
                      <a:pt x="227" y="432"/>
                      <a:pt x="259" y="432"/>
                    </a:cubicBezTo>
                    <a:cubicBezTo>
                      <a:pt x="472" y="432"/>
                      <a:pt x="567" y="82"/>
                      <a:pt x="303" y="8"/>
                    </a:cubicBezTo>
                    <a:cubicBezTo>
                      <a:pt x="285" y="3"/>
                      <a:pt x="267" y="1"/>
                      <a:pt x="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5"/>
              <p:cNvSpPr/>
              <p:nvPr/>
            </p:nvSpPr>
            <p:spPr>
              <a:xfrm>
                <a:off x="1195920" y="1263064"/>
                <a:ext cx="28133" cy="25377"/>
              </a:xfrm>
              <a:custGeom>
                <a:rect b="b" l="l" r="r" t="t"/>
                <a:pathLst>
                  <a:path extrusionOk="0" h="488" w="541">
                    <a:moveTo>
                      <a:pt x="254" y="0"/>
                    </a:moveTo>
                    <a:cubicBezTo>
                      <a:pt x="127" y="0"/>
                      <a:pt x="1" y="83"/>
                      <a:pt x="6" y="260"/>
                    </a:cubicBezTo>
                    <a:cubicBezTo>
                      <a:pt x="13" y="408"/>
                      <a:pt x="132" y="487"/>
                      <a:pt x="254" y="487"/>
                    </a:cubicBezTo>
                    <a:cubicBezTo>
                      <a:pt x="360" y="487"/>
                      <a:pt x="468" y="426"/>
                      <a:pt x="502" y="296"/>
                    </a:cubicBezTo>
                    <a:cubicBezTo>
                      <a:pt x="541" y="104"/>
                      <a:pt x="396" y="0"/>
                      <a:pt x="2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5"/>
              <p:cNvSpPr/>
              <p:nvPr/>
            </p:nvSpPr>
            <p:spPr>
              <a:xfrm>
                <a:off x="1104968" y="1321410"/>
                <a:ext cx="29069" cy="23505"/>
              </a:xfrm>
              <a:custGeom>
                <a:rect b="b" l="l" r="r" t="t"/>
                <a:pathLst>
                  <a:path extrusionOk="0" h="452" w="559">
                    <a:moveTo>
                      <a:pt x="293" y="1"/>
                    </a:moveTo>
                    <a:cubicBezTo>
                      <a:pt x="147" y="1"/>
                      <a:pt x="0" y="120"/>
                      <a:pt x="38" y="299"/>
                    </a:cubicBezTo>
                    <a:cubicBezTo>
                      <a:pt x="84" y="406"/>
                      <a:pt x="175" y="452"/>
                      <a:pt x="266" y="452"/>
                    </a:cubicBezTo>
                    <a:cubicBezTo>
                      <a:pt x="412" y="452"/>
                      <a:pt x="559" y="333"/>
                      <a:pt x="521" y="154"/>
                    </a:cubicBezTo>
                    <a:cubicBezTo>
                      <a:pt x="475" y="47"/>
                      <a:pt x="384" y="1"/>
                      <a:pt x="2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5"/>
              <p:cNvSpPr/>
              <p:nvPr/>
            </p:nvSpPr>
            <p:spPr>
              <a:xfrm>
                <a:off x="1190147" y="1342523"/>
                <a:ext cx="32554" cy="30369"/>
              </a:xfrm>
              <a:custGeom>
                <a:rect b="b" l="l" r="r" t="t"/>
                <a:pathLst>
                  <a:path extrusionOk="0" h="584" w="626">
                    <a:moveTo>
                      <a:pt x="294" y="0"/>
                    </a:moveTo>
                    <a:cubicBezTo>
                      <a:pt x="209" y="0"/>
                      <a:pt x="124" y="40"/>
                      <a:pt x="69" y="111"/>
                    </a:cubicBezTo>
                    <a:cubicBezTo>
                      <a:pt x="1" y="188"/>
                      <a:pt x="11" y="290"/>
                      <a:pt x="74" y="358"/>
                    </a:cubicBezTo>
                    <a:lnTo>
                      <a:pt x="74" y="358"/>
                    </a:lnTo>
                    <a:cubicBezTo>
                      <a:pt x="83" y="373"/>
                      <a:pt x="92" y="387"/>
                      <a:pt x="102" y="397"/>
                    </a:cubicBezTo>
                    <a:lnTo>
                      <a:pt x="102" y="397"/>
                    </a:lnTo>
                    <a:cubicBezTo>
                      <a:pt x="130" y="497"/>
                      <a:pt x="217" y="572"/>
                      <a:pt x="323" y="582"/>
                    </a:cubicBezTo>
                    <a:cubicBezTo>
                      <a:pt x="331" y="583"/>
                      <a:pt x="338" y="584"/>
                      <a:pt x="346" y="584"/>
                    </a:cubicBezTo>
                    <a:cubicBezTo>
                      <a:pt x="459" y="584"/>
                      <a:pt x="566" y="502"/>
                      <a:pt x="589" y="389"/>
                    </a:cubicBezTo>
                    <a:lnTo>
                      <a:pt x="601" y="401"/>
                    </a:lnTo>
                    <a:cubicBezTo>
                      <a:pt x="625" y="256"/>
                      <a:pt x="565" y="111"/>
                      <a:pt x="432" y="38"/>
                    </a:cubicBezTo>
                    <a:cubicBezTo>
                      <a:pt x="389" y="12"/>
                      <a:pt x="342" y="0"/>
                      <a:pt x="2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5"/>
              <p:cNvSpPr/>
              <p:nvPr/>
            </p:nvSpPr>
            <p:spPr>
              <a:xfrm>
                <a:off x="1080787" y="1274245"/>
                <a:ext cx="20177" cy="16589"/>
              </a:xfrm>
              <a:custGeom>
                <a:rect b="b" l="l" r="r" t="t"/>
                <a:pathLst>
                  <a:path extrusionOk="0" h="319" w="388">
                    <a:moveTo>
                      <a:pt x="203" y="0"/>
                    </a:moveTo>
                    <a:cubicBezTo>
                      <a:pt x="102" y="0"/>
                      <a:pt x="1" y="86"/>
                      <a:pt x="31" y="214"/>
                    </a:cubicBezTo>
                    <a:cubicBezTo>
                      <a:pt x="63" y="287"/>
                      <a:pt x="124" y="319"/>
                      <a:pt x="186" y="319"/>
                    </a:cubicBezTo>
                    <a:cubicBezTo>
                      <a:pt x="287" y="319"/>
                      <a:pt x="387" y="233"/>
                      <a:pt x="357" y="105"/>
                    </a:cubicBezTo>
                    <a:cubicBezTo>
                      <a:pt x="325" y="32"/>
                      <a:pt x="264" y="0"/>
                      <a:pt x="2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5"/>
              <p:cNvSpPr/>
              <p:nvPr/>
            </p:nvSpPr>
            <p:spPr>
              <a:xfrm>
                <a:off x="1015109" y="1269773"/>
                <a:ext cx="30109" cy="24909"/>
              </a:xfrm>
              <a:custGeom>
                <a:rect b="b" l="l" r="r" t="t"/>
                <a:pathLst>
                  <a:path extrusionOk="0" h="479" w="579">
                    <a:moveTo>
                      <a:pt x="298" y="0"/>
                    </a:moveTo>
                    <a:cubicBezTo>
                      <a:pt x="151" y="0"/>
                      <a:pt x="0" y="126"/>
                      <a:pt x="60" y="312"/>
                    </a:cubicBezTo>
                    <a:cubicBezTo>
                      <a:pt x="102" y="429"/>
                      <a:pt x="194" y="479"/>
                      <a:pt x="287" y="479"/>
                    </a:cubicBezTo>
                    <a:cubicBezTo>
                      <a:pt x="433" y="479"/>
                      <a:pt x="579" y="352"/>
                      <a:pt x="520" y="167"/>
                    </a:cubicBezTo>
                    <a:cubicBezTo>
                      <a:pt x="482" y="50"/>
                      <a:pt x="391" y="0"/>
                      <a:pt x="2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5"/>
              <p:cNvSpPr/>
              <p:nvPr/>
            </p:nvSpPr>
            <p:spPr>
              <a:xfrm>
                <a:off x="1132841" y="1232539"/>
                <a:ext cx="27405" cy="22621"/>
              </a:xfrm>
              <a:custGeom>
                <a:rect b="b" l="l" r="r" t="t"/>
                <a:pathLst>
                  <a:path extrusionOk="0" h="435" w="527">
                    <a:moveTo>
                      <a:pt x="274" y="1"/>
                    </a:moveTo>
                    <a:cubicBezTo>
                      <a:pt x="138" y="1"/>
                      <a:pt x="1" y="117"/>
                      <a:pt x="46" y="290"/>
                    </a:cubicBezTo>
                    <a:cubicBezTo>
                      <a:pt x="87" y="391"/>
                      <a:pt x="170" y="435"/>
                      <a:pt x="253" y="435"/>
                    </a:cubicBezTo>
                    <a:cubicBezTo>
                      <a:pt x="390" y="435"/>
                      <a:pt x="526" y="318"/>
                      <a:pt x="481" y="145"/>
                    </a:cubicBezTo>
                    <a:cubicBezTo>
                      <a:pt x="440" y="44"/>
                      <a:pt x="357"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5"/>
              <p:cNvSpPr/>
              <p:nvPr/>
            </p:nvSpPr>
            <p:spPr>
              <a:xfrm>
                <a:off x="1160558" y="1233891"/>
                <a:ext cx="29849" cy="24961"/>
              </a:xfrm>
              <a:custGeom>
                <a:rect b="b" l="l" r="r" t="t"/>
                <a:pathLst>
                  <a:path extrusionOk="0" h="480" w="574">
                    <a:moveTo>
                      <a:pt x="295" y="1"/>
                    </a:moveTo>
                    <a:cubicBezTo>
                      <a:pt x="147" y="1"/>
                      <a:pt x="1" y="127"/>
                      <a:pt x="45" y="313"/>
                    </a:cubicBezTo>
                    <a:cubicBezTo>
                      <a:pt x="92" y="429"/>
                      <a:pt x="185" y="479"/>
                      <a:pt x="279" y="479"/>
                    </a:cubicBezTo>
                    <a:cubicBezTo>
                      <a:pt x="427" y="479"/>
                      <a:pt x="574" y="353"/>
                      <a:pt x="529" y="167"/>
                    </a:cubicBezTo>
                    <a:cubicBezTo>
                      <a:pt x="482" y="51"/>
                      <a:pt x="389" y="1"/>
                      <a:pt x="2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5"/>
              <p:cNvSpPr/>
              <p:nvPr/>
            </p:nvSpPr>
            <p:spPr>
              <a:xfrm>
                <a:off x="1007153" y="1164781"/>
                <a:ext cx="34998" cy="28913"/>
              </a:xfrm>
              <a:custGeom>
                <a:rect b="b" l="l" r="r" t="t"/>
                <a:pathLst>
                  <a:path extrusionOk="0" h="556" w="673">
                    <a:moveTo>
                      <a:pt x="355" y="1"/>
                    </a:moveTo>
                    <a:cubicBezTo>
                      <a:pt x="180" y="1"/>
                      <a:pt x="0" y="153"/>
                      <a:pt x="68" y="371"/>
                    </a:cubicBezTo>
                    <a:cubicBezTo>
                      <a:pt x="118" y="500"/>
                      <a:pt x="223" y="555"/>
                      <a:pt x="328" y="555"/>
                    </a:cubicBezTo>
                    <a:cubicBezTo>
                      <a:pt x="499" y="555"/>
                      <a:pt x="672" y="408"/>
                      <a:pt x="612" y="190"/>
                    </a:cubicBezTo>
                    <a:cubicBezTo>
                      <a:pt x="566" y="57"/>
                      <a:pt x="462" y="1"/>
                      <a:pt x="3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5"/>
              <p:cNvSpPr/>
              <p:nvPr/>
            </p:nvSpPr>
            <p:spPr>
              <a:xfrm>
                <a:off x="961859" y="1175025"/>
                <a:ext cx="36402" cy="29641"/>
              </a:xfrm>
              <a:custGeom>
                <a:rect b="b" l="l" r="r" t="t"/>
                <a:pathLst>
                  <a:path extrusionOk="0" h="570" w="700">
                    <a:moveTo>
                      <a:pt x="366" y="1"/>
                    </a:moveTo>
                    <a:cubicBezTo>
                      <a:pt x="187" y="1"/>
                      <a:pt x="0" y="156"/>
                      <a:pt x="68" y="380"/>
                    </a:cubicBezTo>
                    <a:cubicBezTo>
                      <a:pt x="114" y="513"/>
                      <a:pt x="222" y="569"/>
                      <a:pt x="332" y="569"/>
                    </a:cubicBezTo>
                    <a:cubicBezTo>
                      <a:pt x="513" y="569"/>
                      <a:pt x="699" y="417"/>
                      <a:pt x="624" y="199"/>
                    </a:cubicBezTo>
                    <a:cubicBezTo>
                      <a:pt x="583" y="60"/>
                      <a:pt x="476" y="1"/>
                      <a:pt x="3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5"/>
              <p:cNvSpPr/>
              <p:nvPr/>
            </p:nvSpPr>
            <p:spPr>
              <a:xfrm>
                <a:off x="892957" y="1145228"/>
                <a:ext cx="22205" cy="18617"/>
              </a:xfrm>
              <a:custGeom>
                <a:rect b="b" l="l" r="r" t="t"/>
                <a:pathLst>
                  <a:path extrusionOk="0" h="358" w="427">
                    <a:moveTo>
                      <a:pt x="223" y="0"/>
                    </a:moveTo>
                    <a:cubicBezTo>
                      <a:pt x="112" y="0"/>
                      <a:pt x="0" y="96"/>
                      <a:pt x="38" y="239"/>
                    </a:cubicBezTo>
                    <a:cubicBezTo>
                      <a:pt x="70" y="322"/>
                      <a:pt x="137" y="357"/>
                      <a:pt x="204" y="357"/>
                    </a:cubicBezTo>
                    <a:cubicBezTo>
                      <a:pt x="314" y="357"/>
                      <a:pt x="426" y="261"/>
                      <a:pt x="389" y="118"/>
                    </a:cubicBezTo>
                    <a:cubicBezTo>
                      <a:pt x="357" y="36"/>
                      <a:pt x="290" y="0"/>
                      <a:pt x="2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5"/>
              <p:cNvSpPr/>
              <p:nvPr/>
            </p:nvSpPr>
            <p:spPr>
              <a:xfrm>
                <a:off x="856348" y="1189222"/>
                <a:ext cx="29953" cy="24701"/>
              </a:xfrm>
              <a:custGeom>
                <a:rect b="b" l="l" r="r" t="t"/>
                <a:pathLst>
                  <a:path extrusionOk="0" h="475" w="576">
                    <a:moveTo>
                      <a:pt x="297" y="1"/>
                    </a:moveTo>
                    <a:cubicBezTo>
                      <a:pt x="149" y="1"/>
                      <a:pt x="0" y="127"/>
                      <a:pt x="52" y="313"/>
                    </a:cubicBezTo>
                    <a:cubicBezTo>
                      <a:pt x="95" y="425"/>
                      <a:pt x="188" y="474"/>
                      <a:pt x="281" y="474"/>
                    </a:cubicBezTo>
                    <a:cubicBezTo>
                      <a:pt x="428" y="474"/>
                      <a:pt x="576" y="353"/>
                      <a:pt x="524" y="167"/>
                    </a:cubicBezTo>
                    <a:cubicBezTo>
                      <a:pt x="482" y="51"/>
                      <a:pt x="390" y="1"/>
                      <a:pt x="2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5"/>
              <p:cNvSpPr/>
              <p:nvPr/>
            </p:nvSpPr>
            <p:spPr>
              <a:xfrm>
                <a:off x="855568" y="1106071"/>
                <a:ext cx="34686" cy="28965"/>
              </a:xfrm>
              <a:custGeom>
                <a:rect b="b" l="l" r="r" t="t"/>
                <a:pathLst>
                  <a:path extrusionOk="0" h="557" w="667">
                    <a:moveTo>
                      <a:pt x="341" y="1"/>
                    </a:moveTo>
                    <a:cubicBezTo>
                      <a:pt x="171" y="1"/>
                      <a:pt x="1" y="148"/>
                      <a:pt x="67" y="363"/>
                    </a:cubicBezTo>
                    <a:cubicBezTo>
                      <a:pt x="114" y="499"/>
                      <a:pt x="220" y="556"/>
                      <a:pt x="326" y="556"/>
                    </a:cubicBezTo>
                    <a:cubicBezTo>
                      <a:pt x="496" y="556"/>
                      <a:pt x="667" y="409"/>
                      <a:pt x="600" y="194"/>
                    </a:cubicBezTo>
                    <a:cubicBezTo>
                      <a:pt x="553" y="59"/>
                      <a:pt x="447" y="1"/>
                      <a:pt x="3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5"/>
              <p:cNvSpPr/>
              <p:nvPr/>
            </p:nvSpPr>
            <p:spPr>
              <a:xfrm>
                <a:off x="912978" y="1017512"/>
                <a:ext cx="29953" cy="24961"/>
              </a:xfrm>
              <a:custGeom>
                <a:rect b="b" l="l" r="r" t="t"/>
                <a:pathLst>
                  <a:path extrusionOk="0" h="480" w="576">
                    <a:moveTo>
                      <a:pt x="296" y="0"/>
                    </a:moveTo>
                    <a:cubicBezTo>
                      <a:pt x="149" y="0"/>
                      <a:pt x="0" y="127"/>
                      <a:pt x="52" y="312"/>
                    </a:cubicBezTo>
                    <a:cubicBezTo>
                      <a:pt x="94" y="429"/>
                      <a:pt x="187" y="479"/>
                      <a:pt x="280" y="479"/>
                    </a:cubicBezTo>
                    <a:cubicBezTo>
                      <a:pt x="427" y="479"/>
                      <a:pt x="576" y="353"/>
                      <a:pt x="524" y="167"/>
                    </a:cubicBezTo>
                    <a:cubicBezTo>
                      <a:pt x="482" y="50"/>
                      <a:pt x="389"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5"/>
              <p:cNvSpPr/>
              <p:nvPr/>
            </p:nvSpPr>
            <p:spPr>
              <a:xfrm>
                <a:off x="900393" y="959166"/>
                <a:ext cx="33750" cy="28237"/>
              </a:xfrm>
              <a:custGeom>
                <a:rect b="b" l="l" r="r" t="t"/>
                <a:pathLst>
                  <a:path extrusionOk="0" h="543" w="649">
                    <a:moveTo>
                      <a:pt x="334" y="0"/>
                    </a:moveTo>
                    <a:cubicBezTo>
                      <a:pt x="166" y="0"/>
                      <a:pt x="0" y="143"/>
                      <a:pt x="52" y="358"/>
                    </a:cubicBezTo>
                    <a:cubicBezTo>
                      <a:pt x="103" y="487"/>
                      <a:pt x="207" y="542"/>
                      <a:pt x="311" y="542"/>
                    </a:cubicBezTo>
                    <a:cubicBezTo>
                      <a:pt x="479" y="542"/>
                      <a:pt x="649" y="398"/>
                      <a:pt x="597" y="188"/>
                    </a:cubicBezTo>
                    <a:cubicBezTo>
                      <a:pt x="545" y="57"/>
                      <a:pt x="439" y="0"/>
                      <a:pt x="3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5"/>
              <p:cNvSpPr/>
              <p:nvPr/>
            </p:nvSpPr>
            <p:spPr>
              <a:xfrm>
                <a:off x="569447" y="2229207"/>
                <a:ext cx="122131" cy="121324"/>
              </a:xfrm>
              <a:custGeom>
                <a:rect b="b" l="l" r="r" t="t"/>
                <a:pathLst>
                  <a:path extrusionOk="0" h="1803" w="1815">
                    <a:moveTo>
                      <a:pt x="605" y="0"/>
                    </a:moveTo>
                    <a:lnTo>
                      <a:pt x="605" y="0"/>
                    </a:lnTo>
                    <a:cubicBezTo>
                      <a:pt x="859" y="871"/>
                      <a:pt x="859" y="896"/>
                      <a:pt x="0" y="1198"/>
                    </a:cubicBezTo>
                    <a:cubicBezTo>
                      <a:pt x="307" y="1104"/>
                      <a:pt x="510" y="1045"/>
                      <a:pt x="658" y="1045"/>
                    </a:cubicBezTo>
                    <a:cubicBezTo>
                      <a:pt x="930" y="1045"/>
                      <a:pt x="1014" y="1246"/>
                      <a:pt x="1210" y="1803"/>
                    </a:cubicBezTo>
                    <a:cubicBezTo>
                      <a:pt x="944" y="932"/>
                      <a:pt x="956" y="908"/>
                      <a:pt x="1815" y="605"/>
                    </a:cubicBezTo>
                    <a:lnTo>
                      <a:pt x="1815" y="605"/>
                    </a:lnTo>
                    <a:cubicBezTo>
                      <a:pt x="1508" y="699"/>
                      <a:pt x="1305" y="758"/>
                      <a:pt x="1158" y="758"/>
                    </a:cubicBezTo>
                    <a:cubicBezTo>
                      <a:pt x="885" y="758"/>
                      <a:pt x="801" y="557"/>
                      <a:pt x="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5"/>
              <p:cNvSpPr/>
              <p:nvPr/>
            </p:nvSpPr>
            <p:spPr>
              <a:xfrm>
                <a:off x="175904" y="1442002"/>
                <a:ext cx="93761" cy="94385"/>
              </a:xfrm>
              <a:custGeom>
                <a:rect b="b" l="l" r="r" t="t"/>
                <a:pathLst>
                  <a:path extrusionOk="0" h="1815" w="1803">
                    <a:moveTo>
                      <a:pt x="593" y="0"/>
                    </a:moveTo>
                    <a:lnTo>
                      <a:pt x="593" y="0"/>
                    </a:lnTo>
                    <a:cubicBezTo>
                      <a:pt x="859" y="871"/>
                      <a:pt x="847" y="895"/>
                      <a:pt x="0" y="1210"/>
                    </a:cubicBezTo>
                    <a:cubicBezTo>
                      <a:pt x="307" y="1116"/>
                      <a:pt x="508" y="1057"/>
                      <a:pt x="654" y="1057"/>
                    </a:cubicBezTo>
                    <a:cubicBezTo>
                      <a:pt x="923" y="1057"/>
                      <a:pt x="1002" y="1258"/>
                      <a:pt x="1198" y="1815"/>
                    </a:cubicBezTo>
                    <a:cubicBezTo>
                      <a:pt x="944" y="931"/>
                      <a:pt x="956" y="907"/>
                      <a:pt x="1803" y="605"/>
                    </a:cubicBezTo>
                    <a:lnTo>
                      <a:pt x="1803" y="605"/>
                    </a:lnTo>
                    <a:cubicBezTo>
                      <a:pt x="1496" y="698"/>
                      <a:pt x="1293" y="758"/>
                      <a:pt x="1145" y="758"/>
                    </a:cubicBezTo>
                    <a:cubicBezTo>
                      <a:pt x="873" y="758"/>
                      <a:pt x="789" y="557"/>
                      <a:pt x="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5"/>
              <p:cNvSpPr/>
              <p:nvPr/>
            </p:nvSpPr>
            <p:spPr>
              <a:xfrm>
                <a:off x="303568" y="765096"/>
                <a:ext cx="93813" cy="94437"/>
              </a:xfrm>
              <a:custGeom>
                <a:rect b="b" l="l" r="r" t="t"/>
                <a:pathLst>
                  <a:path extrusionOk="0" h="1816" w="1804">
                    <a:moveTo>
                      <a:pt x="594" y="1"/>
                    </a:moveTo>
                    <a:cubicBezTo>
                      <a:pt x="860" y="872"/>
                      <a:pt x="836" y="896"/>
                      <a:pt x="1" y="1211"/>
                    </a:cubicBezTo>
                    <a:cubicBezTo>
                      <a:pt x="307" y="1117"/>
                      <a:pt x="509" y="1058"/>
                      <a:pt x="655" y="1058"/>
                    </a:cubicBezTo>
                    <a:cubicBezTo>
                      <a:pt x="923" y="1058"/>
                      <a:pt x="1002" y="1259"/>
                      <a:pt x="1199" y="1815"/>
                    </a:cubicBezTo>
                    <a:cubicBezTo>
                      <a:pt x="932" y="932"/>
                      <a:pt x="944" y="908"/>
                      <a:pt x="1803" y="606"/>
                    </a:cubicBezTo>
                    <a:lnTo>
                      <a:pt x="1803" y="606"/>
                    </a:lnTo>
                    <a:cubicBezTo>
                      <a:pt x="1497" y="699"/>
                      <a:pt x="1294" y="759"/>
                      <a:pt x="1146" y="759"/>
                    </a:cubicBezTo>
                    <a:cubicBezTo>
                      <a:pt x="874" y="759"/>
                      <a:pt x="790" y="558"/>
                      <a:pt x="5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5"/>
              <p:cNvSpPr/>
              <p:nvPr/>
            </p:nvSpPr>
            <p:spPr>
              <a:xfrm>
                <a:off x="1471113" y="673885"/>
                <a:ext cx="94437" cy="94437"/>
              </a:xfrm>
              <a:custGeom>
                <a:rect b="b" l="l" r="r" t="t"/>
                <a:pathLst>
                  <a:path extrusionOk="0" h="1816" w="1816">
                    <a:moveTo>
                      <a:pt x="617" y="1"/>
                    </a:moveTo>
                    <a:lnTo>
                      <a:pt x="617" y="1"/>
                    </a:lnTo>
                    <a:cubicBezTo>
                      <a:pt x="872" y="872"/>
                      <a:pt x="859" y="896"/>
                      <a:pt x="1" y="1211"/>
                    </a:cubicBezTo>
                    <a:cubicBezTo>
                      <a:pt x="311" y="1117"/>
                      <a:pt x="516" y="1058"/>
                      <a:pt x="663" y="1058"/>
                    </a:cubicBezTo>
                    <a:cubicBezTo>
                      <a:pt x="935" y="1058"/>
                      <a:pt x="1014" y="1259"/>
                      <a:pt x="1210" y="1815"/>
                    </a:cubicBezTo>
                    <a:cubicBezTo>
                      <a:pt x="944" y="932"/>
                      <a:pt x="956" y="908"/>
                      <a:pt x="1815" y="606"/>
                    </a:cubicBezTo>
                    <a:lnTo>
                      <a:pt x="1815" y="606"/>
                    </a:lnTo>
                    <a:cubicBezTo>
                      <a:pt x="1509" y="699"/>
                      <a:pt x="1307" y="759"/>
                      <a:pt x="1161" y="759"/>
                    </a:cubicBezTo>
                    <a:cubicBezTo>
                      <a:pt x="893" y="759"/>
                      <a:pt x="814" y="558"/>
                      <a:pt x="6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5"/>
              <p:cNvSpPr/>
              <p:nvPr/>
            </p:nvSpPr>
            <p:spPr>
              <a:xfrm>
                <a:off x="1221400" y="1182826"/>
                <a:ext cx="94385" cy="93761"/>
              </a:xfrm>
              <a:custGeom>
                <a:rect b="b" l="l" r="r" t="t"/>
                <a:pathLst>
                  <a:path extrusionOk="0" h="1803" w="1815">
                    <a:moveTo>
                      <a:pt x="605" y="0"/>
                    </a:moveTo>
                    <a:cubicBezTo>
                      <a:pt x="859" y="871"/>
                      <a:pt x="847" y="895"/>
                      <a:pt x="0" y="1198"/>
                    </a:cubicBezTo>
                    <a:cubicBezTo>
                      <a:pt x="307" y="1104"/>
                      <a:pt x="510" y="1045"/>
                      <a:pt x="657" y="1045"/>
                    </a:cubicBezTo>
                    <a:cubicBezTo>
                      <a:pt x="930" y="1045"/>
                      <a:pt x="1014" y="1246"/>
                      <a:pt x="1210" y="1803"/>
                    </a:cubicBezTo>
                    <a:cubicBezTo>
                      <a:pt x="944" y="932"/>
                      <a:pt x="956" y="907"/>
                      <a:pt x="1815" y="605"/>
                    </a:cubicBezTo>
                    <a:lnTo>
                      <a:pt x="1815" y="605"/>
                    </a:lnTo>
                    <a:cubicBezTo>
                      <a:pt x="1507" y="693"/>
                      <a:pt x="1304" y="750"/>
                      <a:pt x="1157" y="750"/>
                    </a:cubicBezTo>
                    <a:cubicBezTo>
                      <a:pt x="881" y="750"/>
                      <a:pt x="802" y="552"/>
                      <a:pt x="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5"/>
              <p:cNvSpPr/>
              <p:nvPr/>
            </p:nvSpPr>
            <p:spPr>
              <a:xfrm>
                <a:off x="1437156" y="985895"/>
                <a:ext cx="93761" cy="94437"/>
              </a:xfrm>
              <a:custGeom>
                <a:rect b="b" l="l" r="r" t="t"/>
                <a:pathLst>
                  <a:path extrusionOk="0" h="1816" w="1803">
                    <a:moveTo>
                      <a:pt x="593" y="1"/>
                    </a:moveTo>
                    <a:cubicBezTo>
                      <a:pt x="847" y="872"/>
                      <a:pt x="835" y="896"/>
                      <a:pt x="0" y="1211"/>
                    </a:cubicBezTo>
                    <a:cubicBezTo>
                      <a:pt x="307" y="1117"/>
                      <a:pt x="508" y="1058"/>
                      <a:pt x="654" y="1058"/>
                    </a:cubicBezTo>
                    <a:cubicBezTo>
                      <a:pt x="923" y="1058"/>
                      <a:pt x="1002" y="1259"/>
                      <a:pt x="1198" y="1815"/>
                    </a:cubicBezTo>
                    <a:cubicBezTo>
                      <a:pt x="932" y="932"/>
                      <a:pt x="944" y="908"/>
                      <a:pt x="1803" y="606"/>
                    </a:cubicBezTo>
                    <a:lnTo>
                      <a:pt x="1803" y="606"/>
                    </a:lnTo>
                    <a:cubicBezTo>
                      <a:pt x="1492" y="699"/>
                      <a:pt x="1288" y="759"/>
                      <a:pt x="1140" y="759"/>
                    </a:cubicBezTo>
                    <a:cubicBezTo>
                      <a:pt x="868" y="759"/>
                      <a:pt x="789" y="558"/>
                      <a:pt x="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5"/>
              <p:cNvSpPr/>
              <p:nvPr/>
            </p:nvSpPr>
            <p:spPr>
              <a:xfrm>
                <a:off x="918802" y="1085946"/>
                <a:ext cx="58555" cy="57931"/>
              </a:xfrm>
              <a:custGeom>
                <a:rect b="b" l="l" r="r" t="t"/>
                <a:pathLst>
                  <a:path extrusionOk="0" h="1114" w="1126">
                    <a:moveTo>
                      <a:pt x="376" y="0"/>
                    </a:moveTo>
                    <a:cubicBezTo>
                      <a:pt x="545" y="533"/>
                      <a:pt x="533" y="557"/>
                      <a:pt x="1" y="738"/>
                    </a:cubicBezTo>
                    <a:cubicBezTo>
                      <a:pt x="188" y="684"/>
                      <a:pt x="313" y="650"/>
                      <a:pt x="403" y="650"/>
                    </a:cubicBezTo>
                    <a:cubicBezTo>
                      <a:pt x="575" y="650"/>
                      <a:pt x="624" y="773"/>
                      <a:pt x="751" y="1113"/>
                    </a:cubicBezTo>
                    <a:cubicBezTo>
                      <a:pt x="581" y="581"/>
                      <a:pt x="593" y="569"/>
                      <a:pt x="1126" y="375"/>
                    </a:cubicBezTo>
                    <a:lnTo>
                      <a:pt x="1126" y="375"/>
                    </a:lnTo>
                    <a:cubicBezTo>
                      <a:pt x="934" y="431"/>
                      <a:pt x="808" y="467"/>
                      <a:pt x="717" y="467"/>
                    </a:cubicBezTo>
                    <a:cubicBezTo>
                      <a:pt x="550" y="467"/>
                      <a:pt x="501" y="345"/>
                      <a:pt x="3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5"/>
              <p:cNvSpPr/>
              <p:nvPr/>
            </p:nvSpPr>
            <p:spPr>
              <a:xfrm>
                <a:off x="1522699" y="845023"/>
                <a:ext cx="35882" cy="35882"/>
              </a:xfrm>
              <a:custGeom>
                <a:rect b="b" l="l" r="r" t="t"/>
                <a:pathLst>
                  <a:path extrusionOk="0" h="690" w="690">
                    <a:moveTo>
                      <a:pt x="230" y="0"/>
                    </a:moveTo>
                    <a:cubicBezTo>
                      <a:pt x="327" y="327"/>
                      <a:pt x="327" y="339"/>
                      <a:pt x="0" y="448"/>
                    </a:cubicBezTo>
                    <a:cubicBezTo>
                      <a:pt x="111" y="415"/>
                      <a:pt x="185" y="395"/>
                      <a:pt x="239" y="395"/>
                    </a:cubicBezTo>
                    <a:cubicBezTo>
                      <a:pt x="346" y="395"/>
                      <a:pt x="376" y="473"/>
                      <a:pt x="448" y="690"/>
                    </a:cubicBezTo>
                    <a:cubicBezTo>
                      <a:pt x="351" y="363"/>
                      <a:pt x="363" y="351"/>
                      <a:pt x="690" y="230"/>
                    </a:cubicBezTo>
                    <a:lnTo>
                      <a:pt x="690" y="230"/>
                    </a:lnTo>
                    <a:cubicBezTo>
                      <a:pt x="575" y="264"/>
                      <a:pt x="499" y="286"/>
                      <a:pt x="443" y="286"/>
                    </a:cubicBezTo>
                    <a:cubicBezTo>
                      <a:pt x="341" y="286"/>
                      <a:pt x="309" y="212"/>
                      <a:pt x="2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5"/>
              <p:cNvSpPr/>
              <p:nvPr/>
            </p:nvSpPr>
            <p:spPr>
              <a:xfrm>
                <a:off x="1401899" y="1230615"/>
                <a:ext cx="35934" cy="35258"/>
              </a:xfrm>
              <a:custGeom>
                <a:rect b="b" l="l" r="r" t="t"/>
                <a:pathLst>
                  <a:path extrusionOk="0" h="678" w="691">
                    <a:moveTo>
                      <a:pt x="231" y="1"/>
                    </a:moveTo>
                    <a:lnTo>
                      <a:pt x="231" y="1"/>
                    </a:lnTo>
                    <a:cubicBezTo>
                      <a:pt x="328" y="327"/>
                      <a:pt x="328" y="339"/>
                      <a:pt x="1" y="448"/>
                    </a:cubicBezTo>
                    <a:cubicBezTo>
                      <a:pt x="116" y="414"/>
                      <a:pt x="192" y="392"/>
                      <a:pt x="247" y="392"/>
                    </a:cubicBezTo>
                    <a:cubicBezTo>
                      <a:pt x="348" y="392"/>
                      <a:pt x="378" y="466"/>
                      <a:pt x="448" y="678"/>
                    </a:cubicBezTo>
                    <a:cubicBezTo>
                      <a:pt x="352" y="351"/>
                      <a:pt x="352" y="351"/>
                      <a:pt x="690" y="230"/>
                    </a:cubicBezTo>
                    <a:lnTo>
                      <a:pt x="690" y="230"/>
                    </a:lnTo>
                    <a:cubicBezTo>
                      <a:pt x="575" y="264"/>
                      <a:pt x="499" y="287"/>
                      <a:pt x="444" y="287"/>
                    </a:cubicBezTo>
                    <a:cubicBezTo>
                      <a:pt x="342" y="287"/>
                      <a:pt x="309" y="212"/>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5"/>
              <p:cNvSpPr/>
              <p:nvPr/>
            </p:nvSpPr>
            <p:spPr>
              <a:xfrm>
                <a:off x="1062847" y="966499"/>
                <a:ext cx="10192" cy="10609"/>
              </a:xfrm>
              <a:custGeom>
                <a:rect b="b" l="l" r="r" t="t"/>
                <a:pathLst>
                  <a:path extrusionOk="0" h="204" w="196">
                    <a:moveTo>
                      <a:pt x="118" y="0"/>
                    </a:moveTo>
                    <a:cubicBezTo>
                      <a:pt x="109" y="0"/>
                      <a:pt x="98" y="4"/>
                      <a:pt x="85" y="11"/>
                    </a:cubicBezTo>
                    <a:lnTo>
                      <a:pt x="61" y="23"/>
                    </a:lnTo>
                    <a:cubicBezTo>
                      <a:pt x="1" y="59"/>
                      <a:pt x="1" y="144"/>
                      <a:pt x="61" y="180"/>
                    </a:cubicBezTo>
                    <a:lnTo>
                      <a:pt x="85" y="192"/>
                    </a:lnTo>
                    <a:cubicBezTo>
                      <a:pt x="98" y="200"/>
                      <a:pt x="109" y="203"/>
                      <a:pt x="118" y="203"/>
                    </a:cubicBezTo>
                    <a:cubicBezTo>
                      <a:pt x="195" y="203"/>
                      <a:pt x="195" y="0"/>
                      <a:pt x="1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5"/>
              <p:cNvSpPr/>
              <p:nvPr/>
            </p:nvSpPr>
            <p:spPr>
              <a:xfrm>
                <a:off x="1008141" y="969567"/>
                <a:ext cx="11389" cy="9464"/>
              </a:xfrm>
              <a:custGeom>
                <a:rect b="b" l="l" r="r" t="t"/>
                <a:pathLst>
                  <a:path extrusionOk="0" h="182" w="219">
                    <a:moveTo>
                      <a:pt x="109" y="0"/>
                    </a:moveTo>
                    <a:cubicBezTo>
                      <a:pt x="0" y="12"/>
                      <a:pt x="0" y="170"/>
                      <a:pt x="109" y="182"/>
                    </a:cubicBezTo>
                    <a:cubicBezTo>
                      <a:pt x="218" y="170"/>
                      <a:pt x="218" y="12"/>
                      <a:pt x="1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5"/>
              <p:cNvSpPr/>
              <p:nvPr/>
            </p:nvSpPr>
            <p:spPr>
              <a:xfrm>
                <a:off x="1038874" y="1028381"/>
                <a:ext cx="17109" cy="12689"/>
              </a:xfrm>
              <a:custGeom>
                <a:rect b="b" l="l" r="r" t="t"/>
                <a:pathLst>
                  <a:path extrusionOk="0" h="244" w="329">
                    <a:moveTo>
                      <a:pt x="168" y="0"/>
                    </a:moveTo>
                    <a:cubicBezTo>
                      <a:pt x="144" y="0"/>
                      <a:pt x="120" y="9"/>
                      <a:pt x="99" y="31"/>
                    </a:cubicBezTo>
                    <a:lnTo>
                      <a:pt x="75" y="55"/>
                    </a:lnTo>
                    <a:cubicBezTo>
                      <a:pt x="0" y="139"/>
                      <a:pt x="69" y="244"/>
                      <a:pt x="154" y="244"/>
                    </a:cubicBezTo>
                    <a:cubicBezTo>
                      <a:pt x="180" y="244"/>
                      <a:pt x="207" y="234"/>
                      <a:pt x="232" y="212"/>
                    </a:cubicBezTo>
                    <a:lnTo>
                      <a:pt x="220" y="212"/>
                    </a:lnTo>
                    <a:lnTo>
                      <a:pt x="244" y="188"/>
                    </a:lnTo>
                    <a:cubicBezTo>
                      <a:pt x="329" y="112"/>
                      <a:pt x="252" y="0"/>
                      <a:pt x="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5"/>
              <p:cNvSpPr/>
              <p:nvPr/>
            </p:nvSpPr>
            <p:spPr>
              <a:xfrm>
                <a:off x="1073559" y="1045697"/>
                <a:ext cx="12637" cy="10713"/>
              </a:xfrm>
              <a:custGeom>
                <a:rect b="b" l="l" r="r" t="t"/>
                <a:pathLst>
                  <a:path extrusionOk="0" h="206" w="243">
                    <a:moveTo>
                      <a:pt x="121" y="0"/>
                    </a:moveTo>
                    <a:cubicBezTo>
                      <a:pt x="0" y="12"/>
                      <a:pt x="0" y="182"/>
                      <a:pt x="121" y="206"/>
                    </a:cubicBezTo>
                    <a:cubicBezTo>
                      <a:pt x="242" y="182"/>
                      <a:pt x="242" y="12"/>
                      <a:pt x="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5"/>
              <p:cNvSpPr/>
              <p:nvPr/>
            </p:nvSpPr>
            <p:spPr>
              <a:xfrm>
                <a:off x="1033310" y="1104979"/>
                <a:ext cx="15029" cy="11545"/>
              </a:xfrm>
              <a:custGeom>
                <a:rect b="b" l="l" r="r" t="t"/>
                <a:pathLst>
                  <a:path extrusionOk="0" h="222" w="289">
                    <a:moveTo>
                      <a:pt x="98" y="1"/>
                    </a:moveTo>
                    <a:cubicBezTo>
                      <a:pt x="61" y="1"/>
                      <a:pt x="27" y="20"/>
                      <a:pt x="12" y="70"/>
                    </a:cubicBezTo>
                    <a:cubicBezTo>
                      <a:pt x="0" y="94"/>
                      <a:pt x="12" y="118"/>
                      <a:pt x="24" y="130"/>
                    </a:cubicBezTo>
                    <a:cubicBezTo>
                      <a:pt x="24" y="130"/>
                      <a:pt x="73" y="154"/>
                      <a:pt x="73" y="154"/>
                    </a:cubicBezTo>
                    <a:cubicBezTo>
                      <a:pt x="86" y="202"/>
                      <a:pt x="121" y="222"/>
                      <a:pt x="157" y="222"/>
                    </a:cubicBezTo>
                    <a:cubicBezTo>
                      <a:pt x="221" y="222"/>
                      <a:pt x="289" y="159"/>
                      <a:pt x="242" y="82"/>
                    </a:cubicBezTo>
                    <a:cubicBezTo>
                      <a:pt x="214" y="39"/>
                      <a:pt x="152" y="1"/>
                      <a:pt x="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5"/>
              <p:cNvSpPr/>
              <p:nvPr/>
            </p:nvSpPr>
            <p:spPr>
              <a:xfrm>
                <a:off x="1175483" y="967071"/>
                <a:ext cx="16381" cy="14509"/>
              </a:xfrm>
              <a:custGeom>
                <a:rect b="b" l="l" r="r" t="t"/>
                <a:pathLst>
                  <a:path extrusionOk="0" h="279" w="315">
                    <a:moveTo>
                      <a:pt x="185" y="0"/>
                    </a:moveTo>
                    <a:cubicBezTo>
                      <a:pt x="150" y="0"/>
                      <a:pt x="114" y="15"/>
                      <a:pt x="85" y="48"/>
                    </a:cubicBezTo>
                    <a:cubicBezTo>
                      <a:pt x="0" y="133"/>
                      <a:pt x="61" y="278"/>
                      <a:pt x="182" y="278"/>
                    </a:cubicBezTo>
                    <a:lnTo>
                      <a:pt x="230" y="278"/>
                    </a:lnTo>
                    <a:cubicBezTo>
                      <a:pt x="278" y="278"/>
                      <a:pt x="315" y="230"/>
                      <a:pt x="315" y="181"/>
                    </a:cubicBezTo>
                    <a:lnTo>
                      <a:pt x="315" y="133"/>
                    </a:lnTo>
                    <a:cubicBezTo>
                      <a:pt x="315" y="54"/>
                      <a:pt x="252" y="0"/>
                      <a:pt x="1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5"/>
              <p:cNvSpPr/>
              <p:nvPr/>
            </p:nvSpPr>
            <p:spPr>
              <a:xfrm>
                <a:off x="1175899" y="1026977"/>
                <a:ext cx="24805" cy="17889"/>
              </a:xfrm>
              <a:custGeom>
                <a:rect b="b" l="l" r="r" t="t"/>
                <a:pathLst>
                  <a:path extrusionOk="0" h="344" w="477">
                    <a:moveTo>
                      <a:pt x="274" y="0"/>
                    </a:moveTo>
                    <a:cubicBezTo>
                      <a:pt x="245" y="0"/>
                      <a:pt x="214" y="10"/>
                      <a:pt x="186" y="33"/>
                    </a:cubicBezTo>
                    <a:lnTo>
                      <a:pt x="161" y="46"/>
                    </a:lnTo>
                    <a:cubicBezTo>
                      <a:pt x="1" y="162"/>
                      <a:pt x="110" y="343"/>
                      <a:pt x="242" y="343"/>
                    </a:cubicBezTo>
                    <a:cubicBezTo>
                      <a:pt x="288" y="343"/>
                      <a:pt x="338" y="320"/>
                      <a:pt x="379" y="263"/>
                    </a:cubicBezTo>
                    <a:lnTo>
                      <a:pt x="391" y="239"/>
                    </a:lnTo>
                    <a:cubicBezTo>
                      <a:pt x="477" y="135"/>
                      <a:pt x="383"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5"/>
              <p:cNvSpPr/>
              <p:nvPr/>
            </p:nvSpPr>
            <p:spPr>
              <a:xfrm>
                <a:off x="1178291" y="1066446"/>
                <a:ext cx="12325" cy="13105"/>
              </a:xfrm>
              <a:custGeom>
                <a:rect b="b" l="l" r="r" t="t"/>
                <a:pathLst>
                  <a:path extrusionOk="0" h="252" w="237">
                    <a:moveTo>
                      <a:pt x="117" y="0"/>
                    </a:moveTo>
                    <a:cubicBezTo>
                      <a:pt x="58" y="0"/>
                      <a:pt x="1" y="37"/>
                      <a:pt x="7" y="109"/>
                    </a:cubicBezTo>
                    <a:lnTo>
                      <a:pt x="7" y="133"/>
                    </a:lnTo>
                    <a:cubicBezTo>
                      <a:pt x="7" y="212"/>
                      <a:pt x="64" y="251"/>
                      <a:pt x="121" y="251"/>
                    </a:cubicBezTo>
                    <a:cubicBezTo>
                      <a:pt x="179" y="251"/>
                      <a:pt x="236" y="212"/>
                      <a:pt x="236" y="133"/>
                    </a:cubicBezTo>
                    <a:lnTo>
                      <a:pt x="236" y="109"/>
                    </a:lnTo>
                    <a:cubicBezTo>
                      <a:pt x="236" y="37"/>
                      <a:pt x="176" y="0"/>
                      <a:pt x="1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5"/>
              <p:cNvSpPr/>
              <p:nvPr/>
            </p:nvSpPr>
            <p:spPr>
              <a:xfrm>
                <a:off x="1140226" y="1091927"/>
                <a:ext cx="32138" cy="33074"/>
              </a:xfrm>
              <a:custGeom>
                <a:rect b="b" l="l" r="r" t="t"/>
                <a:pathLst>
                  <a:path extrusionOk="0" h="636" w="618">
                    <a:moveTo>
                      <a:pt x="309" y="0"/>
                    </a:moveTo>
                    <a:cubicBezTo>
                      <a:pt x="155" y="0"/>
                      <a:pt x="1" y="103"/>
                      <a:pt x="1" y="309"/>
                    </a:cubicBezTo>
                    <a:lnTo>
                      <a:pt x="1" y="333"/>
                    </a:lnTo>
                    <a:cubicBezTo>
                      <a:pt x="1" y="502"/>
                      <a:pt x="134" y="635"/>
                      <a:pt x="303" y="635"/>
                    </a:cubicBezTo>
                    <a:cubicBezTo>
                      <a:pt x="472" y="635"/>
                      <a:pt x="593" y="502"/>
                      <a:pt x="605" y="333"/>
                    </a:cubicBezTo>
                    <a:lnTo>
                      <a:pt x="618" y="333"/>
                    </a:lnTo>
                    <a:lnTo>
                      <a:pt x="618" y="309"/>
                    </a:lnTo>
                    <a:cubicBezTo>
                      <a:pt x="618" y="103"/>
                      <a:pt x="463" y="0"/>
                      <a:pt x="3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5"/>
              <p:cNvSpPr/>
              <p:nvPr/>
            </p:nvSpPr>
            <p:spPr>
              <a:xfrm>
                <a:off x="1001225" y="1054485"/>
                <a:ext cx="24597" cy="18305"/>
              </a:xfrm>
              <a:custGeom>
                <a:rect b="b" l="l" r="r" t="t"/>
                <a:pathLst>
                  <a:path extrusionOk="0" h="352" w="473">
                    <a:moveTo>
                      <a:pt x="242" y="0"/>
                    </a:moveTo>
                    <a:cubicBezTo>
                      <a:pt x="0" y="0"/>
                      <a:pt x="0" y="351"/>
                      <a:pt x="242" y="351"/>
                    </a:cubicBezTo>
                    <a:cubicBezTo>
                      <a:pt x="472" y="351"/>
                      <a:pt x="472" y="0"/>
                      <a:pt x="2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5"/>
              <p:cNvSpPr/>
              <p:nvPr/>
            </p:nvSpPr>
            <p:spPr>
              <a:xfrm>
                <a:off x="1118229" y="1043773"/>
                <a:ext cx="25221" cy="18929"/>
              </a:xfrm>
              <a:custGeom>
                <a:rect b="b" l="l" r="r" t="t"/>
                <a:pathLst>
                  <a:path extrusionOk="0" h="364" w="485">
                    <a:moveTo>
                      <a:pt x="242" y="1"/>
                    </a:moveTo>
                    <a:cubicBezTo>
                      <a:pt x="0" y="1"/>
                      <a:pt x="0" y="364"/>
                      <a:pt x="242" y="364"/>
                    </a:cubicBezTo>
                    <a:cubicBezTo>
                      <a:pt x="484" y="364"/>
                      <a:pt x="484" y="1"/>
                      <a:pt x="2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5"/>
              <p:cNvSpPr/>
              <p:nvPr/>
            </p:nvSpPr>
            <p:spPr>
              <a:xfrm>
                <a:off x="1063471" y="1115379"/>
                <a:ext cx="32762" cy="28497"/>
              </a:xfrm>
              <a:custGeom>
                <a:rect b="b" l="l" r="r" t="t"/>
                <a:pathLst>
                  <a:path extrusionOk="0" h="548" w="630">
                    <a:moveTo>
                      <a:pt x="268" y="1"/>
                    </a:moveTo>
                    <a:cubicBezTo>
                      <a:pt x="131" y="1"/>
                      <a:pt x="1" y="111"/>
                      <a:pt x="1" y="281"/>
                    </a:cubicBezTo>
                    <a:cubicBezTo>
                      <a:pt x="1" y="426"/>
                      <a:pt x="122" y="547"/>
                      <a:pt x="267" y="547"/>
                    </a:cubicBezTo>
                    <a:cubicBezTo>
                      <a:pt x="509" y="547"/>
                      <a:pt x="630" y="257"/>
                      <a:pt x="461" y="87"/>
                    </a:cubicBezTo>
                    <a:cubicBezTo>
                      <a:pt x="405" y="27"/>
                      <a:pt x="335" y="1"/>
                      <a:pt x="2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5"/>
              <p:cNvSpPr/>
              <p:nvPr/>
            </p:nvSpPr>
            <p:spPr>
              <a:xfrm>
                <a:off x="1115681" y="1183190"/>
                <a:ext cx="28393" cy="25377"/>
              </a:xfrm>
              <a:custGeom>
                <a:rect b="b" l="l" r="r" t="t"/>
                <a:pathLst>
                  <a:path extrusionOk="0" h="488" w="546">
                    <a:moveTo>
                      <a:pt x="249" y="0"/>
                    </a:moveTo>
                    <a:cubicBezTo>
                      <a:pt x="121" y="0"/>
                      <a:pt x="1" y="99"/>
                      <a:pt x="1" y="247"/>
                    </a:cubicBezTo>
                    <a:cubicBezTo>
                      <a:pt x="1" y="384"/>
                      <a:pt x="119" y="487"/>
                      <a:pt x="244" y="487"/>
                    </a:cubicBezTo>
                    <a:cubicBezTo>
                      <a:pt x="284" y="487"/>
                      <a:pt x="325" y="476"/>
                      <a:pt x="364" y="453"/>
                    </a:cubicBezTo>
                    <a:lnTo>
                      <a:pt x="412" y="417"/>
                    </a:lnTo>
                    <a:cubicBezTo>
                      <a:pt x="545" y="344"/>
                      <a:pt x="545" y="150"/>
                      <a:pt x="412" y="66"/>
                    </a:cubicBezTo>
                    <a:lnTo>
                      <a:pt x="364" y="29"/>
                    </a:lnTo>
                    <a:cubicBezTo>
                      <a:pt x="327" y="10"/>
                      <a:pt x="287" y="0"/>
                      <a:pt x="2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5"/>
              <p:cNvSpPr/>
              <p:nvPr/>
            </p:nvSpPr>
            <p:spPr>
              <a:xfrm>
                <a:off x="1215108" y="1131864"/>
                <a:ext cx="25221" cy="20801"/>
              </a:xfrm>
              <a:custGeom>
                <a:rect b="b" l="l" r="r" t="t"/>
                <a:pathLst>
                  <a:path extrusionOk="0" h="400" w="485">
                    <a:moveTo>
                      <a:pt x="242" y="0"/>
                    </a:moveTo>
                    <a:cubicBezTo>
                      <a:pt x="0" y="25"/>
                      <a:pt x="0" y="387"/>
                      <a:pt x="242" y="400"/>
                    </a:cubicBezTo>
                    <a:cubicBezTo>
                      <a:pt x="484" y="387"/>
                      <a:pt x="484" y="25"/>
                      <a:pt x="2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5"/>
              <p:cNvSpPr/>
              <p:nvPr/>
            </p:nvSpPr>
            <p:spPr>
              <a:xfrm>
                <a:off x="1255982" y="1034985"/>
                <a:ext cx="35258" cy="26469"/>
              </a:xfrm>
              <a:custGeom>
                <a:rect b="b" l="l" r="r" t="t"/>
                <a:pathLst>
                  <a:path extrusionOk="0" h="509" w="678">
                    <a:moveTo>
                      <a:pt x="339" y="0"/>
                    </a:moveTo>
                    <a:cubicBezTo>
                      <a:pt x="0" y="0"/>
                      <a:pt x="0" y="508"/>
                      <a:pt x="339" y="508"/>
                    </a:cubicBezTo>
                    <a:cubicBezTo>
                      <a:pt x="678" y="508"/>
                      <a:pt x="678" y="0"/>
                      <a:pt x="3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5"/>
              <p:cNvSpPr/>
              <p:nvPr/>
            </p:nvSpPr>
            <p:spPr>
              <a:xfrm>
                <a:off x="1255982" y="959478"/>
                <a:ext cx="19553" cy="14561"/>
              </a:xfrm>
              <a:custGeom>
                <a:rect b="b" l="l" r="r" t="t"/>
                <a:pathLst>
                  <a:path extrusionOk="0" h="280" w="376">
                    <a:moveTo>
                      <a:pt x="194" y="1"/>
                    </a:moveTo>
                    <a:cubicBezTo>
                      <a:pt x="0" y="1"/>
                      <a:pt x="0" y="279"/>
                      <a:pt x="194" y="279"/>
                    </a:cubicBezTo>
                    <a:cubicBezTo>
                      <a:pt x="375" y="279"/>
                      <a:pt x="375" y="1"/>
                      <a:pt x="1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5"/>
              <p:cNvSpPr/>
              <p:nvPr/>
            </p:nvSpPr>
            <p:spPr>
              <a:xfrm>
                <a:off x="1091812" y="959478"/>
                <a:ext cx="32138" cy="24597"/>
              </a:xfrm>
              <a:custGeom>
                <a:rect b="b" l="l" r="r" t="t"/>
                <a:pathLst>
                  <a:path extrusionOk="0" h="473" w="618">
                    <a:moveTo>
                      <a:pt x="315" y="1"/>
                    </a:moveTo>
                    <a:cubicBezTo>
                      <a:pt x="0" y="1"/>
                      <a:pt x="0" y="473"/>
                      <a:pt x="315" y="473"/>
                    </a:cubicBezTo>
                    <a:cubicBezTo>
                      <a:pt x="617" y="473"/>
                      <a:pt x="617" y="1"/>
                      <a:pt x="3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5"/>
              <p:cNvSpPr/>
              <p:nvPr/>
            </p:nvSpPr>
            <p:spPr>
              <a:xfrm>
                <a:off x="1115681" y="965771"/>
                <a:ext cx="35310" cy="27093"/>
              </a:xfrm>
              <a:custGeom>
                <a:rect b="b" l="l" r="r" t="t"/>
                <a:pathLst>
                  <a:path extrusionOk="0" h="521" w="679">
                    <a:moveTo>
                      <a:pt x="340" y="1"/>
                    </a:moveTo>
                    <a:cubicBezTo>
                      <a:pt x="1" y="1"/>
                      <a:pt x="1" y="521"/>
                      <a:pt x="340" y="521"/>
                    </a:cubicBezTo>
                    <a:cubicBezTo>
                      <a:pt x="678" y="521"/>
                      <a:pt x="678" y="1"/>
                      <a:pt x="3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5"/>
              <p:cNvSpPr/>
              <p:nvPr/>
            </p:nvSpPr>
            <p:spPr>
              <a:xfrm>
                <a:off x="961599" y="1026197"/>
                <a:ext cx="27717" cy="23297"/>
              </a:xfrm>
              <a:custGeom>
                <a:rect b="b" l="l" r="r" t="t"/>
                <a:pathLst>
                  <a:path extrusionOk="0" h="448" w="533">
                    <a:moveTo>
                      <a:pt x="266" y="0"/>
                    </a:moveTo>
                    <a:cubicBezTo>
                      <a:pt x="0" y="24"/>
                      <a:pt x="0" y="423"/>
                      <a:pt x="266" y="448"/>
                    </a:cubicBezTo>
                    <a:cubicBezTo>
                      <a:pt x="532" y="423"/>
                      <a:pt x="532" y="24"/>
                      <a:pt x="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5"/>
              <p:cNvSpPr/>
              <p:nvPr/>
            </p:nvSpPr>
            <p:spPr>
              <a:xfrm>
                <a:off x="1068515" y="1045021"/>
                <a:ext cx="33386" cy="27145"/>
              </a:xfrm>
              <a:custGeom>
                <a:rect b="b" l="l" r="r" t="t"/>
                <a:pathLst>
                  <a:path extrusionOk="0" h="522" w="642">
                    <a:moveTo>
                      <a:pt x="315" y="1"/>
                    </a:moveTo>
                    <a:cubicBezTo>
                      <a:pt x="1" y="25"/>
                      <a:pt x="1" y="485"/>
                      <a:pt x="315" y="521"/>
                    </a:cubicBezTo>
                    <a:cubicBezTo>
                      <a:pt x="642" y="485"/>
                      <a:pt x="642" y="25"/>
                      <a:pt x="3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5"/>
              <p:cNvSpPr/>
              <p:nvPr/>
            </p:nvSpPr>
            <p:spPr>
              <a:xfrm>
                <a:off x="1079227" y="1163325"/>
                <a:ext cx="32138" cy="24545"/>
              </a:xfrm>
              <a:custGeom>
                <a:rect b="b" l="l" r="r" t="t"/>
                <a:pathLst>
                  <a:path extrusionOk="0" h="472" w="618">
                    <a:moveTo>
                      <a:pt x="303" y="0"/>
                    </a:moveTo>
                    <a:cubicBezTo>
                      <a:pt x="0" y="0"/>
                      <a:pt x="0" y="472"/>
                      <a:pt x="303" y="472"/>
                    </a:cubicBezTo>
                    <a:cubicBezTo>
                      <a:pt x="617" y="472"/>
                      <a:pt x="617" y="0"/>
                      <a:pt x="3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5"/>
              <p:cNvSpPr/>
              <p:nvPr/>
            </p:nvSpPr>
            <p:spPr>
              <a:xfrm>
                <a:off x="999301" y="1102899"/>
                <a:ext cx="23349" cy="17681"/>
              </a:xfrm>
              <a:custGeom>
                <a:rect b="b" l="l" r="r" t="t"/>
                <a:pathLst>
                  <a:path extrusionOk="0" h="340" w="449">
                    <a:moveTo>
                      <a:pt x="231" y="1"/>
                    </a:moveTo>
                    <a:cubicBezTo>
                      <a:pt x="1" y="1"/>
                      <a:pt x="1" y="340"/>
                      <a:pt x="231" y="340"/>
                    </a:cubicBezTo>
                    <a:cubicBezTo>
                      <a:pt x="449" y="340"/>
                      <a:pt x="449" y="1"/>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5"/>
              <p:cNvSpPr/>
              <p:nvPr/>
            </p:nvSpPr>
            <p:spPr>
              <a:xfrm>
                <a:off x="1245269" y="1006020"/>
                <a:ext cx="31514" cy="23349"/>
              </a:xfrm>
              <a:custGeom>
                <a:rect b="b" l="l" r="r" t="t"/>
                <a:pathLst>
                  <a:path extrusionOk="0" h="449" w="606">
                    <a:moveTo>
                      <a:pt x="303" y="1"/>
                    </a:moveTo>
                    <a:cubicBezTo>
                      <a:pt x="1" y="1"/>
                      <a:pt x="1" y="449"/>
                      <a:pt x="303" y="449"/>
                    </a:cubicBezTo>
                    <a:cubicBezTo>
                      <a:pt x="606" y="449"/>
                      <a:pt x="606" y="1"/>
                      <a:pt x="3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5"/>
              <p:cNvSpPr/>
              <p:nvPr/>
            </p:nvSpPr>
            <p:spPr>
              <a:xfrm>
                <a:off x="1196856" y="1070190"/>
                <a:ext cx="26469" cy="22101"/>
              </a:xfrm>
              <a:custGeom>
                <a:rect b="b" l="l" r="r" t="t"/>
                <a:pathLst>
                  <a:path extrusionOk="0" h="425" w="509">
                    <a:moveTo>
                      <a:pt x="254" y="1"/>
                    </a:moveTo>
                    <a:cubicBezTo>
                      <a:pt x="0" y="25"/>
                      <a:pt x="0" y="400"/>
                      <a:pt x="254" y="424"/>
                    </a:cubicBezTo>
                    <a:cubicBezTo>
                      <a:pt x="508" y="400"/>
                      <a:pt x="508" y="25"/>
                      <a:pt x="2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 name="Google Shape;1015;p15"/>
              <p:cNvGrpSpPr/>
              <p:nvPr/>
            </p:nvGrpSpPr>
            <p:grpSpPr>
              <a:xfrm>
                <a:off x="-152337" y="-193233"/>
                <a:ext cx="2586475" cy="2532185"/>
                <a:chOff x="-152337" y="-193233"/>
                <a:chExt cx="2586475" cy="2532185"/>
              </a:xfrm>
            </p:grpSpPr>
            <p:sp>
              <p:nvSpPr>
                <p:cNvPr id="1016" name="Google Shape;1016;p15"/>
                <p:cNvSpPr/>
                <p:nvPr/>
              </p:nvSpPr>
              <p:spPr>
                <a:xfrm>
                  <a:off x="540749" y="99578"/>
                  <a:ext cx="23297" cy="19553"/>
                </a:xfrm>
                <a:custGeom>
                  <a:rect b="b" l="l" r="r" t="t"/>
                  <a:pathLst>
                    <a:path extrusionOk="0" h="376" w="448">
                      <a:moveTo>
                        <a:pt x="230" y="1"/>
                      </a:moveTo>
                      <a:cubicBezTo>
                        <a:pt x="0" y="25"/>
                        <a:pt x="0" y="351"/>
                        <a:pt x="230" y="376"/>
                      </a:cubicBezTo>
                      <a:cubicBezTo>
                        <a:pt x="448" y="351"/>
                        <a:pt x="448" y="25"/>
                        <a:pt x="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5"/>
                <p:cNvSpPr/>
                <p:nvPr/>
              </p:nvSpPr>
              <p:spPr>
                <a:xfrm>
                  <a:off x="736379" y="166868"/>
                  <a:ext cx="14509" cy="15185"/>
                </a:xfrm>
                <a:custGeom>
                  <a:rect b="b" l="l" r="r" t="t"/>
                  <a:pathLst>
                    <a:path extrusionOk="0" h="292" w="279">
                      <a:moveTo>
                        <a:pt x="134" y="1"/>
                      </a:moveTo>
                      <a:cubicBezTo>
                        <a:pt x="1" y="49"/>
                        <a:pt x="1" y="243"/>
                        <a:pt x="134" y="291"/>
                      </a:cubicBezTo>
                      <a:cubicBezTo>
                        <a:pt x="279" y="243"/>
                        <a:pt x="279" y="49"/>
                        <a:pt x="1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5"/>
                <p:cNvSpPr/>
                <p:nvPr/>
              </p:nvSpPr>
              <p:spPr>
                <a:xfrm>
                  <a:off x="1127017" y="156780"/>
                  <a:ext cx="64847" cy="50494"/>
                </a:xfrm>
                <a:custGeom>
                  <a:rect b="b" l="l" r="r" t="t"/>
                  <a:pathLst>
                    <a:path extrusionOk="0" h="971" w="1247">
                      <a:moveTo>
                        <a:pt x="569" y="0"/>
                      </a:moveTo>
                      <a:cubicBezTo>
                        <a:pt x="412" y="0"/>
                        <a:pt x="259" y="71"/>
                        <a:pt x="158" y="183"/>
                      </a:cubicBezTo>
                      <a:cubicBezTo>
                        <a:pt x="1" y="352"/>
                        <a:pt x="1" y="618"/>
                        <a:pt x="158" y="776"/>
                      </a:cubicBezTo>
                      <a:cubicBezTo>
                        <a:pt x="259" y="899"/>
                        <a:pt x="412" y="970"/>
                        <a:pt x="569" y="970"/>
                      </a:cubicBezTo>
                      <a:cubicBezTo>
                        <a:pt x="581" y="970"/>
                        <a:pt x="593" y="970"/>
                        <a:pt x="605" y="969"/>
                      </a:cubicBezTo>
                      <a:cubicBezTo>
                        <a:pt x="726" y="969"/>
                        <a:pt x="847" y="909"/>
                        <a:pt x="944" y="824"/>
                      </a:cubicBezTo>
                      <a:cubicBezTo>
                        <a:pt x="1247" y="522"/>
                        <a:pt x="1029" y="1"/>
                        <a:pt x="605" y="1"/>
                      </a:cubicBezTo>
                      <a:cubicBezTo>
                        <a:pt x="593" y="1"/>
                        <a:pt x="58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5"/>
                <p:cNvSpPr/>
                <p:nvPr/>
              </p:nvSpPr>
              <p:spPr>
                <a:xfrm>
                  <a:off x="1271114" y="81949"/>
                  <a:ext cx="45294" cy="44566"/>
                </a:xfrm>
                <a:custGeom>
                  <a:rect b="b" l="l" r="r" t="t"/>
                  <a:pathLst>
                    <a:path extrusionOk="0" h="857" w="871">
                      <a:moveTo>
                        <a:pt x="435" y="1"/>
                      </a:moveTo>
                      <a:cubicBezTo>
                        <a:pt x="266" y="1"/>
                        <a:pt x="109" y="110"/>
                        <a:pt x="60" y="279"/>
                      </a:cubicBezTo>
                      <a:cubicBezTo>
                        <a:pt x="80" y="245"/>
                        <a:pt x="90" y="228"/>
                        <a:pt x="91" y="228"/>
                      </a:cubicBezTo>
                      <a:lnTo>
                        <a:pt x="91" y="228"/>
                      </a:lnTo>
                      <a:cubicBezTo>
                        <a:pt x="93" y="228"/>
                        <a:pt x="77" y="263"/>
                        <a:pt x="48" y="328"/>
                      </a:cubicBezTo>
                      <a:cubicBezTo>
                        <a:pt x="41" y="349"/>
                        <a:pt x="38" y="375"/>
                        <a:pt x="37" y="400"/>
                      </a:cubicBezTo>
                      <a:lnTo>
                        <a:pt x="37" y="400"/>
                      </a:lnTo>
                      <a:cubicBezTo>
                        <a:pt x="0" y="594"/>
                        <a:pt x="68" y="790"/>
                        <a:pt x="290" y="848"/>
                      </a:cubicBezTo>
                      <a:cubicBezTo>
                        <a:pt x="326" y="854"/>
                        <a:pt x="363" y="857"/>
                        <a:pt x="399" y="857"/>
                      </a:cubicBezTo>
                      <a:cubicBezTo>
                        <a:pt x="435" y="857"/>
                        <a:pt x="472" y="854"/>
                        <a:pt x="508" y="848"/>
                      </a:cubicBezTo>
                      <a:cubicBezTo>
                        <a:pt x="568" y="823"/>
                        <a:pt x="629" y="799"/>
                        <a:pt x="677" y="751"/>
                      </a:cubicBezTo>
                      <a:lnTo>
                        <a:pt x="677" y="751"/>
                      </a:lnTo>
                      <a:lnTo>
                        <a:pt x="629" y="775"/>
                      </a:lnTo>
                      <a:cubicBezTo>
                        <a:pt x="798" y="666"/>
                        <a:pt x="871" y="461"/>
                        <a:pt x="810" y="279"/>
                      </a:cubicBezTo>
                      <a:cubicBezTo>
                        <a:pt x="762" y="110"/>
                        <a:pt x="605" y="1"/>
                        <a:pt x="4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5"/>
                <p:cNvSpPr/>
                <p:nvPr/>
              </p:nvSpPr>
              <p:spPr>
                <a:xfrm>
                  <a:off x="855880" y="828642"/>
                  <a:ext cx="27769" cy="20801"/>
                </a:xfrm>
                <a:custGeom>
                  <a:rect b="b" l="l" r="r" t="t"/>
                  <a:pathLst>
                    <a:path extrusionOk="0" h="400" w="534">
                      <a:moveTo>
                        <a:pt x="267" y="1"/>
                      </a:moveTo>
                      <a:cubicBezTo>
                        <a:pt x="1" y="1"/>
                        <a:pt x="1" y="400"/>
                        <a:pt x="267" y="400"/>
                      </a:cubicBezTo>
                      <a:cubicBezTo>
                        <a:pt x="533" y="400"/>
                        <a:pt x="533" y="1"/>
                        <a:pt x="2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5"/>
                <p:cNvSpPr/>
                <p:nvPr/>
              </p:nvSpPr>
              <p:spPr>
                <a:xfrm>
                  <a:off x="918178" y="785273"/>
                  <a:ext cx="32138" cy="23297"/>
                </a:xfrm>
                <a:custGeom>
                  <a:rect b="b" l="l" r="r" t="t"/>
                  <a:pathLst>
                    <a:path extrusionOk="0" h="448" w="618">
                      <a:moveTo>
                        <a:pt x="279" y="0"/>
                      </a:moveTo>
                      <a:cubicBezTo>
                        <a:pt x="0" y="24"/>
                        <a:pt x="0" y="423"/>
                        <a:pt x="279" y="448"/>
                      </a:cubicBezTo>
                      <a:lnTo>
                        <a:pt x="315" y="448"/>
                      </a:lnTo>
                      <a:cubicBezTo>
                        <a:pt x="617" y="448"/>
                        <a:pt x="617" y="0"/>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5"/>
                <p:cNvSpPr/>
                <p:nvPr/>
              </p:nvSpPr>
              <p:spPr>
                <a:xfrm>
                  <a:off x="991136" y="773936"/>
                  <a:ext cx="1300" cy="676"/>
                </a:xfrm>
                <a:custGeom>
                  <a:rect b="b" l="l" r="r" t="t"/>
                  <a:pathLst>
                    <a:path extrusionOk="0" h="13" w="25">
                      <a:moveTo>
                        <a:pt x="13" y="0"/>
                      </a:moveTo>
                      <a:cubicBezTo>
                        <a:pt x="1" y="0"/>
                        <a:pt x="1" y="12"/>
                        <a:pt x="13" y="12"/>
                      </a:cubicBezTo>
                      <a:cubicBezTo>
                        <a:pt x="25" y="12"/>
                        <a:pt x="25" y="0"/>
                        <a:pt x="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5"/>
                <p:cNvSpPr/>
                <p:nvPr/>
              </p:nvSpPr>
              <p:spPr>
                <a:xfrm>
                  <a:off x="1066643" y="748143"/>
                  <a:ext cx="26469" cy="22049"/>
                </a:xfrm>
                <a:custGeom>
                  <a:rect b="b" l="l" r="r" t="t"/>
                  <a:pathLst>
                    <a:path extrusionOk="0" h="424" w="509">
                      <a:moveTo>
                        <a:pt x="254" y="0"/>
                      </a:moveTo>
                      <a:cubicBezTo>
                        <a:pt x="0" y="25"/>
                        <a:pt x="0" y="400"/>
                        <a:pt x="254" y="424"/>
                      </a:cubicBezTo>
                      <a:cubicBezTo>
                        <a:pt x="508" y="400"/>
                        <a:pt x="508" y="25"/>
                        <a:pt x="2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5"/>
                <p:cNvSpPr/>
                <p:nvPr/>
              </p:nvSpPr>
              <p:spPr>
                <a:xfrm>
                  <a:off x="1124521" y="754436"/>
                  <a:ext cx="32762" cy="24597"/>
                </a:xfrm>
                <a:custGeom>
                  <a:rect b="b" l="l" r="r" t="t"/>
                  <a:pathLst>
                    <a:path extrusionOk="0" h="473" w="630">
                      <a:moveTo>
                        <a:pt x="315" y="0"/>
                      </a:moveTo>
                      <a:cubicBezTo>
                        <a:pt x="0" y="0"/>
                        <a:pt x="0" y="472"/>
                        <a:pt x="315" y="472"/>
                      </a:cubicBezTo>
                      <a:cubicBezTo>
                        <a:pt x="629" y="472"/>
                        <a:pt x="629" y="0"/>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5"/>
                <p:cNvSpPr/>
                <p:nvPr/>
              </p:nvSpPr>
              <p:spPr>
                <a:xfrm>
                  <a:off x="1186143" y="792189"/>
                  <a:ext cx="32138" cy="25169"/>
                </a:xfrm>
                <a:custGeom>
                  <a:rect b="b" l="l" r="r" t="t"/>
                  <a:pathLst>
                    <a:path extrusionOk="0" h="484" w="618">
                      <a:moveTo>
                        <a:pt x="315" y="0"/>
                      </a:moveTo>
                      <a:cubicBezTo>
                        <a:pt x="1" y="24"/>
                        <a:pt x="1" y="460"/>
                        <a:pt x="315" y="484"/>
                      </a:cubicBezTo>
                      <a:cubicBezTo>
                        <a:pt x="618" y="460"/>
                        <a:pt x="618" y="24"/>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5"/>
                <p:cNvSpPr/>
                <p:nvPr/>
              </p:nvSpPr>
              <p:spPr>
                <a:xfrm>
                  <a:off x="952759" y="134159"/>
                  <a:ext cx="25221" cy="18929"/>
                </a:xfrm>
                <a:custGeom>
                  <a:rect b="b" l="l" r="r" t="t"/>
                  <a:pathLst>
                    <a:path extrusionOk="0" h="364" w="485">
                      <a:moveTo>
                        <a:pt x="243" y="1"/>
                      </a:moveTo>
                      <a:cubicBezTo>
                        <a:pt x="1" y="1"/>
                        <a:pt x="1" y="364"/>
                        <a:pt x="243" y="364"/>
                      </a:cubicBezTo>
                      <a:cubicBezTo>
                        <a:pt x="485" y="364"/>
                        <a:pt x="485" y="1"/>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5"/>
                <p:cNvSpPr/>
                <p:nvPr/>
              </p:nvSpPr>
              <p:spPr>
                <a:xfrm>
                  <a:off x="1162003" y="-193233"/>
                  <a:ext cx="32636" cy="26109"/>
                </a:xfrm>
                <a:custGeom>
                  <a:rect b="b" l="l" r="r" t="t"/>
                  <a:pathLst>
                    <a:path extrusionOk="0" h="388" w="485">
                      <a:moveTo>
                        <a:pt x="243" y="1"/>
                      </a:moveTo>
                      <a:cubicBezTo>
                        <a:pt x="1" y="13"/>
                        <a:pt x="1" y="364"/>
                        <a:pt x="243" y="388"/>
                      </a:cubicBezTo>
                      <a:cubicBezTo>
                        <a:pt x="485" y="364"/>
                        <a:pt x="485" y="13"/>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5"/>
                <p:cNvSpPr/>
                <p:nvPr/>
              </p:nvSpPr>
              <p:spPr>
                <a:xfrm>
                  <a:off x="756504" y="914185"/>
                  <a:ext cx="35310" cy="25845"/>
                </a:xfrm>
                <a:custGeom>
                  <a:rect b="b" l="l" r="r" t="t"/>
                  <a:pathLst>
                    <a:path extrusionOk="0" h="497" w="679">
                      <a:moveTo>
                        <a:pt x="339" y="1"/>
                      </a:moveTo>
                      <a:cubicBezTo>
                        <a:pt x="1" y="1"/>
                        <a:pt x="1" y="497"/>
                        <a:pt x="339" y="497"/>
                      </a:cubicBezTo>
                      <a:cubicBezTo>
                        <a:pt x="678" y="497"/>
                        <a:pt x="678" y="1"/>
                        <a:pt x="3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5"/>
                <p:cNvSpPr/>
                <p:nvPr/>
              </p:nvSpPr>
              <p:spPr>
                <a:xfrm>
                  <a:off x="819426" y="906645"/>
                  <a:ext cx="23921" cy="17681"/>
                </a:xfrm>
                <a:custGeom>
                  <a:rect b="b" l="l" r="r" t="t"/>
                  <a:pathLst>
                    <a:path extrusionOk="0" h="340" w="460">
                      <a:moveTo>
                        <a:pt x="230" y="1"/>
                      </a:moveTo>
                      <a:cubicBezTo>
                        <a:pt x="4" y="1"/>
                        <a:pt x="0" y="340"/>
                        <a:pt x="219" y="340"/>
                      </a:cubicBezTo>
                      <a:cubicBezTo>
                        <a:pt x="222" y="340"/>
                        <a:pt x="226" y="340"/>
                        <a:pt x="230" y="339"/>
                      </a:cubicBezTo>
                      <a:cubicBezTo>
                        <a:pt x="460" y="339"/>
                        <a:pt x="460" y="1"/>
                        <a:pt x="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5"/>
                <p:cNvSpPr/>
                <p:nvPr/>
              </p:nvSpPr>
              <p:spPr>
                <a:xfrm>
                  <a:off x="833883" y="845647"/>
                  <a:ext cx="33386" cy="25221"/>
                </a:xfrm>
                <a:custGeom>
                  <a:rect b="b" l="l" r="r" t="t"/>
                  <a:pathLst>
                    <a:path extrusionOk="0" h="485" w="642">
                      <a:moveTo>
                        <a:pt x="327" y="0"/>
                      </a:moveTo>
                      <a:cubicBezTo>
                        <a:pt x="1" y="0"/>
                        <a:pt x="1" y="484"/>
                        <a:pt x="327" y="484"/>
                      </a:cubicBezTo>
                      <a:cubicBezTo>
                        <a:pt x="642" y="484"/>
                        <a:pt x="642" y="0"/>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5"/>
                <p:cNvSpPr/>
                <p:nvPr/>
              </p:nvSpPr>
              <p:spPr>
                <a:xfrm>
                  <a:off x="931386" y="870191"/>
                  <a:ext cx="37182" cy="29589"/>
                </a:xfrm>
                <a:custGeom>
                  <a:rect b="b" l="l" r="r" t="t"/>
                  <a:pathLst>
                    <a:path extrusionOk="0" h="569" w="715">
                      <a:moveTo>
                        <a:pt x="363" y="0"/>
                      </a:moveTo>
                      <a:cubicBezTo>
                        <a:pt x="1" y="24"/>
                        <a:pt x="1" y="544"/>
                        <a:pt x="363" y="569"/>
                      </a:cubicBezTo>
                      <a:cubicBezTo>
                        <a:pt x="714" y="544"/>
                        <a:pt x="714" y="24"/>
                        <a:pt x="3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5"/>
                <p:cNvSpPr/>
                <p:nvPr/>
              </p:nvSpPr>
              <p:spPr>
                <a:xfrm>
                  <a:off x="934558" y="824274"/>
                  <a:ext cx="39678" cy="30213"/>
                </a:xfrm>
                <a:custGeom>
                  <a:rect b="b" l="l" r="r" t="t"/>
                  <a:pathLst>
                    <a:path extrusionOk="0" h="581" w="763">
                      <a:moveTo>
                        <a:pt x="375" y="0"/>
                      </a:moveTo>
                      <a:cubicBezTo>
                        <a:pt x="0" y="0"/>
                        <a:pt x="0" y="581"/>
                        <a:pt x="375" y="581"/>
                      </a:cubicBezTo>
                      <a:cubicBezTo>
                        <a:pt x="762" y="581"/>
                        <a:pt x="762" y="0"/>
                        <a:pt x="3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5"/>
                <p:cNvSpPr/>
                <p:nvPr/>
              </p:nvSpPr>
              <p:spPr>
                <a:xfrm>
                  <a:off x="999301" y="768892"/>
                  <a:ext cx="23349" cy="18929"/>
                </a:xfrm>
                <a:custGeom>
                  <a:rect b="b" l="l" r="r" t="t"/>
                  <a:pathLst>
                    <a:path extrusionOk="0" h="364" w="449">
                      <a:moveTo>
                        <a:pt x="231" y="1"/>
                      </a:moveTo>
                      <a:cubicBezTo>
                        <a:pt x="1" y="13"/>
                        <a:pt x="1" y="339"/>
                        <a:pt x="231" y="363"/>
                      </a:cubicBezTo>
                      <a:cubicBezTo>
                        <a:pt x="449" y="339"/>
                        <a:pt x="449" y="13"/>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5"/>
                <p:cNvSpPr/>
                <p:nvPr/>
              </p:nvSpPr>
              <p:spPr>
                <a:xfrm>
                  <a:off x="960975" y="719178"/>
                  <a:ext cx="31462" cy="25845"/>
                </a:xfrm>
                <a:custGeom>
                  <a:rect b="b" l="l" r="r" t="t"/>
                  <a:pathLst>
                    <a:path extrusionOk="0" h="497" w="605">
                      <a:moveTo>
                        <a:pt x="302" y="1"/>
                      </a:moveTo>
                      <a:cubicBezTo>
                        <a:pt x="0" y="25"/>
                        <a:pt x="0" y="473"/>
                        <a:pt x="302" y="497"/>
                      </a:cubicBezTo>
                      <a:cubicBezTo>
                        <a:pt x="605" y="473"/>
                        <a:pt x="605" y="25"/>
                        <a:pt x="3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5"/>
                <p:cNvSpPr/>
                <p:nvPr/>
              </p:nvSpPr>
              <p:spPr>
                <a:xfrm>
                  <a:off x="1035182" y="744347"/>
                  <a:ext cx="35882" cy="29017"/>
                </a:xfrm>
                <a:custGeom>
                  <a:rect b="b" l="l" r="r" t="t"/>
                  <a:pathLst>
                    <a:path extrusionOk="0" h="558" w="690">
                      <a:moveTo>
                        <a:pt x="351" y="1"/>
                      </a:moveTo>
                      <a:cubicBezTo>
                        <a:pt x="0" y="25"/>
                        <a:pt x="0" y="521"/>
                        <a:pt x="351" y="557"/>
                      </a:cubicBezTo>
                      <a:cubicBezTo>
                        <a:pt x="690" y="521"/>
                        <a:pt x="690" y="25"/>
                        <a:pt x="3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5"/>
                <p:cNvSpPr/>
                <p:nvPr/>
              </p:nvSpPr>
              <p:spPr>
                <a:xfrm>
                  <a:off x="1105020" y="826146"/>
                  <a:ext cx="34010" cy="25845"/>
                </a:xfrm>
                <a:custGeom>
                  <a:rect b="b" l="l" r="r" t="t"/>
                  <a:pathLst>
                    <a:path extrusionOk="0" h="497" w="654">
                      <a:moveTo>
                        <a:pt x="327" y="0"/>
                      </a:moveTo>
                      <a:cubicBezTo>
                        <a:pt x="0" y="0"/>
                        <a:pt x="0" y="496"/>
                        <a:pt x="327" y="496"/>
                      </a:cubicBezTo>
                      <a:cubicBezTo>
                        <a:pt x="653" y="496"/>
                        <a:pt x="653" y="0"/>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5"/>
                <p:cNvSpPr/>
                <p:nvPr/>
              </p:nvSpPr>
              <p:spPr>
                <a:xfrm>
                  <a:off x="1160974" y="832438"/>
                  <a:ext cx="36558" cy="28965"/>
                </a:xfrm>
                <a:custGeom>
                  <a:rect b="b" l="l" r="r" t="t"/>
                  <a:pathLst>
                    <a:path extrusionOk="0" h="557" w="703">
                      <a:moveTo>
                        <a:pt x="352" y="0"/>
                      </a:moveTo>
                      <a:cubicBezTo>
                        <a:pt x="1" y="24"/>
                        <a:pt x="1" y="533"/>
                        <a:pt x="352" y="557"/>
                      </a:cubicBezTo>
                      <a:cubicBezTo>
                        <a:pt x="702" y="533"/>
                        <a:pt x="702" y="24"/>
                        <a:pt x="3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5"/>
                <p:cNvSpPr/>
                <p:nvPr/>
              </p:nvSpPr>
              <p:spPr>
                <a:xfrm>
                  <a:off x="1258478" y="892812"/>
                  <a:ext cx="9516" cy="7592"/>
                </a:xfrm>
                <a:custGeom>
                  <a:rect b="b" l="l" r="r" t="t"/>
                  <a:pathLst>
                    <a:path extrusionOk="0" h="146" w="183">
                      <a:moveTo>
                        <a:pt x="98" y="1"/>
                      </a:moveTo>
                      <a:cubicBezTo>
                        <a:pt x="1" y="1"/>
                        <a:pt x="1" y="146"/>
                        <a:pt x="98" y="146"/>
                      </a:cubicBezTo>
                      <a:cubicBezTo>
                        <a:pt x="182" y="146"/>
                        <a:pt x="182" y="1"/>
                        <a:pt x="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5"/>
                <p:cNvSpPr/>
                <p:nvPr/>
              </p:nvSpPr>
              <p:spPr>
                <a:xfrm>
                  <a:off x="1234609" y="833062"/>
                  <a:ext cx="34010" cy="27717"/>
                </a:xfrm>
                <a:custGeom>
                  <a:rect b="b" l="l" r="r" t="t"/>
                  <a:pathLst>
                    <a:path extrusionOk="0" h="533" w="654">
                      <a:moveTo>
                        <a:pt x="327" y="0"/>
                      </a:moveTo>
                      <a:cubicBezTo>
                        <a:pt x="0" y="25"/>
                        <a:pt x="0" y="508"/>
                        <a:pt x="327" y="533"/>
                      </a:cubicBezTo>
                      <a:cubicBezTo>
                        <a:pt x="653" y="508"/>
                        <a:pt x="653" y="25"/>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5"/>
                <p:cNvSpPr/>
                <p:nvPr/>
              </p:nvSpPr>
              <p:spPr>
                <a:xfrm>
                  <a:off x="1004345" y="801601"/>
                  <a:ext cx="61103" cy="61051"/>
                </a:xfrm>
                <a:custGeom>
                  <a:rect b="b" l="l" r="r" t="t"/>
                  <a:pathLst>
                    <a:path extrusionOk="0" h="1174" w="1175">
                      <a:moveTo>
                        <a:pt x="593" y="1"/>
                      </a:moveTo>
                      <a:cubicBezTo>
                        <a:pt x="569" y="557"/>
                        <a:pt x="557" y="569"/>
                        <a:pt x="1" y="593"/>
                      </a:cubicBezTo>
                      <a:cubicBezTo>
                        <a:pt x="557" y="605"/>
                        <a:pt x="569" y="617"/>
                        <a:pt x="593" y="1174"/>
                      </a:cubicBezTo>
                      <a:cubicBezTo>
                        <a:pt x="606" y="617"/>
                        <a:pt x="618" y="605"/>
                        <a:pt x="1174" y="593"/>
                      </a:cubicBezTo>
                      <a:cubicBezTo>
                        <a:pt x="618" y="569"/>
                        <a:pt x="606" y="557"/>
                        <a:pt x="5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5"/>
                <p:cNvSpPr/>
                <p:nvPr/>
              </p:nvSpPr>
              <p:spPr>
                <a:xfrm>
                  <a:off x="729359" y="902588"/>
                  <a:ext cx="11181" cy="9880"/>
                </a:xfrm>
                <a:custGeom>
                  <a:rect b="b" l="l" r="r" t="t"/>
                  <a:pathLst>
                    <a:path extrusionOk="0" h="190" w="215">
                      <a:moveTo>
                        <a:pt x="108" y="0"/>
                      </a:moveTo>
                      <a:cubicBezTo>
                        <a:pt x="66" y="0"/>
                        <a:pt x="25" y="25"/>
                        <a:pt x="15" y="79"/>
                      </a:cubicBezTo>
                      <a:cubicBezTo>
                        <a:pt x="1" y="148"/>
                        <a:pt x="58" y="190"/>
                        <a:pt x="115" y="190"/>
                      </a:cubicBezTo>
                      <a:cubicBezTo>
                        <a:pt x="157" y="190"/>
                        <a:pt x="198" y="167"/>
                        <a:pt x="208" y="115"/>
                      </a:cubicBezTo>
                      <a:cubicBezTo>
                        <a:pt x="215" y="41"/>
                        <a:pt x="161" y="0"/>
                        <a:pt x="1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5"/>
                <p:cNvSpPr/>
                <p:nvPr/>
              </p:nvSpPr>
              <p:spPr>
                <a:xfrm>
                  <a:off x="759312" y="910805"/>
                  <a:ext cx="24025" cy="20489"/>
                </a:xfrm>
                <a:custGeom>
                  <a:rect b="b" l="l" r="r" t="t"/>
                  <a:pathLst>
                    <a:path extrusionOk="0" h="394" w="462">
                      <a:moveTo>
                        <a:pt x="228" y="1"/>
                      </a:moveTo>
                      <a:cubicBezTo>
                        <a:pt x="137" y="1"/>
                        <a:pt x="44" y="52"/>
                        <a:pt x="7" y="163"/>
                      </a:cubicBezTo>
                      <a:cubicBezTo>
                        <a:pt x="0" y="307"/>
                        <a:pt x="119" y="393"/>
                        <a:pt x="238" y="393"/>
                      </a:cubicBezTo>
                      <a:cubicBezTo>
                        <a:pt x="328" y="393"/>
                        <a:pt x="418" y="344"/>
                        <a:pt x="455" y="235"/>
                      </a:cubicBezTo>
                      <a:cubicBezTo>
                        <a:pt x="461" y="85"/>
                        <a:pt x="346" y="1"/>
                        <a:pt x="2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5"/>
                <p:cNvSpPr/>
                <p:nvPr/>
              </p:nvSpPr>
              <p:spPr>
                <a:xfrm>
                  <a:off x="794361" y="780592"/>
                  <a:ext cx="35414" cy="30733"/>
                </a:xfrm>
                <a:custGeom>
                  <a:rect b="b" l="l" r="r" t="t"/>
                  <a:pathLst>
                    <a:path extrusionOk="0" h="591" w="681">
                      <a:moveTo>
                        <a:pt x="335" y="1"/>
                      </a:moveTo>
                      <a:cubicBezTo>
                        <a:pt x="201" y="1"/>
                        <a:pt x="67" y="78"/>
                        <a:pt x="35" y="247"/>
                      </a:cubicBezTo>
                      <a:cubicBezTo>
                        <a:pt x="1" y="465"/>
                        <a:pt x="173" y="590"/>
                        <a:pt x="343" y="590"/>
                      </a:cubicBezTo>
                      <a:cubicBezTo>
                        <a:pt x="476" y="590"/>
                        <a:pt x="608" y="514"/>
                        <a:pt x="640" y="344"/>
                      </a:cubicBezTo>
                      <a:cubicBezTo>
                        <a:pt x="680" y="127"/>
                        <a:pt x="507" y="1"/>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5"/>
                <p:cNvSpPr/>
                <p:nvPr/>
              </p:nvSpPr>
              <p:spPr>
                <a:xfrm>
                  <a:off x="876004" y="778616"/>
                  <a:ext cx="37806" cy="31618"/>
                </a:xfrm>
                <a:custGeom>
                  <a:rect b="b" l="l" r="r" t="t"/>
                  <a:pathLst>
                    <a:path extrusionOk="0" h="608" w="727">
                      <a:moveTo>
                        <a:pt x="323" y="0"/>
                      </a:moveTo>
                      <a:cubicBezTo>
                        <a:pt x="180" y="0"/>
                        <a:pt x="58" y="102"/>
                        <a:pt x="37" y="249"/>
                      </a:cubicBezTo>
                      <a:cubicBezTo>
                        <a:pt x="1" y="449"/>
                        <a:pt x="163" y="608"/>
                        <a:pt x="338" y="608"/>
                      </a:cubicBezTo>
                      <a:cubicBezTo>
                        <a:pt x="396" y="608"/>
                        <a:pt x="455" y="591"/>
                        <a:pt x="509" y="551"/>
                      </a:cubicBezTo>
                      <a:cubicBezTo>
                        <a:pt x="727" y="394"/>
                        <a:pt x="654" y="43"/>
                        <a:pt x="388" y="7"/>
                      </a:cubicBezTo>
                      <a:cubicBezTo>
                        <a:pt x="366" y="2"/>
                        <a:pt x="344"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5"/>
                <p:cNvSpPr/>
                <p:nvPr/>
              </p:nvSpPr>
              <p:spPr>
                <a:xfrm>
                  <a:off x="846363" y="715330"/>
                  <a:ext cx="24129" cy="21893"/>
                </a:xfrm>
                <a:custGeom>
                  <a:rect b="b" l="l" r="r" t="t"/>
                  <a:pathLst>
                    <a:path extrusionOk="0" h="421" w="464">
                      <a:moveTo>
                        <a:pt x="226" y="1"/>
                      </a:moveTo>
                      <a:cubicBezTo>
                        <a:pt x="133" y="1"/>
                        <a:pt x="41" y="55"/>
                        <a:pt x="15" y="172"/>
                      </a:cubicBezTo>
                      <a:cubicBezTo>
                        <a:pt x="1" y="329"/>
                        <a:pt x="122" y="420"/>
                        <a:pt x="241" y="420"/>
                      </a:cubicBezTo>
                      <a:cubicBezTo>
                        <a:pt x="333" y="420"/>
                        <a:pt x="424" y="365"/>
                        <a:pt x="450" y="244"/>
                      </a:cubicBezTo>
                      <a:cubicBezTo>
                        <a:pt x="464" y="88"/>
                        <a:pt x="344" y="1"/>
                        <a:pt x="2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5"/>
                <p:cNvSpPr/>
                <p:nvPr/>
              </p:nvSpPr>
              <p:spPr>
                <a:xfrm>
                  <a:off x="949743" y="708102"/>
                  <a:ext cx="28133" cy="25221"/>
                </a:xfrm>
                <a:custGeom>
                  <a:rect b="b" l="l" r="r" t="t"/>
                  <a:pathLst>
                    <a:path extrusionOk="0" h="485" w="541">
                      <a:moveTo>
                        <a:pt x="268" y="0"/>
                      </a:moveTo>
                      <a:cubicBezTo>
                        <a:pt x="161" y="0"/>
                        <a:pt x="56" y="64"/>
                        <a:pt x="35" y="202"/>
                      </a:cubicBezTo>
                      <a:cubicBezTo>
                        <a:pt x="0" y="380"/>
                        <a:pt x="141" y="484"/>
                        <a:pt x="278" y="484"/>
                      </a:cubicBezTo>
                      <a:cubicBezTo>
                        <a:pt x="382" y="484"/>
                        <a:pt x="485" y="423"/>
                        <a:pt x="506" y="286"/>
                      </a:cubicBezTo>
                      <a:cubicBezTo>
                        <a:pt x="540" y="103"/>
                        <a:pt x="403" y="0"/>
                        <a:pt x="2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5"/>
                <p:cNvSpPr/>
                <p:nvPr/>
              </p:nvSpPr>
              <p:spPr>
                <a:xfrm>
                  <a:off x="1005801" y="717254"/>
                  <a:ext cx="29225" cy="25689"/>
                </a:xfrm>
                <a:custGeom>
                  <a:rect b="b" l="l" r="r" t="t"/>
                  <a:pathLst>
                    <a:path extrusionOk="0" h="494" w="562">
                      <a:moveTo>
                        <a:pt x="274" y="1"/>
                      </a:moveTo>
                      <a:cubicBezTo>
                        <a:pt x="163" y="1"/>
                        <a:pt x="53" y="65"/>
                        <a:pt x="21" y="207"/>
                      </a:cubicBezTo>
                      <a:cubicBezTo>
                        <a:pt x="1" y="390"/>
                        <a:pt x="144" y="494"/>
                        <a:pt x="286" y="494"/>
                      </a:cubicBezTo>
                      <a:cubicBezTo>
                        <a:pt x="398" y="494"/>
                        <a:pt x="509" y="430"/>
                        <a:pt x="541" y="292"/>
                      </a:cubicBezTo>
                      <a:cubicBezTo>
                        <a:pt x="562" y="108"/>
                        <a:pt x="417"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5"/>
                <p:cNvSpPr/>
                <p:nvPr/>
              </p:nvSpPr>
              <p:spPr>
                <a:xfrm>
                  <a:off x="1094412" y="703110"/>
                  <a:ext cx="34426" cy="30317"/>
                </a:xfrm>
                <a:custGeom>
                  <a:rect b="b" l="l" r="r" t="t"/>
                  <a:pathLst>
                    <a:path extrusionOk="0" h="583" w="662">
                      <a:moveTo>
                        <a:pt x="317" y="1"/>
                      </a:moveTo>
                      <a:cubicBezTo>
                        <a:pt x="187" y="1"/>
                        <a:pt x="61" y="75"/>
                        <a:pt x="35" y="237"/>
                      </a:cubicBezTo>
                      <a:cubicBezTo>
                        <a:pt x="1" y="457"/>
                        <a:pt x="176" y="583"/>
                        <a:pt x="345" y="583"/>
                      </a:cubicBezTo>
                      <a:cubicBezTo>
                        <a:pt x="475" y="583"/>
                        <a:pt x="601" y="509"/>
                        <a:pt x="628" y="346"/>
                      </a:cubicBezTo>
                      <a:cubicBezTo>
                        <a:pt x="662" y="127"/>
                        <a:pt x="487" y="1"/>
                        <a:pt x="3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5"/>
                <p:cNvSpPr/>
                <p:nvPr/>
              </p:nvSpPr>
              <p:spPr>
                <a:xfrm>
                  <a:off x="1186091" y="688185"/>
                  <a:ext cx="20957" cy="18929"/>
                </a:xfrm>
                <a:custGeom>
                  <a:rect b="b" l="l" r="r" t="t"/>
                  <a:pathLst>
                    <a:path extrusionOk="0" h="364" w="403">
                      <a:moveTo>
                        <a:pt x="197" y="0"/>
                      </a:moveTo>
                      <a:cubicBezTo>
                        <a:pt x="116" y="0"/>
                        <a:pt x="35" y="47"/>
                        <a:pt x="14" y="149"/>
                      </a:cubicBezTo>
                      <a:cubicBezTo>
                        <a:pt x="0" y="285"/>
                        <a:pt x="101" y="364"/>
                        <a:pt x="203" y="364"/>
                      </a:cubicBezTo>
                      <a:cubicBezTo>
                        <a:pt x="282" y="364"/>
                        <a:pt x="362" y="316"/>
                        <a:pt x="389" y="210"/>
                      </a:cubicBezTo>
                      <a:cubicBezTo>
                        <a:pt x="402" y="75"/>
                        <a:pt x="299" y="0"/>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5"/>
                <p:cNvSpPr/>
                <p:nvPr/>
              </p:nvSpPr>
              <p:spPr>
                <a:xfrm>
                  <a:off x="642568" y="852979"/>
                  <a:ext cx="20957" cy="18981"/>
                </a:xfrm>
                <a:custGeom>
                  <a:rect b="b" l="l" r="r" t="t"/>
                  <a:pathLst>
                    <a:path extrusionOk="0" h="365" w="403">
                      <a:moveTo>
                        <a:pt x="203" y="1"/>
                      </a:moveTo>
                      <a:cubicBezTo>
                        <a:pt x="122" y="1"/>
                        <a:pt x="41" y="48"/>
                        <a:pt x="14" y="150"/>
                      </a:cubicBezTo>
                      <a:cubicBezTo>
                        <a:pt x="1" y="285"/>
                        <a:pt x="105" y="364"/>
                        <a:pt x="208" y="364"/>
                      </a:cubicBezTo>
                      <a:cubicBezTo>
                        <a:pt x="289" y="364"/>
                        <a:pt x="368" y="316"/>
                        <a:pt x="389" y="210"/>
                      </a:cubicBezTo>
                      <a:cubicBezTo>
                        <a:pt x="403" y="75"/>
                        <a:pt x="304" y="1"/>
                        <a:pt x="2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5"/>
                <p:cNvSpPr/>
                <p:nvPr/>
              </p:nvSpPr>
              <p:spPr>
                <a:xfrm>
                  <a:off x="706998" y="778668"/>
                  <a:ext cx="32398" cy="28341"/>
                </a:xfrm>
                <a:custGeom>
                  <a:rect b="b" l="l" r="r" t="t"/>
                  <a:pathLst>
                    <a:path extrusionOk="0" h="545" w="623">
                      <a:moveTo>
                        <a:pt x="304" y="0"/>
                      </a:moveTo>
                      <a:cubicBezTo>
                        <a:pt x="181" y="0"/>
                        <a:pt x="58" y="70"/>
                        <a:pt x="21" y="224"/>
                      </a:cubicBezTo>
                      <a:cubicBezTo>
                        <a:pt x="1" y="428"/>
                        <a:pt x="160" y="544"/>
                        <a:pt x="319" y="544"/>
                      </a:cubicBezTo>
                      <a:cubicBezTo>
                        <a:pt x="442" y="544"/>
                        <a:pt x="565" y="474"/>
                        <a:pt x="602" y="321"/>
                      </a:cubicBezTo>
                      <a:cubicBezTo>
                        <a:pt x="622" y="116"/>
                        <a:pt x="463" y="0"/>
                        <a:pt x="3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5"/>
                <p:cNvSpPr/>
                <p:nvPr/>
              </p:nvSpPr>
              <p:spPr>
                <a:xfrm>
                  <a:off x="784377" y="853239"/>
                  <a:ext cx="31826" cy="28133"/>
                </a:xfrm>
                <a:custGeom>
                  <a:rect b="b" l="l" r="r" t="t"/>
                  <a:pathLst>
                    <a:path extrusionOk="0" h="541" w="612">
                      <a:moveTo>
                        <a:pt x="290" y="1"/>
                      </a:moveTo>
                      <a:cubicBezTo>
                        <a:pt x="167" y="1"/>
                        <a:pt x="47" y="72"/>
                        <a:pt x="21" y="229"/>
                      </a:cubicBezTo>
                      <a:cubicBezTo>
                        <a:pt x="1" y="427"/>
                        <a:pt x="154" y="541"/>
                        <a:pt x="306" y="541"/>
                      </a:cubicBezTo>
                      <a:cubicBezTo>
                        <a:pt x="424" y="541"/>
                        <a:pt x="541" y="473"/>
                        <a:pt x="578" y="326"/>
                      </a:cubicBezTo>
                      <a:cubicBezTo>
                        <a:pt x="612" y="121"/>
                        <a:pt x="449" y="1"/>
                        <a:pt x="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5"/>
                <p:cNvSpPr/>
                <p:nvPr/>
              </p:nvSpPr>
              <p:spPr>
                <a:xfrm>
                  <a:off x="948287" y="716630"/>
                  <a:ext cx="14665" cy="13209"/>
                </a:xfrm>
                <a:custGeom>
                  <a:rect b="b" l="l" r="r" t="t"/>
                  <a:pathLst>
                    <a:path extrusionOk="0" h="254" w="282">
                      <a:moveTo>
                        <a:pt x="139" y="0"/>
                      </a:moveTo>
                      <a:cubicBezTo>
                        <a:pt x="82" y="0"/>
                        <a:pt x="25" y="35"/>
                        <a:pt x="14" y="110"/>
                      </a:cubicBezTo>
                      <a:cubicBezTo>
                        <a:pt x="1" y="199"/>
                        <a:pt x="75" y="253"/>
                        <a:pt x="147" y="253"/>
                      </a:cubicBezTo>
                      <a:cubicBezTo>
                        <a:pt x="203" y="253"/>
                        <a:pt x="258" y="221"/>
                        <a:pt x="268" y="147"/>
                      </a:cubicBezTo>
                      <a:cubicBezTo>
                        <a:pt x="282" y="53"/>
                        <a:pt x="210" y="0"/>
                        <a:pt x="1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5"/>
                <p:cNvSpPr/>
                <p:nvPr/>
              </p:nvSpPr>
              <p:spPr>
                <a:xfrm>
                  <a:off x="872260" y="731399"/>
                  <a:ext cx="32918" cy="24857"/>
                </a:xfrm>
                <a:custGeom>
                  <a:rect b="b" l="l" r="r" t="t"/>
                  <a:pathLst>
                    <a:path extrusionOk="0" h="478" w="633">
                      <a:moveTo>
                        <a:pt x="342" y="1"/>
                      </a:moveTo>
                      <a:cubicBezTo>
                        <a:pt x="246" y="1"/>
                        <a:pt x="149" y="49"/>
                        <a:pt x="97" y="153"/>
                      </a:cubicBezTo>
                      <a:lnTo>
                        <a:pt x="85" y="177"/>
                      </a:lnTo>
                      <a:cubicBezTo>
                        <a:pt x="1" y="360"/>
                        <a:pt x="206" y="477"/>
                        <a:pt x="386" y="477"/>
                      </a:cubicBezTo>
                      <a:cubicBezTo>
                        <a:pt x="516" y="477"/>
                        <a:pt x="633" y="416"/>
                        <a:pt x="617" y="274"/>
                      </a:cubicBezTo>
                      <a:lnTo>
                        <a:pt x="617" y="238"/>
                      </a:lnTo>
                      <a:cubicBezTo>
                        <a:pt x="597" y="86"/>
                        <a:pt x="470" y="1"/>
                        <a:pt x="3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5"/>
                <p:cNvSpPr/>
                <p:nvPr/>
              </p:nvSpPr>
              <p:spPr>
                <a:xfrm>
                  <a:off x="888277" y="669985"/>
                  <a:ext cx="36870" cy="34790"/>
                </a:xfrm>
                <a:custGeom>
                  <a:rect b="b" l="l" r="r" t="t"/>
                  <a:pathLst>
                    <a:path extrusionOk="0" h="669" w="709">
                      <a:moveTo>
                        <a:pt x="406" y="632"/>
                      </a:moveTo>
                      <a:lnTo>
                        <a:pt x="406" y="644"/>
                      </a:lnTo>
                      <a:lnTo>
                        <a:pt x="366" y="644"/>
                      </a:lnTo>
                      <a:cubicBezTo>
                        <a:pt x="379" y="642"/>
                        <a:pt x="392" y="638"/>
                        <a:pt x="406" y="632"/>
                      </a:cubicBezTo>
                      <a:close/>
                      <a:moveTo>
                        <a:pt x="307" y="0"/>
                      </a:moveTo>
                      <a:cubicBezTo>
                        <a:pt x="1" y="0"/>
                        <a:pt x="32" y="616"/>
                        <a:pt x="300" y="648"/>
                      </a:cubicBezTo>
                      <a:lnTo>
                        <a:pt x="300" y="648"/>
                      </a:lnTo>
                      <a:cubicBezTo>
                        <a:pt x="346" y="659"/>
                        <a:pt x="399" y="669"/>
                        <a:pt x="442" y="669"/>
                      </a:cubicBezTo>
                      <a:cubicBezTo>
                        <a:pt x="491" y="657"/>
                        <a:pt x="539" y="644"/>
                        <a:pt x="575" y="608"/>
                      </a:cubicBezTo>
                      <a:cubicBezTo>
                        <a:pt x="672" y="536"/>
                        <a:pt x="709" y="403"/>
                        <a:pt x="672" y="282"/>
                      </a:cubicBezTo>
                      <a:cubicBezTo>
                        <a:pt x="624" y="148"/>
                        <a:pt x="503" y="40"/>
                        <a:pt x="346" y="3"/>
                      </a:cubicBezTo>
                      <a:cubicBezTo>
                        <a:pt x="332" y="1"/>
                        <a:pt x="319" y="0"/>
                        <a:pt x="3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5"/>
                <p:cNvSpPr/>
                <p:nvPr/>
              </p:nvSpPr>
              <p:spPr>
                <a:xfrm>
                  <a:off x="936534" y="755320"/>
                  <a:ext cx="30629" cy="27353"/>
                </a:xfrm>
                <a:custGeom>
                  <a:rect b="b" l="l" r="r" t="t"/>
                  <a:pathLst>
                    <a:path extrusionOk="0" h="526" w="589">
                      <a:moveTo>
                        <a:pt x="293" y="1"/>
                      </a:moveTo>
                      <a:cubicBezTo>
                        <a:pt x="177" y="1"/>
                        <a:pt x="61" y="71"/>
                        <a:pt x="35" y="225"/>
                      </a:cubicBezTo>
                      <a:cubicBezTo>
                        <a:pt x="1" y="415"/>
                        <a:pt x="150" y="526"/>
                        <a:pt x="298" y="526"/>
                      </a:cubicBezTo>
                      <a:cubicBezTo>
                        <a:pt x="413" y="526"/>
                        <a:pt x="528" y="458"/>
                        <a:pt x="555" y="310"/>
                      </a:cubicBezTo>
                      <a:cubicBezTo>
                        <a:pt x="589" y="114"/>
                        <a:pt x="441" y="1"/>
                        <a:pt x="2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5"/>
                <p:cNvSpPr/>
                <p:nvPr/>
              </p:nvSpPr>
              <p:spPr>
                <a:xfrm>
                  <a:off x="1071687" y="659740"/>
                  <a:ext cx="25845" cy="22673"/>
                </a:xfrm>
                <a:custGeom>
                  <a:rect b="b" l="l" r="r" t="t"/>
                  <a:pathLst>
                    <a:path extrusionOk="0" h="436" w="497">
                      <a:moveTo>
                        <a:pt x="247" y="1"/>
                      </a:moveTo>
                      <a:cubicBezTo>
                        <a:pt x="203" y="1"/>
                        <a:pt x="159" y="14"/>
                        <a:pt x="121" y="43"/>
                      </a:cubicBezTo>
                      <a:cubicBezTo>
                        <a:pt x="12" y="128"/>
                        <a:pt x="0" y="297"/>
                        <a:pt x="109" y="382"/>
                      </a:cubicBezTo>
                      <a:cubicBezTo>
                        <a:pt x="151" y="417"/>
                        <a:pt x="202" y="436"/>
                        <a:pt x="251" y="436"/>
                      </a:cubicBezTo>
                      <a:cubicBezTo>
                        <a:pt x="286" y="436"/>
                        <a:pt x="321" y="426"/>
                        <a:pt x="351" y="406"/>
                      </a:cubicBezTo>
                      <a:cubicBezTo>
                        <a:pt x="460" y="345"/>
                        <a:pt x="496" y="200"/>
                        <a:pt x="423" y="91"/>
                      </a:cubicBezTo>
                      <a:cubicBezTo>
                        <a:pt x="380" y="33"/>
                        <a:pt x="313" y="1"/>
                        <a:pt x="2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5"/>
                <p:cNvSpPr/>
                <p:nvPr/>
              </p:nvSpPr>
              <p:spPr>
                <a:xfrm>
                  <a:off x="1191811" y="740447"/>
                  <a:ext cx="30525" cy="26105"/>
                </a:xfrm>
                <a:custGeom>
                  <a:rect b="b" l="l" r="r" t="t"/>
                  <a:pathLst>
                    <a:path extrusionOk="0" h="502" w="587">
                      <a:moveTo>
                        <a:pt x="269" y="1"/>
                      </a:moveTo>
                      <a:cubicBezTo>
                        <a:pt x="205" y="1"/>
                        <a:pt x="140" y="27"/>
                        <a:pt x="85" y="88"/>
                      </a:cubicBezTo>
                      <a:cubicBezTo>
                        <a:pt x="1" y="197"/>
                        <a:pt x="13" y="354"/>
                        <a:pt x="122" y="451"/>
                      </a:cubicBezTo>
                      <a:cubicBezTo>
                        <a:pt x="164" y="485"/>
                        <a:pt x="216" y="501"/>
                        <a:pt x="269" y="501"/>
                      </a:cubicBezTo>
                      <a:cubicBezTo>
                        <a:pt x="364" y="501"/>
                        <a:pt x="462" y="448"/>
                        <a:pt x="509" y="354"/>
                      </a:cubicBezTo>
                      <a:cubicBezTo>
                        <a:pt x="587" y="171"/>
                        <a:pt x="434" y="1"/>
                        <a:pt x="2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5"/>
                <p:cNvSpPr/>
                <p:nvPr/>
              </p:nvSpPr>
              <p:spPr>
                <a:xfrm>
                  <a:off x="1230813" y="666657"/>
                  <a:ext cx="29797" cy="31306"/>
                </a:xfrm>
                <a:custGeom>
                  <a:rect b="b" l="l" r="r" t="t"/>
                  <a:pathLst>
                    <a:path extrusionOk="0" h="602" w="573">
                      <a:moveTo>
                        <a:pt x="521" y="285"/>
                      </a:moveTo>
                      <a:cubicBezTo>
                        <a:pt x="521" y="289"/>
                        <a:pt x="521" y="293"/>
                        <a:pt x="521" y="298"/>
                      </a:cubicBezTo>
                      <a:lnTo>
                        <a:pt x="521" y="298"/>
                      </a:lnTo>
                      <a:cubicBezTo>
                        <a:pt x="521" y="297"/>
                        <a:pt x="521" y="297"/>
                        <a:pt x="521" y="297"/>
                      </a:cubicBezTo>
                      <a:lnTo>
                        <a:pt x="521" y="285"/>
                      </a:lnTo>
                      <a:close/>
                      <a:moveTo>
                        <a:pt x="300" y="1"/>
                      </a:moveTo>
                      <a:cubicBezTo>
                        <a:pt x="230" y="1"/>
                        <a:pt x="161" y="33"/>
                        <a:pt x="109" y="92"/>
                      </a:cubicBezTo>
                      <a:lnTo>
                        <a:pt x="109" y="79"/>
                      </a:lnTo>
                      <a:cubicBezTo>
                        <a:pt x="13" y="188"/>
                        <a:pt x="1" y="358"/>
                        <a:pt x="85" y="479"/>
                      </a:cubicBezTo>
                      <a:cubicBezTo>
                        <a:pt x="136" y="555"/>
                        <a:pt x="229" y="602"/>
                        <a:pt x="322" y="602"/>
                      </a:cubicBezTo>
                      <a:cubicBezTo>
                        <a:pt x="361" y="602"/>
                        <a:pt x="400" y="593"/>
                        <a:pt x="436" y="575"/>
                      </a:cubicBezTo>
                      <a:cubicBezTo>
                        <a:pt x="529" y="547"/>
                        <a:pt x="572" y="455"/>
                        <a:pt x="554" y="370"/>
                      </a:cubicBezTo>
                      <a:lnTo>
                        <a:pt x="554" y="370"/>
                      </a:lnTo>
                      <a:cubicBezTo>
                        <a:pt x="554" y="350"/>
                        <a:pt x="552" y="331"/>
                        <a:pt x="548" y="309"/>
                      </a:cubicBezTo>
                      <a:lnTo>
                        <a:pt x="548" y="309"/>
                      </a:lnTo>
                      <a:cubicBezTo>
                        <a:pt x="570" y="203"/>
                        <a:pt x="530" y="96"/>
                        <a:pt x="436" y="43"/>
                      </a:cubicBezTo>
                      <a:cubicBezTo>
                        <a:pt x="393" y="15"/>
                        <a:pt x="346" y="1"/>
                        <a:pt x="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5"/>
                <p:cNvSpPr/>
                <p:nvPr/>
              </p:nvSpPr>
              <p:spPr>
                <a:xfrm>
                  <a:off x="1234869" y="799885"/>
                  <a:ext cx="24649" cy="21737"/>
                </a:xfrm>
                <a:custGeom>
                  <a:rect b="b" l="l" r="r" t="t"/>
                  <a:pathLst>
                    <a:path extrusionOk="0" h="418" w="474">
                      <a:moveTo>
                        <a:pt x="223" y="1"/>
                      </a:moveTo>
                      <a:cubicBezTo>
                        <a:pt x="130" y="1"/>
                        <a:pt x="38" y="52"/>
                        <a:pt x="7" y="167"/>
                      </a:cubicBezTo>
                      <a:cubicBezTo>
                        <a:pt x="0" y="325"/>
                        <a:pt x="124" y="417"/>
                        <a:pt x="246" y="417"/>
                      </a:cubicBezTo>
                      <a:cubicBezTo>
                        <a:pt x="339" y="417"/>
                        <a:pt x="431" y="365"/>
                        <a:pt x="467" y="251"/>
                      </a:cubicBezTo>
                      <a:cubicBezTo>
                        <a:pt x="474" y="92"/>
                        <a:pt x="347" y="1"/>
                        <a:pt x="2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5"/>
                <p:cNvSpPr/>
                <p:nvPr/>
              </p:nvSpPr>
              <p:spPr>
                <a:xfrm>
                  <a:off x="1208348" y="782308"/>
                  <a:ext cx="28341" cy="25429"/>
                </a:xfrm>
                <a:custGeom>
                  <a:rect b="b" l="l" r="r" t="t"/>
                  <a:pathLst>
                    <a:path extrusionOk="0" h="489" w="545">
                      <a:moveTo>
                        <a:pt x="270" y="1"/>
                      </a:moveTo>
                      <a:cubicBezTo>
                        <a:pt x="162" y="1"/>
                        <a:pt x="53" y="64"/>
                        <a:pt x="21" y="202"/>
                      </a:cubicBezTo>
                      <a:cubicBezTo>
                        <a:pt x="1" y="385"/>
                        <a:pt x="140" y="489"/>
                        <a:pt x="277" y="489"/>
                      </a:cubicBezTo>
                      <a:cubicBezTo>
                        <a:pt x="385" y="489"/>
                        <a:pt x="491" y="425"/>
                        <a:pt x="517" y="287"/>
                      </a:cubicBezTo>
                      <a:cubicBezTo>
                        <a:pt x="544" y="104"/>
                        <a:pt x="408" y="1"/>
                        <a:pt x="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5"/>
                <p:cNvSpPr/>
                <p:nvPr/>
              </p:nvSpPr>
              <p:spPr>
                <a:xfrm>
                  <a:off x="1083596" y="717930"/>
                  <a:ext cx="98233" cy="98181"/>
                </a:xfrm>
                <a:custGeom>
                  <a:rect b="b" l="l" r="r" t="t"/>
                  <a:pathLst>
                    <a:path extrusionOk="0" h="1888" w="1889">
                      <a:moveTo>
                        <a:pt x="1102" y="1"/>
                      </a:moveTo>
                      <a:cubicBezTo>
                        <a:pt x="977" y="659"/>
                        <a:pt x="931" y="846"/>
                        <a:pt x="554" y="846"/>
                      </a:cubicBezTo>
                      <a:cubicBezTo>
                        <a:pt x="419" y="846"/>
                        <a:pt x="241" y="822"/>
                        <a:pt x="1" y="787"/>
                      </a:cubicBezTo>
                      <a:lnTo>
                        <a:pt x="1" y="787"/>
                      </a:lnTo>
                      <a:cubicBezTo>
                        <a:pt x="896" y="968"/>
                        <a:pt x="920" y="981"/>
                        <a:pt x="787" y="1888"/>
                      </a:cubicBezTo>
                      <a:cubicBezTo>
                        <a:pt x="921" y="1227"/>
                        <a:pt x="969" y="1047"/>
                        <a:pt x="1346" y="1047"/>
                      </a:cubicBezTo>
                      <a:cubicBezTo>
                        <a:pt x="1479" y="1047"/>
                        <a:pt x="1654" y="1070"/>
                        <a:pt x="1888" y="1101"/>
                      </a:cubicBezTo>
                      <a:cubicBezTo>
                        <a:pt x="993" y="932"/>
                        <a:pt x="981" y="908"/>
                        <a:pt x="11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5"/>
                <p:cNvSpPr/>
                <p:nvPr/>
              </p:nvSpPr>
              <p:spPr>
                <a:xfrm>
                  <a:off x="801798" y="792813"/>
                  <a:ext cx="98181" cy="97557"/>
                </a:xfrm>
                <a:custGeom>
                  <a:rect b="b" l="l" r="r" t="t"/>
                  <a:pathLst>
                    <a:path extrusionOk="0" h="1876" w="1888">
                      <a:moveTo>
                        <a:pt x="1101" y="0"/>
                      </a:moveTo>
                      <a:cubicBezTo>
                        <a:pt x="977" y="649"/>
                        <a:pt x="931" y="834"/>
                        <a:pt x="556" y="834"/>
                      </a:cubicBezTo>
                      <a:cubicBezTo>
                        <a:pt x="420" y="834"/>
                        <a:pt x="242" y="810"/>
                        <a:pt x="1" y="774"/>
                      </a:cubicBezTo>
                      <a:lnTo>
                        <a:pt x="1" y="774"/>
                      </a:lnTo>
                      <a:cubicBezTo>
                        <a:pt x="896" y="956"/>
                        <a:pt x="908" y="980"/>
                        <a:pt x="787" y="1875"/>
                      </a:cubicBezTo>
                      <a:cubicBezTo>
                        <a:pt x="910" y="1223"/>
                        <a:pt x="957" y="1039"/>
                        <a:pt x="1324" y="1039"/>
                      </a:cubicBezTo>
                      <a:cubicBezTo>
                        <a:pt x="1460" y="1039"/>
                        <a:pt x="1642" y="1065"/>
                        <a:pt x="1888" y="1101"/>
                      </a:cubicBezTo>
                      <a:cubicBezTo>
                        <a:pt x="993" y="920"/>
                        <a:pt x="980" y="895"/>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5"/>
                <p:cNvSpPr/>
                <p:nvPr/>
              </p:nvSpPr>
              <p:spPr>
                <a:xfrm>
                  <a:off x="988016" y="661301"/>
                  <a:ext cx="37806" cy="37806"/>
                </a:xfrm>
                <a:custGeom>
                  <a:rect b="b" l="l" r="r" t="t"/>
                  <a:pathLst>
                    <a:path extrusionOk="0" h="727" w="727">
                      <a:moveTo>
                        <a:pt x="424" y="1"/>
                      </a:moveTo>
                      <a:cubicBezTo>
                        <a:pt x="370" y="253"/>
                        <a:pt x="349" y="324"/>
                        <a:pt x="203" y="324"/>
                      </a:cubicBezTo>
                      <a:cubicBezTo>
                        <a:pt x="152" y="324"/>
                        <a:pt x="87" y="316"/>
                        <a:pt x="0" y="303"/>
                      </a:cubicBezTo>
                      <a:lnTo>
                        <a:pt x="0" y="303"/>
                      </a:lnTo>
                      <a:cubicBezTo>
                        <a:pt x="339" y="364"/>
                        <a:pt x="351" y="376"/>
                        <a:pt x="303" y="727"/>
                      </a:cubicBezTo>
                      <a:cubicBezTo>
                        <a:pt x="347" y="471"/>
                        <a:pt x="365" y="402"/>
                        <a:pt x="508" y="402"/>
                      </a:cubicBezTo>
                      <a:cubicBezTo>
                        <a:pt x="561" y="402"/>
                        <a:pt x="631" y="411"/>
                        <a:pt x="726" y="424"/>
                      </a:cubicBezTo>
                      <a:cubicBezTo>
                        <a:pt x="375" y="352"/>
                        <a:pt x="375" y="340"/>
                        <a:pt x="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5"/>
                <p:cNvSpPr/>
                <p:nvPr/>
              </p:nvSpPr>
              <p:spPr>
                <a:xfrm>
                  <a:off x="478346" y="705502"/>
                  <a:ext cx="37390" cy="30317"/>
                </a:xfrm>
                <a:custGeom>
                  <a:rect b="b" l="l" r="r" t="t"/>
                  <a:pathLst>
                    <a:path extrusionOk="0" h="583" w="719">
                      <a:moveTo>
                        <a:pt x="374" y="0"/>
                      </a:moveTo>
                      <a:cubicBezTo>
                        <a:pt x="190" y="0"/>
                        <a:pt x="1" y="160"/>
                        <a:pt x="75" y="385"/>
                      </a:cubicBezTo>
                      <a:cubicBezTo>
                        <a:pt x="122" y="523"/>
                        <a:pt x="233" y="583"/>
                        <a:pt x="347" y="583"/>
                      </a:cubicBezTo>
                      <a:cubicBezTo>
                        <a:pt x="530" y="583"/>
                        <a:pt x="719" y="428"/>
                        <a:pt x="644" y="203"/>
                      </a:cubicBezTo>
                      <a:cubicBezTo>
                        <a:pt x="598" y="61"/>
                        <a:pt x="487" y="0"/>
                        <a:pt x="3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5"/>
                <p:cNvSpPr/>
                <p:nvPr/>
              </p:nvSpPr>
              <p:spPr>
                <a:xfrm>
                  <a:off x="488851" y="644400"/>
                  <a:ext cx="32190" cy="26781"/>
                </a:xfrm>
                <a:custGeom>
                  <a:rect b="b" l="l" r="r" t="t"/>
                  <a:pathLst>
                    <a:path extrusionOk="0" h="515" w="619">
                      <a:moveTo>
                        <a:pt x="313" y="1"/>
                      </a:moveTo>
                      <a:cubicBezTo>
                        <a:pt x="157" y="1"/>
                        <a:pt x="0" y="137"/>
                        <a:pt x="67" y="338"/>
                      </a:cubicBezTo>
                      <a:cubicBezTo>
                        <a:pt x="108" y="462"/>
                        <a:pt x="204" y="515"/>
                        <a:pt x="301" y="515"/>
                      </a:cubicBezTo>
                      <a:cubicBezTo>
                        <a:pt x="458" y="515"/>
                        <a:pt x="618" y="376"/>
                        <a:pt x="551" y="181"/>
                      </a:cubicBezTo>
                      <a:cubicBezTo>
                        <a:pt x="509" y="55"/>
                        <a:pt x="411" y="1"/>
                        <a:pt x="3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5"/>
                <p:cNvSpPr/>
                <p:nvPr/>
              </p:nvSpPr>
              <p:spPr>
                <a:xfrm>
                  <a:off x="541373" y="450018"/>
                  <a:ext cx="40458" cy="32710"/>
                </a:xfrm>
                <a:custGeom>
                  <a:rect b="b" l="l" r="r" t="t"/>
                  <a:pathLst>
                    <a:path extrusionOk="0" h="629" w="778">
                      <a:moveTo>
                        <a:pt x="387" y="0"/>
                      </a:moveTo>
                      <a:cubicBezTo>
                        <a:pt x="359" y="0"/>
                        <a:pt x="330" y="4"/>
                        <a:pt x="303" y="12"/>
                      </a:cubicBezTo>
                      <a:cubicBezTo>
                        <a:pt x="97" y="84"/>
                        <a:pt x="1" y="399"/>
                        <a:pt x="194" y="544"/>
                      </a:cubicBezTo>
                      <a:lnTo>
                        <a:pt x="218" y="556"/>
                      </a:lnTo>
                      <a:cubicBezTo>
                        <a:pt x="276" y="606"/>
                        <a:pt x="345" y="629"/>
                        <a:pt x="412" y="629"/>
                      </a:cubicBezTo>
                      <a:cubicBezTo>
                        <a:pt x="539" y="629"/>
                        <a:pt x="662" y="546"/>
                        <a:pt x="702" y="411"/>
                      </a:cubicBezTo>
                      <a:lnTo>
                        <a:pt x="714" y="374"/>
                      </a:lnTo>
                      <a:cubicBezTo>
                        <a:pt x="778" y="174"/>
                        <a:pt x="582" y="0"/>
                        <a:pt x="3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5"/>
                <p:cNvSpPr/>
                <p:nvPr/>
              </p:nvSpPr>
              <p:spPr>
                <a:xfrm>
                  <a:off x="495403" y="546117"/>
                  <a:ext cx="24077" cy="20229"/>
                </a:xfrm>
                <a:custGeom>
                  <a:rect b="b" l="l" r="r" t="t"/>
                  <a:pathLst>
                    <a:path extrusionOk="0" h="389" w="463">
                      <a:moveTo>
                        <a:pt x="236" y="0"/>
                      </a:moveTo>
                      <a:cubicBezTo>
                        <a:pt x="117" y="0"/>
                        <a:pt x="1" y="101"/>
                        <a:pt x="38" y="256"/>
                      </a:cubicBezTo>
                      <a:cubicBezTo>
                        <a:pt x="75" y="349"/>
                        <a:pt x="149" y="388"/>
                        <a:pt x="223" y="388"/>
                      </a:cubicBezTo>
                      <a:cubicBezTo>
                        <a:pt x="343" y="388"/>
                        <a:pt x="462" y="285"/>
                        <a:pt x="425" y="135"/>
                      </a:cubicBezTo>
                      <a:cubicBezTo>
                        <a:pt x="387" y="41"/>
                        <a:pt x="311" y="0"/>
                        <a:pt x="2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5"/>
                <p:cNvSpPr/>
                <p:nvPr/>
              </p:nvSpPr>
              <p:spPr>
                <a:xfrm>
                  <a:off x="643712" y="529164"/>
                  <a:ext cx="32502" cy="26781"/>
                </a:xfrm>
                <a:custGeom>
                  <a:rect b="b" l="l" r="r" t="t"/>
                  <a:pathLst>
                    <a:path extrusionOk="0" h="515" w="625">
                      <a:moveTo>
                        <a:pt x="324" y="0"/>
                      </a:moveTo>
                      <a:cubicBezTo>
                        <a:pt x="162" y="0"/>
                        <a:pt x="0" y="138"/>
                        <a:pt x="53" y="340"/>
                      </a:cubicBezTo>
                      <a:cubicBezTo>
                        <a:pt x="99" y="461"/>
                        <a:pt x="200" y="514"/>
                        <a:pt x="301" y="514"/>
                      </a:cubicBezTo>
                      <a:cubicBezTo>
                        <a:pt x="462" y="514"/>
                        <a:pt x="625" y="379"/>
                        <a:pt x="573" y="171"/>
                      </a:cubicBezTo>
                      <a:cubicBezTo>
                        <a:pt x="522" y="52"/>
                        <a:pt x="423" y="0"/>
                        <a:pt x="3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5"/>
                <p:cNvSpPr/>
                <p:nvPr/>
              </p:nvSpPr>
              <p:spPr>
                <a:xfrm>
                  <a:off x="635392" y="422145"/>
                  <a:ext cx="34582" cy="27769"/>
                </a:xfrm>
                <a:custGeom>
                  <a:rect b="b" l="l" r="r" t="t"/>
                  <a:pathLst>
                    <a:path extrusionOk="0" h="534" w="665">
                      <a:moveTo>
                        <a:pt x="352" y="0"/>
                      </a:moveTo>
                      <a:cubicBezTo>
                        <a:pt x="178" y="0"/>
                        <a:pt x="0" y="145"/>
                        <a:pt x="68" y="354"/>
                      </a:cubicBezTo>
                      <a:cubicBezTo>
                        <a:pt x="119" y="479"/>
                        <a:pt x="223" y="533"/>
                        <a:pt x="327" y="533"/>
                      </a:cubicBezTo>
                      <a:cubicBezTo>
                        <a:pt x="496" y="533"/>
                        <a:pt x="664" y="394"/>
                        <a:pt x="612" y="185"/>
                      </a:cubicBezTo>
                      <a:cubicBezTo>
                        <a:pt x="566" y="55"/>
                        <a:pt x="459" y="0"/>
                        <a:pt x="3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5"/>
                <p:cNvSpPr/>
                <p:nvPr/>
              </p:nvSpPr>
              <p:spPr>
                <a:xfrm>
                  <a:off x="828111" y="422249"/>
                  <a:ext cx="36766" cy="30057"/>
                </a:xfrm>
                <a:custGeom>
                  <a:rect b="b" l="l" r="r" t="t"/>
                  <a:pathLst>
                    <a:path extrusionOk="0" h="578" w="707">
                      <a:moveTo>
                        <a:pt x="361" y="0"/>
                      </a:moveTo>
                      <a:cubicBezTo>
                        <a:pt x="182" y="0"/>
                        <a:pt x="1" y="158"/>
                        <a:pt x="75" y="388"/>
                      </a:cubicBezTo>
                      <a:cubicBezTo>
                        <a:pt x="121" y="521"/>
                        <a:pt x="229" y="578"/>
                        <a:pt x="339" y="578"/>
                      </a:cubicBezTo>
                      <a:cubicBezTo>
                        <a:pt x="520" y="578"/>
                        <a:pt x="707" y="425"/>
                        <a:pt x="632" y="207"/>
                      </a:cubicBezTo>
                      <a:cubicBezTo>
                        <a:pt x="585" y="62"/>
                        <a:pt x="474" y="0"/>
                        <a:pt x="3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5"/>
                <p:cNvSpPr/>
                <p:nvPr/>
              </p:nvSpPr>
              <p:spPr>
                <a:xfrm>
                  <a:off x="821090" y="355738"/>
                  <a:ext cx="30005" cy="24701"/>
                </a:xfrm>
                <a:custGeom>
                  <a:rect b="b" l="l" r="r" t="t"/>
                  <a:pathLst>
                    <a:path extrusionOk="0" h="475" w="577">
                      <a:moveTo>
                        <a:pt x="297" y="0"/>
                      </a:moveTo>
                      <a:cubicBezTo>
                        <a:pt x="150" y="0"/>
                        <a:pt x="1" y="127"/>
                        <a:pt x="53" y="312"/>
                      </a:cubicBezTo>
                      <a:cubicBezTo>
                        <a:pt x="95" y="425"/>
                        <a:pt x="188" y="474"/>
                        <a:pt x="282" y="474"/>
                      </a:cubicBezTo>
                      <a:cubicBezTo>
                        <a:pt x="429" y="474"/>
                        <a:pt x="577" y="352"/>
                        <a:pt x="525" y="167"/>
                      </a:cubicBezTo>
                      <a:cubicBezTo>
                        <a:pt x="483" y="51"/>
                        <a:pt x="390" y="0"/>
                        <a:pt x="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5"/>
                <p:cNvSpPr/>
                <p:nvPr/>
              </p:nvSpPr>
              <p:spPr>
                <a:xfrm>
                  <a:off x="721299" y="365619"/>
                  <a:ext cx="49090" cy="37650"/>
                </a:xfrm>
                <a:custGeom>
                  <a:rect b="b" l="l" r="r" t="t"/>
                  <a:pathLst>
                    <a:path extrusionOk="0" h="724" w="944">
                      <a:moveTo>
                        <a:pt x="458" y="1"/>
                      </a:moveTo>
                      <a:cubicBezTo>
                        <a:pt x="178" y="1"/>
                        <a:pt x="0" y="407"/>
                        <a:pt x="242" y="594"/>
                      </a:cubicBezTo>
                      <a:lnTo>
                        <a:pt x="291" y="631"/>
                      </a:lnTo>
                      <a:cubicBezTo>
                        <a:pt x="358" y="694"/>
                        <a:pt x="444" y="724"/>
                        <a:pt x="529" y="724"/>
                      </a:cubicBezTo>
                      <a:cubicBezTo>
                        <a:pt x="656" y="724"/>
                        <a:pt x="782" y="657"/>
                        <a:pt x="847" y="534"/>
                      </a:cubicBezTo>
                      <a:cubicBezTo>
                        <a:pt x="944" y="316"/>
                        <a:pt x="823" y="74"/>
                        <a:pt x="593" y="26"/>
                      </a:cubicBezTo>
                      <a:lnTo>
                        <a:pt x="605" y="26"/>
                      </a:lnTo>
                      <a:lnTo>
                        <a:pt x="545" y="14"/>
                      </a:lnTo>
                      <a:cubicBezTo>
                        <a:pt x="515" y="5"/>
                        <a:pt x="486" y="1"/>
                        <a:pt x="4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5"/>
                <p:cNvSpPr/>
                <p:nvPr/>
              </p:nvSpPr>
              <p:spPr>
                <a:xfrm>
                  <a:off x="919478" y="321625"/>
                  <a:ext cx="27041" cy="22101"/>
                </a:xfrm>
                <a:custGeom>
                  <a:rect b="b" l="l" r="r" t="t"/>
                  <a:pathLst>
                    <a:path extrusionOk="0" h="425" w="520">
                      <a:moveTo>
                        <a:pt x="266" y="1"/>
                      </a:moveTo>
                      <a:cubicBezTo>
                        <a:pt x="135" y="1"/>
                        <a:pt x="0" y="114"/>
                        <a:pt x="60" y="279"/>
                      </a:cubicBezTo>
                      <a:cubicBezTo>
                        <a:pt x="93" y="381"/>
                        <a:pt x="173" y="424"/>
                        <a:pt x="254" y="424"/>
                      </a:cubicBezTo>
                      <a:cubicBezTo>
                        <a:pt x="385" y="424"/>
                        <a:pt x="519" y="310"/>
                        <a:pt x="459" y="146"/>
                      </a:cubicBezTo>
                      <a:cubicBezTo>
                        <a:pt x="427" y="44"/>
                        <a:pt x="347" y="1"/>
                        <a:pt x="2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5"/>
                <p:cNvSpPr/>
                <p:nvPr/>
              </p:nvSpPr>
              <p:spPr>
                <a:xfrm>
                  <a:off x="1089420" y="317881"/>
                  <a:ext cx="42330" cy="34322"/>
                </a:xfrm>
                <a:custGeom>
                  <a:rect b="b" l="l" r="r" t="t"/>
                  <a:pathLst>
                    <a:path extrusionOk="0" h="660" w="814">
                      <a:moveTo>
                        <a:pt x="421" y="1"/>
                      </a:moveTo>
                      <a:cubicBezTo>
                        <a:pt x="215" y="1"/>
                        <a:pt x="0" y="181"/>
                        <a:pt x="82" y="436"/>
                      </a:cubicBezTo>
                      <a:cubicBezTo>
                        <a:pt x="133" y="593"/>
                        <a:pt x="260" y="660"/>
                        <a:pt x="389" y="660"/>
                      </a:cubicBezTo>
                      <a:cubicBezTo>
                        <a:pt x="598" y="660"/>
                        <a:pt x="813" y="484"/>
                        <a:pt x="724" y="230"/>
                      </a:cubicBezTo>
                      <a:cubicBezTo>
                        <a:pt x="673" y="69"/>
                        <a:pt x="549" y="1"/>
                        <a:pt x="4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5"/>
                <p:cNvSpPr/>
                <p:nvPr/>
              </p:nvSpPr>
              <p:spPr>
                <a:xfrm>
                  <a:off x="1217500" y="337278"/>
                  <a:ext cx="40302" cy="32762"/>
                </a:xfrm>
                <a:custGeom>
                  <a:rect b="b" l="l" r="r" t="t"/>
                  <a:pathLst>
                    <a:path extrusionOk="0" h="630" w="775">
                      <a:moveTo>
                        <a:pt x="397" y="0"/>
                      </a:moveTo>
                      <a:cubicBezTo>
                        <a:pt x="201" y="0"/>
                        <a:pt x="1" y="168"/>
                        <a:pt x="75" y="413"/>
                      </a:cubicBezTo>
                      <a:cubicBezTo>
                        <a:pt x="126" y="565"/>
                        <a:pt x="247" y="630"/>
                        <a:pt x="369" y="630"/>
                      </a:cubicBezTo>
                      <a:cubicBezTo>
                        <a:pt x="569" y="630"/>
                        <a:pt x="774" y="460"/>
                        <a:pt x="692" y="220"/>
                      </a:cubicBezTo>
                      <a:cubicBezTo>
                        <a:pt x="641" y="66"/>
                        <a:pt x="520" y="0"/>
                        <a:pt x="3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5"/>
                <p:cNvSpPr/>
                <p:nvPr/>
              </p:nvSpPr>
              <p:spPr>
                <a:xfrm>
                  <a:off x="1207100" y="432129"/>
                  <a:ext cx="21061" cy="17473"/>
                </a:xfrm>
                <a:custGeom>
                  <a:rect b="b" l="l" r="r" t="t"/>
                  <a:pathLst>
                    <a:path extrusionOk="0" h="336" w="405">
                      <a:moveTo>
                        <a:pt x="205" y="0"/>
                      </a:moveTo>
                      <a:cubicBezTo>
                        <a:pt x="103" y="0"/>
                        <a:pt x="1" y="88"/>
                        <a:pt x="45" y="223"/>
                      </a:cubicBezTo>
                      <a:cubicBezTo>
                        <a:pt x="73" y="302"/>
                        <a:pt x="137" y="336"/>
                        <a:pt x="200" y="336"/>
                      </a:cubicBezTo>
                      <a:cubicBezTo>
                        <a:pt x="302" y="336"/>
                        <a:pt x="404" y="248"/>
                        <a:pt x="360" y="114"/>
                      </a:cubicBezTo>
                      <a:cubicBezTo>
                        <a:pt x="332" y="35"/>
                        <a:pt x="268" y="0"/>
                        <a:pt x="2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5"/>
                <p:cNvSpPr/>
                <p:nvPr/>
              </p:nvSpPr>
              <p:spPr>
                <a:xfrm>
                  <a:off x="878344" y="846219"/>
                  <a:ext cx="25585" cy="21529"/>
                </a:xfrm>
                <a:custGeom>
                  <a:rect b="b" l="l" r="r" t="t"/>
                  <a:pathLst>
                    <a:path extrusionOk="0" h="414" w="492">
                      <a:moveTo>
                        <a:pt x="252" y="1"/>
                      </a:moveTo>
                      <a:cubicBezTo>
                        <a:pt x="127" y="1"/>
                        <a:pt x="1" y="111"/>
                        <a:pt x="53" y="268"/>
                      </a:cubicBezTo>
                      <a:cubicBezTo>
                        <a:pt x="85" y="370"/>
                        <a:pt x="163" y="413"/>
                        <a:pt x="241" y="413"/>
                      </a:cubicBezTo>
                      <a:cubicBezTo>
                        <a:pt x="366" y="413"/>
                        <a:pt x="492" y="303"/>
                        <a:pt x="440" y="147"/>
                      </a:cubicBezTo>
                      <a:cubicBezTo>
                        <a:pt x="407" y="44"/>
                        <a:pt x="330" y="1"/>
                        <a:pt x="2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5"/>
                <p:cNvSpPr/>
                <p:nvPr/>
              </p:nvSpPr>
              <p:spPr>
                <a:xfrm>
                  <a:off x="463162" y="499627"/>
                  <a:ext cx="25585" cy="21217"/>
                </a:xfrm>
                <a:custGeom>
                  <a:rect b="b" l="l" r="r" t="t"/>
                  <a:pathLst>
                    <a:path extrusionOk="0" h="408" w="492">
                      <a:moveTo>
                        <a:pt x="252" y="1"/>
                      </a:moveTo>
                      <a:cubicBezTo>
                        <a:pt x="127" y="1"/>
                        <a:pt x="1" y="111"/>
                        <a:pt x="53" y="267"/>
                      </a:cubicBezTo>
                      <a:cubicBezTo>
                        <a:pt x="86" y="366"/>
                        <a:pt x="164" y="408"/>
                        <a:pt x="242" y="408"/>
                      </a:cubicBezTo>
                      <a:cubicBezTo>
                        <a:pt x="367" y="408"/>
                        <a:pt x="492" y="302"/>
                        <a:pt x="440" y="146"/>
                      </a:cubicBezTo>
                      <a:cubicBezTo>
                        <a:pt x="407" y="44"/>
                        <a:pt x="330" y="1"/>
                        <a:pt x="2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5"/>
                <p:cNvSpPr/>
                <p:nvPr/>
              </p:nvSpPr>
              <p:spPr>
                <a:xfrm>
                  <a:off x="777981" y="401032"/>
                  <a:ext cx="28913" cy="22049"/>
                </a:xfrm>
                <a:custGeom>
                  <a:rect b="b" l="l" r="r" t="t"/>
                  <a:pathLst>
                    <a:path extrusionOk="0" h="424" w="556">
                      <a:moveTo>
                        <a:pt x="233" y="1"/>
                      </a:moveTo>
                      <a:cubicBezTo>
                        <a:pt x="136" y="1"/>
                        <a:pt x="41" y="67"/>
                        <a:pt x="23" y="167"/>
                      </a:cubicBezTo>
                      <a:cubicBezTo>
                        <a:pt x="1" y="280"/>
                        <a:pt x="83" y="424"/>
                        <a:pt x="202" y="424"/>
                      </a:cubicBezTo>
                      <a:cubicBezTo>
                        <a:pt x="210" y="424"/>
                        <a:pt x="219" y="423"/>
                        <a:pt x="229" y="421"/>
                      </a:cubicBezTo>
                      <a:lnTo>
                        <a:pt x="241" y="421"/>
                      </a:lnTo>
                      <a:cubicBezTo>
                        <a:pt x="301" y="409"/>
                        <a:pt x="350" y="397"/>
                        <a:pt x="410" y="385"/>
                      </a:cubicBezTo>
                      <a:cubicBezTo>
                        <a:pt x="543" y="337"/>
                        <a:pt x="555" y="155"/>
                        <a:pt x="434" y="83"/>
                      </a:cubicBezTo>
                      <a:cubicBezTo>
                        <a:pt x="398" y="58"/>
                        <a:pt x="362" y="46"/>
                        <a:pt x="326" y="22"/>
                      </a:cubicBezTo>
                      <a:cubicBezTo>
                        <a:pt x="296" y="7"/>
                        <a:pt x="264" y="1"/>
                        <a:pt x="2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5"/>
                <p:cNvSpPr/>
                <p:nvPr/>
              </p:nvSpPr>
              <p:spPr>
                <a:xfrm>
                  <a:off x="982660" y="387096"/>
                  <a:ext cx="45658" cy="31826"/>
                </a:xfrm>
                <a:custGeom>
                  <a:rect b="b" l="l" r="r" t="t"/>
                  <a:pathLst>
                    <a:path extrusionOk="0" h="612" w="878">
                      <a:moveTo>
                        <a:pt x="430" y="1"/>
                      </a:moveTo>
                      <a:cubicBezTo>
                        <a:pt x="126" y="1"/>
                        <a:pt x="1" y="474"/>
                        <a:pt x="345" y="593"/>
                      </a:cubicBezTo>
                      <a:cubicBezTo>
                        <a:pt x="390" y="605"/>
                        <a:pt x="437" y="611"/>
                        <a:pt x="485" y="611"/>
                      </a:cubicBezTo>
                      <a:cubicBezTo>
                        <a:pt x="671" y="611"/>
                        <a:pt x="858" y="516"/>
                        <a:pt x="877" y="314"/>
                      </a:cubicBezTo>
                      <a:cubicBezTo>
                        <a:pt x="877" y="218"/>
                        <a:pt x="829" y="133"/>
                        <a:pt x="756" y="84"/>
                      </a:cubicBezTo>
                      <a:cubicBezTo>
                        <a:pt x="708" y="60"/>
                        <a:pt x="660" y="36"/>
                        <a:pt x="611" y="36"/>
                      </a:cubicBezTo>
                      <a:lnTo>
                        <a:pt x="568" y="27"/>
                      </a:lnTo>
                      <a:lnTo>
                        <a:pt x="568" y="27"/>
                      </a:lnTo>
                      <a:cubicBezTo>
                        <a:pt x="566" y="26"/>
                        <a:pt x="560" y="24"/>
                        <a:pt x="551" y="24"/>
                      </a:cubicBezTo>
                      <a:cubicBezTo>
                        <a:pt x="508" y="8"/>
                        <a:pt x="468" y="1"/>
                        <a:pt x="4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5"/>
                <p:cNvSpPr/>
                <p:nvPr/>
              </p:nvSpPr>
              <p:spPr>
                <a:xfrm>
                  <a:off x="1012353" y="304153"/>
                  <a:ext cx="32554" cy="27041"/>
                </a:xfrm>
                <a:custGeom>
                  <a:rect b="b" l="l" r="r" t="t"/>
                  <a:pathLst>
                    <a:path extrusionOk="0" h="520" w="626">
                      <a:moveTo>
                        <a:pt x="321" y="0"/>
                      </a:moveTo>
                      <a:cubicBezTo>
                        <a:pt x="160" y="0"/>
                        <a:pt x="0" y="140"/>
                        <a:pt x="52" y="349"/>
                      </a:cubicBezTo>
                      <a:cubicBezTo>
                        <a:pt x="103" y="468"/>
                        <a:pt x="202" y="520"/>
                        <a:pt x="301" y="520"/>
                      </a:cubicBezTo>
                      <a:cubicBezTo>
                        <a:pt x="463" y="520"/>
                        <a:pt x="625" y="382"/>
                        <a:pt x="573" y="179"/>
                      </a:cubicBezTo>
                      <a:cubicBezTo>
                        <a:pt x="522" y="54"/>
                        <a:pt x="421" y="0"/>
                        <a:pt x="3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5"/>
                <p:cNvSpPr/>
                <p:nvPr/>
              </p:nvSpPr>
              <p:spPr>
                <a:xfrm>
                  <a:off x="1107308" y="373315"/>
                  <a:ext cx="32918" cy="27509"/>
                </a:xfrm>
                <a:custGeom>
                  <a:rect b="b" l="l" r="r" t="t"/>
                  <a:pathLst>
                    <a:path extrusionOk="0" h="529" w="633">
                      <a:moveTo>
                        <a:pt x="326" y="1"/>
                      </a:moveTo>
                      <a:cubicBezTo>
                        <a:pt x="165" y="1"/>
                        <a:pt x="1" y="141"/>
                        <a:pt x="53" y="349"/>
                      </a:cubicBezTo>
                      <a:cubicBezTo>
                        <a:pt x="99" y="475"/>
                        <a:pt x="201" y="529"/>
                        <a:pt x="303" y="529"/>
                      </a:cubicBezTo>
                      <a:cubicBezTo>
                        <a:pt x="467" y="529"/>
                        <a:pt x="633" y="389"/>
                        <a:pt x="573" y="180"/>
                      </a:cubicBezTo>
                      <a:cubicBezTo>
                        <a:pt x="527" y="55"/>
                        <a:pt x="427" y="1"/>
                        <a:pt x="3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5"/>
                <p:cNvSpPr/>
                <p:nvPr/>
              </p:nvSpPr>
              <p:spPr>
                <a:xfrm>
                  <a:off x="934350" y="874144"/>
                  <a:ext cx="8528" cy="7332"/>
                </a:xfrm>
                <a:custGeom>
                  <a:rect b="b" l="l" r="r" t="t"/>
                  <a:pathLst>
                    <a:path extrusionOk="0" h="141" w="164">
                      <a:moveTo>
                        <a:pt x="92" y="1"/>
                      </a:moveTo>
                      <a:cubicBezTo>
                        <a:pt x="48" y="1"/>
                        <a:pt x="1" y="40"/>
                        <a:pt x="16" y="93"/>
                      </a:cubicBezTo>
                      <a:cubicBezTo>
                        <a:pt x="25" y="126"/>
                        <a:pt x="51" y="141"/>
                        <a:pt x="78" y="141"/>
                      </a:cubicBezTo>
                      <a:cubicBezTo>
                        <a:pt x="120" y="141"/>
                        <a:pt x="164" y="104"/>
                        <a:pt x="149" y="45"/>
                      </a:cubicBezTo>
                      <a:cubicBezTo>
                        <a:pt x="140" y="14"/>
                        <a:pt x="117" y="1"/>
                        <a:pt x="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5"/>
                <p:cNvSpPr/>
                <p:nvPr/>
              </p:nvSpPr>
              <p:spPr>
                <a:xfrm>
                  <a:off x="878188" y="890420"/>
                  <a:ext cx="32814" cy="27509"/>
                </a:xfrm>
                <a:custGeom>
                  <a:rect b="b" l="l" r="r" t="t"/>
                  <a:pathLst>
                    <a:path extrusionOk="0" h="529" w="631">
                      <a:moveTo>
                        <a:pt x="324" y="0"/>
                      </a:moveTo>
                      <a:cubicBezTo>
                        <a:pt x="164" y="0"/>
                        <a:pt x="1" y="140"/>
                        <a:pt x="68" y="349"/>
                      </a:cubicBezTo>
                      <a:cubicBezTo>
                        <a:pt x="110" y="474"/>
                        <a:pt x="208" y="528"/>
                        <a:pt x="308" y="528"/>
                      </a:cubicBezTo>
                      <a:cubicBezTo>
                        <a:pt x="468" y="528"/>
                        <a:pt x="631" y="388"/>
                        <a:pt x="564" y="180"/>
                      </a:cubicBezTo>
                      <a:cubicBezTo>
                        <a:pt x="522" y="54"/>
                        <a:pt x="423" y="0"/>
                        <a:pt x="3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5"/>
                <p:cNvSpPr/>
                <p:nvPr/>
              </p:nvSpPr>
              <p:spPr>
                <a:xfrm>
                  <a:off x="949119" y="792657"/>
                  <a:ext cx="35154" cy="30421"/>
                </a:xfrm>
                <a:custGeom>
                  <a:rect b="b" l="l" r="r" t="t"/>
                  <a:pathLst>
                    <a:path extrusionOk="0" h="585" w="676">
                      <a:moveTo>
                        <a:pt x="361" y="1"/>
                      </a:moveTo>
                      <a:cubicBezTo>
                        <a:pt x="259" y="1"/>
                        <a:pt x="158" y="53"/>
                        <a:pt x="107" y="160"/>
                      </a:cubicBezTo>
                      <a:cubicBezTo>
                        <a:pt x="0" y="363"/>
                        <a:pt x="157" y="584"/>
                        <a:pt x="361" y="584"/>
                      </a:cubicBezTo>
                      <a:cubicBezTo>
                        <a:pt x="389" y="584"/>
                        <a:pt x="417" y="580"/>
                        <a:pt x="446" y="572"/>
                      </a:cubicBezTo>
                      <a:cubicBezTo>
                        <a:pt x="591" y="511"/>
                        <a:pt x="676" y="354"/>
                        <a:pt x="639" y="197"/>
                      </a:cubicBezTo>
                      <a:cubicBezTo>
                        <a:pt x="594" y="68"/>
                        <a:pt x="477" y="1"/>
                        <a:pt x="3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5"/>
                <p:cNvSpPr/>
                <p:nvPr/>
              </p:nvSpPr>
              <p:spPr>
                <a:xfrm>
                  <a:off x="946623" y="749287"/>
                  <a:ext cx="35778" cy="30369"/>
                </a:xfrm>
                <a:custGeom>
                  <a:rect b="b" l="l" r="r" t="t"/>
                  <a:pathLst>
                    <a:path extrusionOk="0" h="584" w="688">
                      <a:moveTo>
                        <a:pt x="370" y="0"/>
                      </a:moveTo>
                      <a:cubicBezTo>
                        <a:pt x="268" y="0"/>
                        <a:pt x="163" y="52"/>
                        <a:pt x="107" y="160"/>
                      </a:cubicBezTo>
                      <a:cubicBezTo>
                        <a:pt x="0" y="362"/>
                        <a:pt x="157" y="584"/>
                        <a:pt x="369" y="584"/>
                      </a:cubicBezTo>
                      <a:cubicBezTo>
                        <a:pt x="398" y="584"/>
                        <a:pt x="427" y="580"/>
                        <a:pt x="458" y="571"/>
                      </a:cubicBezTo>
                      <a:cubicBezTo>
                        <a:pt x="603" y="511"/>
                        <a:pt x="687" y="353"/>
                        <a:pt x="639" y="196"/>
                      </a:cubicBezTo>
                      <a:cubicBezTo>
                        <a:pt x="600" y="67"/>
                        <a:pt x="486" y="0"/>
                        <a:pt x="3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5"/>
                <p:cNvSpPr/>
                <p:nvPr/>
              </p:nvSpPr>
              <p:spPr>
                <a:xfrm>
                  <a:off x="1063315" y="774820"/>
                  <a:ext cx="17161" cy="14197"/>
                </a:xfrm>
                <a:custGeom>
                  <a:rect b="b" l="l" r="r" t="t"/>
                  <a:pathLst>
                    <a:path extrusionOk="0" h="273" w="330">
                      <a:moveTo>
                        <a:pt x="175" y="1"/>
                      </a:moveTo>
                      <a:cubicBezTo>
                        <a:pt x="89" y="1"/>
                        <a:pt x="1" y="76"/>
                        <a:pt x="16" y="189"/>
                      </a:cubicBezTo>
                      <a:cubicBezTo>
                        <a:pt x="47" y="247"/>
                        <a:pt x="100" y="272"/>
                        <a:pt x="152" y="272"/>
                      </a:cubicBezTo>
                      <a:cubicBezTo>
                        <a:pt x="241" y="272"/>
                        <a:pt x="329" y="199"/>
                        <a:pt x="306" y="92"/>
                      </a:cubicBezTo>
                      <a:cubicBezTo>
                        <a:pt x="279" y="28"/>
                        <a:pt x="227" y="1"/>
                        <a:pt x="1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5"/>
                <p:cNvSpPr/>
                <p:nvPr/>
              </p:nvSpPr>
              <p:spPr>
                <a:xfrm>
                  <a:off x="1097480" y="748767"/>
                  <a:ext cx="32554" cy="28133"/>
                </a:xfrm>
                <a:custGeom>
                  <a:rect b="b" l="l" r="r" t="t"/>
                  <a:pathLst>
                    <a:path extrusionOk="0" h="541" w="626">
                      <a:moveTo>
                        <a:pt x="440" y="1"/>
                      </a:moveTo>
                      <a:cubicBezTo>
                        <a:pt x="419" y="1"/>
                        <a:pt x="397" y="5"/>
                        <a:pt x="375" y="13"/>
                      </a:cubicBezTo>
                      <a:cubicBezTo>
                        <a:pt x="327" y="13"/>
                        <a:pt x="290" y="37"/>
                        <a:pt x="230" y="49"/>
                      </a:cubicBezTo>
                      <a:cubicBezTo>
                        <a:pt x="48" y="109"/>
                        <a:pt x="0" y="351"/>
                        <a:pt x="145" y="472"/>
                      </a:cubicBezTo>
                      <a:cubicBezTo>
                        <a:pt x="196" y="519"/>
                        <a:pt x="258" y="540"/>
                        <a:pt x="319" y="540"/>
                      </a:cubicBezTo>
                      <a:cubicBezTo>
                        <a:pt x="430" y="540"/>
                        <a:pt x="537" y="469"/>
                        <a:pt x="569" y="351"/>
                      </a:cubicBezTo>
                      <a:lnTo>
                        <a:pt x="569" y="339"/>
                      </a:lnTo>
                      <a:cubicBezTo>
                        <a:pt x="581" y="303"/>
                        <a:pt x="593" y="254"/>
                        <a:pt x="605" y="206"/>
                      </a:cubicBezTo>
                      <a:cubicBezTo>
                        <a:pt x="625" y="95"/>
                        <a:pt x="544" y="1"/>
                        <a:pt x="4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5"/>
                <p:cNvSpPr/>
                <p:nvPr/>
              </p:nvSpPr>
              <p:spPr>
                <a:xfrm>
                  <a:off x="1139394" y="741123"/>
                  <a:ext cx="31930" cy="26625"/>
                </a:xfrm>
                <a:custGeom>
                  <a:rect b="b" l="l" r="r" t="t"/>
                  <a:pathLst>
                    <a:path extrusionOk="0" h="512" w="614">
                      <a:moveTo>
                        <a:pt x="321" y="1"/>
                      </a:moveTo>
                      <a:cubicBezTo>
                        <a:pt x="162" y="1"/>
                        <a:pt x="0" y="138"/>
                        <a:pt x="53" y="341"/>
                      </a:cubicBezTo>
                      <a:cubicBezTo>
                        <a:pt x="99" y="460"/>
                        <a:pt x="195" y="512"/>
                        <a:pt x="293" y="512"/>
                      </a:cubicBezTo>
                      <a:cubicBezTo>
                        <a:pt x="452" y="512"/>
                        <a:pt x="614" y="374"/>
                        <a:pt x="561" y="172"/>
                      </a:cubicBezTo>
                      <a:cubicBezTo>
                        <a:pt x="515" y="52"/>
                        <a:pt x="419" y="1"/>
                        <a:pt x="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5"/>
                <p:cNvSpPr/>
                <p:nvPr/>
              </p:nvSpPr>
              <p:spPr>
                <a:xfrm>
                  <a:off x="1016097" y="733427"/>
                  <a:ext cx="31930" cy="26781"/>
                </a:xfrm>
                <a:custGeom>
                  <a:rect b="b" l="l" r="r" t="t"/>
                  <a:pathLst>
                    <a:path extrusionOk="0" h="515" w="614">
                      <a:moveTo>
                        <a:pt x="317" y="0"/>
                      </a:moveTo>
                      <a:cubicBezTo>
                        <a:pt x="159" y="0"/>
                        <a:pt x="1" y="136"/>
                        <a:pt x="53" y="344"/>
                      </a:cubicBezTo>
                      <a:cubicBezTo>
                        <a:pt x="99" y="463"/>
                        <a:pt x="195" y="515"/>
                        <a:pt x="293" y="515"/>
                      </a:cubicBezTo>
                      <a:cubicBezTo>
                        <a:pt x="452" y="515"/>
                        <a:pt x="614" y="377"/>
                        <a:pt x="561" y="174"/>
                      </a:cubicBezTo>
                      <a:cubicBezTo>
                        <a:pt x="514" y="53"/>
                        <a:pt x="416" y="0"/>
                        <a:pt x="3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5"/>
                <p:cNvSpPr/>
                <p:nvPr/>
              </p:nvSpPr>
              <p:spPr>
                <a:xfrm>
                  <a:off x="1178395" y="749287"/>
                  <a:ext cx="31306" cy="25793"/>
                </a:xfrm>
                <a:custGeom>
                  <a:rect b="b" l="l" r="r" t="t"/>
                  <a:pathLst>
                    <a:path extrusionOk="0" h="496" w="602">
                      <a:moveTo>
                        <a:pt x="311" y="0"/>
                      </a:moveTo>
                      <a:cubicBezTo>
                        <a:pt x="156" y="0"/>
                        <a:pt x="1" y="135"/>
                        <a:pt x="53" y="329"/>
                      </a:cubicBezTo>
                      <a:cubicBezTo>
                        <a:pt x="99" y="445"/>
                        <a:pt x="196" y="495"/>
                        <a:pt x="292" y="495"/>
                      </a:cubicBezTo>
                      <a:cubicBezTo>
                        <a:pt x="446" y="495"/>
                        <a:pt x="601" y="366"/>
                        <a:pt x="549" y="172"/>
                      </a:cubicBezTo>
                      <a:cubicBezTo>
                        <a:pt x="503" y="52"/>
                        <a:pt x="407" y="0"/>
                        <a:pt x="3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5"/>
                <p:cNvSpPr/>
                <p:nvPr/>
              </p:nvSpPr>
              <p:spPr>
                <a:xfrm>
                  <a:off x="1228577" y="810181"/>
                  <a:ext cx="36610" cy="29641"/>
                </a:xfrm>
                <a:custGeom>
                  <a:rect b="b" l="l" r="r" t="t"/>
                  <a:pathLst>
                    <a:path extrusionOk="0" h="570" w="704">
                      <a:moveTo>
                        <a:pt x="368" y="1"/>
                      </a:moveTo>
                      <a:cubicBezTo>
                        <a:pt x="187" y="1"/>
                        <a:pt x="0" y="156"/>
                        <a:pt x="68" y="380"/>
                      </a:cubicBezTo>
                      <a:cubicBezTo>
                        <a:pt x="114" y="513"/>
                        <a:pt x="222" y="569"/>
                        <a:pt x="332" y="569"/>
                      </a:cubicBezTo>
                      <a:cubicBezTo>
                        <a:pt x="515" y="569"/>
                        <a:pt x="704" y="417"/>
                        <a:pt x="636" y="198"/>
                      </a:cubicBezTo>
                      <a:cubicBezTo>
                        <a:pt x="590" y="60"/>
                        <a:pt x="480" y="1"/>
                        <a:pt x="3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5"/>
                <p:cNvSpPr/>
                <p:nvPr/>
              </p:nvSpPr>
              <p:spPr>
                <a:xfrm>
                  <a:off x="347614" y="509716"/>
                  <a:ext cx="93813" cy="94437"/>
                </a:xfrm>
                <a:custGeom>
                  <a:rect b="b" l="l" r="r" t="t"/>
                  <a:pathLst>
                    <a:path extrusionOk="0" h="1816" w="1804">
                      <a:moveTo>
                        <a:pt x="606" y="1"/>
                      </a:moveTo>
                      <a:cubicBezTo>
                        <a:pt x="860" y="872"/>
                        <a:pt x="847" y="896"/>
                        <a:pt x="1" y="1210"/>
                      </a:cubicBezTo>
                      <a:cubicBezTo>
                        <a:pt x="307" y="1117"/>
                        <a:pt x="509" y="1058"/>
                        <a:pt x="655" y="1058"/>
                      </a:cubicBezTo>
                      <a:cubicBezTo>
                        <a:pt x="923" y="1058"/>
                        <a:pt x="1002" y="1258"/>
                        <a:pt x="1198" y="1815"/>
                      </a:cubicBezTo>
                      <a:cubicBezTo>
                        <a:pt x="944" y="932"/>
                        <a:pt x="944" y="908"/>
                        <a:pt x="1803" y="605"/>
                      </a:cubicBezTo>
                      <a:lnTo>
                        <a:pt x="1803" y="605"/>
                      </a:lnTo>
                      <a:cubicBezTo>
                        <a:pt x="1497" y="699"/>
                        <a:pt x="1295" y="758"/>
                        <a:pt x="1149" y="758"/>
                      </a:cubicBezTo>
                      <a:cubicBezTo>
                        <a:pt x="881" y="758"/>
                        <a:pt x="802" y="557"/>
                        <a:pt x="6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5"/>
                <p:cNvSpPr/>
                <p:nvPr/>
              </p:nvSpPr>
              <p:spPr>
                <a:xfrm>
                  <a:off x="669089" y="404672"/>
                  <a:ext cx="94385" cy="94437"/>
                </a:xfrm>
                <a:custGeom>
                  <a:rect b="b" l="l" r="r" t="t"/>
                  <a:pathLst>
                    <a:path extrusionOk="0" h="1816" w="1815">
                      <a:moveTo>
                        <a:pt x="605" y="1"/>
                      </a:moveTo>
                      <a:cubicBezTo>
                        <a:pt x="871" y="871"/>
                        <a:pt x="847" y="896"/>
                        <a:pt x="0" y="1210"/>
                      </a:cubicBezTo>
                      <a:cubicBezTo>
                        <a:pt x="311" y="1117"/>
                        <a:pt x="515" y="1057"/>
                        <a:pt x="663" y="1057"/>
                      </a:cubicBezTo>
                      <a:cubicBezTo>
                        <a:pt x="935" y="1057"/>
                        <a:pt x="1014" y="1258"/>
                        <a:pt x="1210" y="1815"/>
                      </a:cubicBezTo>
                      <a:cubicBezTo>
                        <a:pt x="944" y="932"/>
                        <a:pt x="956" y="908"/>
                        <a:pt x="1815" y="605"/>
                      </a:cubicBezTo>
                      <a:lnTo>
                        <a:pt x="1815" y="605"/>
                      </a:lnTo>
                      <a:cubicBezTo>
                        <a:pt x="1504" y="699"/>
                        <a:pt x="1300" y="758"/>
                        <a:pt x="1152" y="758"/>
                      </a:cubicBezTo>
                      <a:cubicBezTo>
                        <a:pt x="880" y="758"/>
                        <a:pt x="801" y="557"/>
                        <a:pt x="6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5"/>
                <p:cNvSpPr/>
                <p:nvPr/>
              </p:nvSpPr>
              <p:spPr>
                <a:xfrm>
                  <a:off x="1168567" y="302749"/>
                  <a:ext cx="57879" cy="58555"/>
                </a:xfrm>
                <a:custGeom>
                  <a:rect b="b" l="l" r="r" t="t"/>
                  <a:pathLst>
                    <a:path extrusionOk="0" h="1126" w="1113">
                      <a:moveTo>
                        <a:pt x="375" y="1"/>
                      </a:moveTo>
                      <a:cubicBezTo>
                        <a:pt x="532" y="545"/>
                        <a:pt x="520" y="557"/>
                        <a:pt x="0" y="751"/>
                      </a:cubicBezTo>
                      <a:cubicBezTo>
                        <a:pt x="187" y="695"/>
                        <a:pt x="310" y="660"/>
                        <a:pt x="399" y="660"/>
                      </a:cubicBezTo>
                      <a:cubicBezTo>
                        <a:pt x="563" y="660"/>
                        <a:pt x="613" y="781"/>
                        <a:pt x="738" y="1126"/>
                      </a:cubicBezTo>
                      <a:cubicBezTo>
                        <a:pt x="581" y="581"/>
                        <a:pt x="581" y="569"/>
                        <a:pt x="1113" y="388"/>
                      </a:cubicBezTo>
                      <a:lnTo>
                        <a:pt x="1113" y="388"/>
                      </a:lnTo>
                      <a:cubicBezTo>
                        <a:pt x="931" y="442"/>
                        <a:pt x="808" y="476"/>
                        <a:pt x="718" y="476"/>
                      </a:cubicBezTo>
                      <a:cubicBezTo>
                        <a:pt x="546" y="476"/>
                        <a:pt x="494" y="351"/>
                        <a:pt x="3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5"/>
                <p:cNvSpPr/>
                <p:nvPr/>
              </p:nvSpPr>
              <p:spPr>
                <a:xfrm>
                  <a:off x="1004969" y="928017"/>
                  <a:ext cx="6968" cy="5720"/>
                </a:xfrm>
                <a:custGeom>
                  <a:rect b="b" l="l" r="r" t="t"/>
                  <a:pathLst>
                    <a:path extrusionOk="0" h="110" w="134">
                      <a:moveTo>
                        <a:pt x="73" y="1"/>
                      </a:moveTo>
                      <a:cubicBezTo>
                        <a:pt x="1" y="1"/>
                        <a:pt x="1" y="110"/>
                        <a:pt x="73" y="110"/>
                      </a:cubicBezTo>
                      <a:cubicBezTo>
                        <a:pt x="134" y="110"/>
                        <a:pt x="134" y="1"/>
                        <a:pt x="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5"/>
                <p:cNvSpPr/>
                <p:nvPr/>
              </p:nvSpPr>
              <p:spPr>
                <a:xfrm>
                  <a:off x="1041474" y="899104"/>
                  <a:ext cx="10765" cy="7592"/>
                </a:xfrm>
                <a:custGeom>
                  <a:rect b="b" l="l" r="r" t="t"/>
                  <a:pathLst>
                    <a:path extrusionOk="0" h="146" w="207">
                      <a:moveTo>
                        <a:pt x="97" y="1"/>
                      </a:moveTo>
                      <a:cubicBezTo>
                        <a:pt x="0" y="1"/>
                        <a:pt x="0" y="146"/>
                        <a:pt x="97" y="146"/>
                      </a:cubicBezTo>
                      <a:cubicBezTo>
                        <a:pt x="206" y="146"/>
                        <a:pt x="206" y="1"/>
                        <a:pt x="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5"/>
                <p:cNvSpPr/>
                <p:nvPr/>
              </p:nvSpPr>
              <p:spPr>
                <a:xfrm>
                  <a:off x="1112769" y="911949"/>
                  <a:ext cx="23037" cy="20541"/>
                </a:xfrm>
                <a:custGeom>
                  <a:rect b="b" l="l" r="r" t="t"/>
                  <a:pathLst>
                    <a:path extrusionOk="0" h="395" w="443">
                      <a:moveTo>
                        <a:pt x="178" y="274"/>
                      </a:moveTo>
                      <a:lnTo>
                        <a:pt x="190" y="298"/>
                      </a:lnTo>
                      <a:lnTo>
                        <a:pt x="154" y="298"/>
                      </a:lnTo>
                      <a:lnTo>
                        <a:pt x="137" y="275"/>
                      </a:lnTo>
                      <a:lnTo>
                        <a:pt x="137" y="275"/>
                      </a:lnTo>
                      <a:cubicBezTo>
                        <a:pt x="142" y="276"/>
                        <a:pt x="148" y="276"/>
                        <a:pt x="154" y="276"/>
                      </a:cubicBezTo>
                      <a:cubicBezTo>
                        <a:pt x="162" y="276"/>
                        <a:pt x="170" y="275"/>
                        <a:pt x="178" y="274"/>
                      </a:cubicBezTo>
                      <a:close/>
                      <a:moveTo>
                        <a:pt x="215" y="1"/>
                      </a:moveTo>
                      <a:cubicBezTo>
                        <a:pt x="199" y="1"/>
                        <a:pt x="183" y="3"/>
                        <a:pt x="166" y="8"/>
                      </a:cubicBezTo>
                      <a:cubicBezTo>
                        <a:pt x="144" y="13"/>
                        <a:pt x="124" y="21"/>
                        <a:pt x="107" y="32"/>
                      </a:cubicBezTo>
                      <a:lnTo>
                        <a:pt x="107" y="32"/>
                      </a:lnTo>
                      <a:cubicBezTo>
                        <a:pt x="96" y="35"/>
                        <a:pt x="87" y="38"/>
                        <a:pt x="81" y="44"/>
                      </a:cubicBezTo>
                      <a:cubicBezTo>
                        <a:pt x="0" y="88"/>
                        <a:pt x="4" y="172"/>
                        <a:pt x="50" y="226"/>
                      </a:cubicBezTo>
                      <a:lnTo>
                        <a:pt x="50" y="226"/>
                      </a:lnTo>
                      <a:cubicBezTo>
                        <a:pt x="55" y="268"/>
                        <a:pt x="76" y="308"/>
                        <a:pt x="107" y="336"/>
                      </a:cubicBezTo>
                      <a:lnTo>
                        <a:pt x="107" y="336"/>
                      </a:lnTo>
                      <a:cubicBezTo>
                        <a:pt x="129" y="373"/>
                        <a:pt x="168" y="395"/>
                        <a:pt x="214" y="395"/>
                      </a:cubicBezTo>
                      <a:cubicBezTo>
                        <a:pt x="250" y="395"/>
                        <a:pt x="287" y="383"/>
                        <a:pt x="311" y="358"/>
                      </a:cubicBezTo>
                      <a:cubicBezTo>
                        <a:pt x="329" y="341"/>
                        <a:pt x="372" y="278"/>
                        <a:pt x="366" y="278"/>
                      </a:cubicBezTo>
                      <a:lnTo>
                        <a:pt x="366" y="278"/>
                      </a:lnTo>
                      <a:cubicBezTo>
                        <a:pt x="365" y="278"/>
                        <a:pt x="363" y="280"/>
                        <a:pt x="359" y="284"/>
                      </a:cubicBezTo>
                      <a:lnTo>
                        <a:pt x="359" y="284"/>
                      </a:lnTo>
                      <a:cubicBezTo>
                        <a:pt x="442" y="171"/>
                        <a:pt x="356" y="1"/>
                        <a:pt x="2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5"/>
                <p:cNvSpPr/>
                <p:nvPr/>
              </p:nvSpPr>
              <p:spPr>
                <a:xfrm>
                  <a:off x="1163522" y="895984"/>
                  <a:ext cx="11337" cy="8840"/>
                </a:xfrm>
                <a:custGeom>
                  <a:rect b="b" l="l" r="r" t="t"/>
                  <a:pathLst>
                    <a:path extrusionOk="0" h="170" w="218">
                      <a:moveTo>
                        <a:pt x="109" y="0"/>
                      </a:moveTo>
                      <a:cubicBezTo>
                        <a:pt x="0" y="0"/>
                        <a:pt x="0" y="169"/>
                        <a:pt x="109" y="169"/>
                      </a:cubicBezTo>
                      <a:cubicBezTo>
                        <a:pt x="218" y="169"/>
                        <a:pt x="218" y="0"/>
                        <a:pt x="1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5"/>
                <p:cNvSpPr/>
                <p:nvPr/>
              </p:nvSpPr>
              <p:spPr>
                <a:xfrm>
                  <a:off x="1064771" y="862599"/>
                  <a:ext cx="32086" cy="23973"/>
                </a:xfrm>
                <a:custGeom>
                  <a:rect b="b" l="l" r="r" t="t"/>
                  <a:pathLst>
                    <a:path extrusionOk="0" h="461" w="617">
                      <a:moveTo>
                        <a:pt x="290" y="1"/>
                      </a:moveTo>
                      <a:cubicBezTo>
                        <a:pt x="0" y="1"/>
                        <a:pt x="0" y="449"/>
                        <a:pt x="290" y="449"/>
                      </a:cubicBezTo>
                      <a:lnTo>
                        <a:pt x="290" y="461"/>
                      </a:lnTo>
                      <a:lnTo>
                        <a:pt x="315" y="461"/>
                      </a:lnTo>
                      <a:cubicBezTo>
                        <a:pt x="617" y="461"/>
                        <a:pt x="617" y="1"/>
                        <a:pt x="3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5"/>
                <p:cNvSpPr/>
                <p:nvPr/>
              </p:nvSpPr>
              <p:spPr>
                <a:xfrm>
                  <a:off x="1223896" y="924897"/>
                  <a:ext cx="22673" cy="17057"/>
                </a:xfrm>
                <a:custGeom>
                  <a:rect b="b" l="l" r="r" t="t"/>
                  <a:pathLst>
                    <a:path extrusionOk="0" h="328" w="436">
                      <a:moveTo>
                        <a:pt x="218" y="1"/>
                      </a:moveTo>
                      <a:cubicBezTo>
                        <a:pt x="1" y="1"/>
                        <a:pt x="1" y="327"/>
                        <a:pt x="218" y="327"/>
                      </a:cubicBezTo>
                      <a:cubicBezTo>
                        <a:pt x="436" y="327"/>
                        <a:pt x="436" y="1"/>
                        <a:pt x="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5"/>
                <p:cNvSpPr/>
                <p:nvPr/>
              </p:nvSpPr>
              <p:spPr>
                <a:xfrm>
                  <a:off x="1206268" y="875808"/>
                  <a:ext cx="22101" cy="18305"/>
                </a:xfrm>
                <a:custGeom>
                  <a:rect b="b" l="l" r="r" t="t"/>
                  <a:pathLst>
                    <a:path extrusionOk="0" h="352" w="425">
                      <a:moveTo>
                        <a:pt x="219" y="1"/>
                      </a:moveTo>
                      <a:cubicBezTo>
                        <a:pt x="1" y="25"/>
                        <a:pt x="1" y="328"/>
                        <a:pt x="219" y="352"/>
                      </a:cubicBezTo>
                      <a:cubicBezTo>
                        <a:pt x="424" y="328"/>
                        <a:pt x="424" y="25"/>
                        <a:pt x="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5"/>
                <p:cNvSpPr/>
                <p:nvPr/>
              </p:nvSpPr>
              <p:spPr>
                <a:xfrm>
                  <a:off x="1044594" y="873311"/>
                  <a:ext cx="24597" cy="18305"/>
                </a:xfrm>
                <a:custGeom>
                  <a:rect b="b" l="l" r="r" t="t"/>
                  <a:pathLst>
                    <a:path extrusionOk="0" h="352" w="473">
                      <a:moveTo>
                        <a:pt x="243" y="1"/>
                      </a:moveTo>
                      <a:cubicBezTo>
                        <a:pt x="1" y="1"/>
                        <a:pt x="1" y="351"/>
                        <a:pt x="243" y="351"/>
                      </a:cubicBezTo>
                      <a:cubicBezTo>
                        <a:pt x="473" y="351"/>
                        <a:pt x="473" y="1"/>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5"/>
                <p:cNvSpPr/>
                <p:nvPr/>
              </p:nvSpPr>
              <p:spPr>
                <a:xfrm>
                  <a:off x="955931" y="908465"/>
                  <a:ext cx="29225" cy="24285"/>
                </a:xfrm>
                <a:custGeom>
                  <a:rect b="b" l="l" r="r" t="t"/>
                  <a:pathLst>
                    <a:path extrusionOk="0" h="467" w="562">
                      <a:moveTo>
                        <a:pt x="217" y="0"/>
                      </a:moveTo>
                      <a:cubicBezTo>
                        <a:pt x="141" y="0"/>
                        <a:pt x="73" y="35"/>
                        <a:pt x="49" y="123"/>
                      </a:cubicBezTo>
                      <a:cubicBezTo>
                        <a:pt x="37" y="135"/>
                        <a:pt x="37" y="159"/>
                        <a:pt x="24" y="183"/>
                      </a:cubicBezTo>
                      <a:cubicBezTo>
                        <a:pt x="0" y="280"/>
                        <a:pt x="49" y="377"/>
                        <a:pt x="133" y="437"/>
                      </a:cubicBezTo>
                      <a:cubicBezTo>
                        <a:pt x="167" y="457"/>
                        <a:pt x="205" y="466"/>
                        <a:pt x="243" y="466"/>
                      </a:cubicBezTo>
                      <a:cubicBezTo>
                        <a:pt x="299" y="466"/>
                        <a:pt x="356" y="445"/>
                        <a:pt x="399" y="401"/>
                      </a:cubicBezTo>
                      <a:cubicBezTo>
                        <a:pt x="424" y="365"/>
                        <a:pt x="448" y="329"/>
                        <a:pt x="472" y="292"/>
                      </a:cubicBezTo>
                      <a:cubicBezTo>
                        <a:pt x="561" y="146"/>
                        <a:pt x="373" y="0"/>
                        <a:pt x="2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5"/>
                <p:cNvSpPr/>
                <p:nvPr/>
              </p:nvSpPr>
              <p:spPr>
                <a:xfrm>
                  <a:off x="-152337" y="-50625"/>
                  <a:ext cx="2586475" cy="2389576"/>
                </a:xfrm>
                <a:custGeom>
                  <a:rect b="b" l="l" r="r" t="t"/>
                  <a:pathLst>
                    <a:path extrusionOk="0" h="41712" w="45151">
                      <a:moveTo>
                        <a:pt x="13338" y="9583"/>
                      </a:moveTo>
                      <a:cubicBezTo>
                        <a:pt x="13314" y="9598"/>
                        <a:pt x="13290" y="9612"/>
                        <a:pt x="13266" y="9627"/>
                      </a:cubicBezTo>
                      <a:lnTo>
                        <a:pt x="13266" y="9627"/>
                      </a:lnTo>
                      <a:cubicBezTo>
                        <a:pt x="13290" y="9612"/>
                        <a:pt x="13314" y="9598"/>
                        <a:pt x="13338" y="9583"/>
                      </a:cubicBezTo>
                      <a:close/>
                      <a:moveTo>
                        <a:pt x="19948" y="0"/>
                      </a:moveTo>
                      <a:cubicBezTo>
                        <a:pt x="12481" y="0"/>
                        <a:pt x="4987" y="4289"/>
                        <a:pt x="1689" y="11434"/>
                      </a:cubicBezTo>
                      <a:cubicBezTo>
                        <a:pt x="2270" y="10515"/>
                        <a:pt x="2923" y="9631"/>
                        <a:pt x="3637" y="8809"/>
                      </a:cubicBezTo>
                      <a:lnTo>
                        <a:pt x="3637" y="8809"/>
                      </a:lnTo>
                      <a:cubicBezTo>
                        <a:pt x="3407" y="9172"/>
                        <a:pt x="3189" y="9535"/>
                        <a:pt x="2959" y="9898"/>
                      </a:cubicBezTo>
                      <a:cubicBezTo>
                        <a:pt x="6381" y="5050"/>
                        <a:pt x="13084" y="2282"/>
                        <a:pt x="19513" y="2282"/>
                      </a:cubicBezTo>
                      <a:cubicBezTo>
                        <a:pt x="26880" y="2282"/>
                        <a:pt x="33887" y="5916"/>
                        <a:pt x="35185" y="14216"/>
                      </a:cubicBezTo>
                      <a:cubicBezTo>
                        <a:pt x="35137" y="13926"/>
                        <a:pt x="35088" y="13648"/>
                        <a:pt x="35028" y="13369"/>
                      </a:cubicBezTo>
                      <a:lnTo>
                        <a:pt x="35028" y="13369"/>
                      </a:lnTo>
                      <a:cubicBezTo>
                        <a:pt x="35851" y="18123"/>
                        <a:pt x="34701" y="23639"/>
                        <a:pt x="30298" y="26264"/>
                      </a:cubicBezTo>
                      <a:cubicBezTo>
                        <a:pt x="28832" y="27141"/>
                        <a:pt x="27070" y="27569"/>
                        <a:pt x="25314" y="27569"/>
                      </a:cubicBezTo>
                      <a:cubicBezTo>
                        <a:pt x="20910" y="27569"/>
                        <a:pt x="16535" y="24877"/>
                        <a:pt x="16907" y="19793"/>
                      </a:cubicBezTo>
                      <a:lnTo>
                        <a:pt x="16907" y="19793"/>
                      </a:lnTo>
                      <a:cubicBezTo>
                        <a:pt x="17374" y="23874"/>
                        <a:pt x="20170" y="25607"/>
                        <a:pt x="23197" y="25607"/>
                      </a:cubicBezTo>
                      <a:cubicBezTo>
                        <a:pt x="26290" y="25607"/>
                        <a:pt x="29625" y="23798"/>
                        <a:pt x="30963" y="20833"/>
                      </a:cubicBezTo>
                      <a:cubicBezTo>
                        <a:pt x="33613" y="14978"/>
                        <a:pt x="29173" y="7938"/>
                        <a:pt x="23258" y="6365"/>
                      </a:cubicBezTo>
                      <a:cubicBezTo>
                        <a:pt x="22129" y="6069"/>
                        <a:pt x="20990" y="5929"/>
                        <a:pt x="19860" y="5929"/>
                      </a:cubicBezTo>
                      <a:cubicBezTo>
                        <a:pt x="13603" y="5929"/>
                        <a:pt x="7645" y="10227"/>
                        <a:pt x="5524" y="16140"/>
                      </a:cubicBezTo>
                      <a:cubicBezTo>
                        <a:pt x="1205" y="28188"/>
                        <a:pt x="10822" y="41071"/>
                        <a:pt x="23197" y="41712"/>
                      </a:cubicBezTo>
                      <a:cubicBezTo>
                        <a:pt x="22133" y="41506"/>
                        <a:pt x="21068" y="41228"/>
                        <a:pt x="20040" y="40865"/>
                      </a:cubicBezTo>
                      <a:lnTo>
                        <a:pt x="20040" y="40865"/>
                      </a:lnTo>
                      <a:cubicBezTo>
                        <a:pt x="20463" y="40950"/>
                        <a:pt x="20875" y="41022"/>
                        <a:pt x="21310" y="41095"/>
                      </a:cubicBezTo>
                      <a:cubicBezTo>
                        <a:pt x="8991" y="38162"/>
                        <a:pt x="1" y="18035"/>
                        <a:pt x="12928" y="9835"/>
                      </a:cubicBezTo>
                      <a:lnTo>
                        <a:pt x="12928" y="9835"/>
                      </a:lnTo>
                      <a:cubicBezTo>
                        <a:pt x="15187" y="8521"/>
                        <a:pt x="17807" y="7724"/>
                        <a:pt x="20340" y="7724"/>
                      </a:cubicBezTo>
                      <a:cubicBezTo>
                        <a:pt x="23391" y="7724"/>
                        <a:pt x="26315" y="8881"/>
                        <a:pt x="28326" y="11688"/>
                      </a:cubicBezTo>
                      <a:cubicBezTo>
                        <a:pt x="31602" y="16259"/>
                        <a:pt x="30089" y="24890"/>
                        <a:pt x="23768" y="24890"/>
                      </a:cubicBezTo>
                      <a:cubicBezTo>
                        <a:pt x="23180" y="24890"/>
                        <a:pt x="22550" y="24815"/>
                        <a:pt x="21879" y="24656"/>
                      </a:cubicBezTo>
                      <a:lnTo>
                        <a:pt x="21879" y="24656"/>
                      </a:lnTo>
                      <a:cubicBezTo>
                        <a:pt x="22160" y="24683"/>
                        <a:pt x="22432" y="24696"/>
                        <a:pt x="22693" y="24696"/>
                      </a:cubicBezTo>
                      <a:cubicBezTo>
                        <a:pt x="30619" y="24696"/>
                        <a:pt x="29331" y="12656"/>
                        <a:pt x="21637" y="11930"/>
                      </a:cubicBezTo>
                      <a:cubicBezTo>
                        <a:pt x="21372" y="11905"/>
                        <a:pt x="21111" y="11894"/>
                        <a:pt x="20854" y="11894"/>
                      </a:cubicBezTo>
                      <a:cubicBezTo>
                        <a:pt x="14597" y="11894"/>
                        <a:pt x="10588" y="18934"/>
                        <a:pt x="11947" y="24813"/>
                      </a:cubicBezTo>
                      <a:cubicBezTo>
                        <a:pt x="13401" y="31070"/>
                        <a:pt x="19987" y="35037"/>
                        <a:pt x="26139" y="35037"/>
                      </a:cubicBezTo>
                      <a:cubicBezTo>
                        <a:pt x="26231" y="35037"/>
                        <a:pt x="26323" y="35036"/>
                        <a:pt x="26415" y="35035"/>
                      </a:cubicBezTo>
                      <a:cubicBezTo>
                        <a:pt x="35863" y="34865"/>
                        <a:pt x="43254" y="25551"/>
                        <a:pt x="43181" y="16490"/>
                      </a:cubicBezTo>
                      <a:cubicBezTo>
                        <a:pt x="43012" y="11373"/>
                        <a:pt x="41355" y="6462"/>
                        <a:pt x="37798" y="2700"/>
                      </a:cubicBezTo>
                      <a:lnTo>
                        <a:pt x="37798" y="2700"/>
                      </a:lnTo>
                      <a:cubicBezTo>
                        <a:pt x="38427" y="3583"/>
                        <a:pt x="38996" y="4515"/>
                        <a:pt x="39492" y="5494"/>
                      </a:cubicBezTo>
                      <a:cubicBezTo>
                        <a:pt x="39250" y="5144"/>
                        <a:pt x="38996" y="4805"/>
                        <a:pt x="38742" y="4454"/>
                      </a:cubicBezTo>
                      <a:lnTo>
                        <a:pt x="38742" y="4454"/>
                      </a:lnTo>
                      <a:cubicBezTo>
                        <a:pt x="45150" y="14341"/>
                        <a:pt x="39160" y="33163"/>
                        <a:pt x="26096" y="33163"/>
                      </a:cubicBezTo>
                      <a:cubicBezTo>
                        <a:pt x="25212" y="33163"/>
                        <a:pt x="24295" y="33077"/>
                        <a:pt x="23348" y="32896"/>
                      </a:cubicBezTo>
                      <a:lnTo>
                        <a:pt x="23348" y="32896"/>
                      </a:lnTo>
                      <a:cubicBezTo>
                        <a:pt x="17581" y="31559"/>
                        <a:pt x="12303" y="27014"/>
                        <a:pt x="13423" y="20579"/>
                      </a:cubicBezTo>
                      <a:cubicBezTo>
                        <a:pt x="14114" y="16579"/>
                        <a:pt x="18430" y="12904"/>
                        <a:pt x="22251" y="12904"/>
                      </a:cubicBezTo>
                      <a:cubicBezTo>
                        <a:pt x="24382" y="12904"/>
                        <a:pt x="26359" y="14047"/>
                        <a:pt x="27468" y="16914"/>
                      </a:cubicBezTo>
                      <a:cubicBezTo>
                        <a:pt x="26475" y="14674"/>
                        <a:pt x="24789" y="13747"/>
                        <a:pt x="23006" y="13747"/>
                      </a:cubicBezTo>
                      <a:cubicBezTo>
                        <a:pt x="18356" y="13747"/>
                        <a:pt x="13050" y="20056"/>
                        <a:pt x="17693" y="25853"/>
                      </a:cubicBezTo>
                      <a:cubicBezTo>
                        <a:pt x="19527" y="28145"/>
                        <a:pt x="22302" y="29180"/>
                        <a:pt x="25139" y="29180"/>
                      </a:cubicBezTo>
                      <a:cubicBezTo>
                        <a:pt x="28293" y="29180"/>
                        <a:pt x="31524" y="27902"/>
                        <a:pt x="33625" y="25648"/>
                      </a:cubicBezTo>
                      <a:cubicBezTo>
                        <a:pt x="39080" y="19781"/>
                        <a:pt x="37883" y="9922"/>
                        <a:pt x="32173" y="4684"/>
                      </a:cubicBezTo>
                      <a:cubicBezTo>
                        <a:pt x="28670" y="1466"/>
                        <a:pt x="24313" y="0"/>
                        <a:pt x="199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7" name="Google Shape;1107;p15"/>
            <p:cNvGrpSpPr/>
            <p:nvPr/>
          </p:nvGrpSpPr>
          <p:grpSpPr>
            <a:xfrm>
              <a:off x="7335608" y="2845634"/>
              <a:ext cx="2735698" cy="2906951"/>
              <a:chOff x="7074538" y="2755486"/>
              <a:chExt cx="2010655" cy="2136521"/>
            </a:xfrm>
          </p:grpSpPr>
          <p:grpSp>
            <p:nvGrpSpPr>
              <p:cNvPr id="1108" name="Google Shape;1108;p15"/>
              <p:cNvGrpSpPr/>
              <p:nvPr/>
            </p:nvGrpSpPr>
            <p:grpSpPr>
              <a:xfrm flipH="1">
                <a:off x="7346152" y="2910434"/>
                <a:ext cx="1569582" cy="1981573"/>
                <a:chOff x="146217" y="2712579"/>
                <a:chExt cx="1552966" cy="1960401"/>
              </a:xfrm>
            </p:grpSpPr>
            <p:grpSp>
              <p:nvGrpSpPr>
                <p:cNvPr id="1109" name="Google Shape;1109;p15"/>
                <p:cNvGrpSpPr/>
                <p:nvPr/>
              </p:nvGrpSpPr>
              <p:grpSpPr>
                <a:xfrm>
                  <a:off x="146217" y="2712579"/>
                  <a:ext cx="1134008" cy="607901"/>
                  <a:chOff x="5206900" y="826150"/>
                  <a:chExt cx="599275" cy="321250"/>
                </a:xfrm>
              </p:grpSpPr>
              <p:sp>
                <p:nvSpPr>
                  <p:cNvPr id="1110" name="Google Shape;1110;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15"/>
                <p:cNvGrpSpPr/>
                <p:nvPr/>
              </p:nvGrpSpPr>
              <p:grpSpPr>
                <a:xfrm rot="-9256633">
                  <a:off x="489429" y="3110262"/>
                  <a:ext cx="1134020" cy="607908"/>
                  <a:chOff x="5206900" y="826150"/>
                  <a:chExt cx="599275" cy="321250"/>
                </a:xfrm>
              </p:grpSpPr>
              <p:sp>
                <p:nvSpPr>
                  <p:cNvPr id="1125" name="Google Shape;1125;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15"/>
                <p:cNvGrpSpPr/>
                <p:nvPr/>
              </p:nvGrpSpPr>
              <p:grpSpPr>
                <a:xfrm flipH="1" rot="7120513">
                  <a:off x="538618" y="3725726"/>
                  <a:ext cx="1133997" cy="607895"/>
                  <a:chOff x="5206900" y="826150"/>
                  <a:chExt cx="599275" cy="321250"/>
                </a:xfrm>
              </p:grpSpPr>
              <p:sp>
                <p:nvSpPr>
                  <p:cNvPr id="1140" name="Google Shape;1140;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54" name="Google Shape;1154;p15"/>
              <p:cNvSpPr/>
              <p:nvPr/>
            </p:nvSpPr>
            <p:spPr>
              <a:xfrm>
                <a:off x="7161230" y="2910343"/>
                <a:ext cx="1870244" cy="1349511"/>
              </a:xfrm>
              <a:custGeom>
                <a:rect b="b" l="l" r="r" t="t"/>
                <a:pathLst>
                  <a:path extrusionOk="0" h="11985" w="16610">
                    <a:moveTo>
                      <a:pt x="9059" y="0"/>
                    </a:moveTo>
                    <a:cubicBezTo>
                      <a:pt x="7874" y="0"/>
                      <a:pt x="6703" y="379"/>
                      <a:pt x="5722" y="1117"/>
                    </a:cubicBezTo>
                    <a:cubicBezTo>
                      <a:pt x="4694" y="1903"/>
                      <a:pt x="4004" y="3064"/>
                      <a:pt x="3799" y="4346"/>
                    </a:cubicBezTo>
                    <a:cubicBezTo>
                      <a:pt x="3654" y="5423"/>
                      <a:pt x="4113" y="6621"/>
                      <a:pt x="4972" y="7371"/>
                    </a:cubicBezTo>
                    <a:cubicBezTo>
                      <a:pt x="5537" y="7872"/>
                      <a:pt x="6191" y="8133"/>
                      <a:pt x="6857" y="8133"/>
                    </a:cubicBezTo>
                    <a:cubicBezTo>
                      <a:pt x="7075" y="8133"/>
                      <a:pt x="7295" y="8105"/>
                      <a:pt x="7512" y="8048"/>
                    </a:cubicBezTo>
                    <a:cubicBezTo>
                      <a:pt x="7633" y="8012"/>
                      <a:pt x="7754" y="7951"/>
                      <a:pt x="7863" y="7879"/>
                    </a:cubicBezTo>
                    <a:cubicBezTo>
                      <a:pt x="8178" y="7637"/>
                      <a:pt x="8359" y="7238"/>
                      <a:pt x="8541" y="6863"/>
                    </a:cubicBezTo>
                    <a:cubicBezTo>
                      <a:pt x="8698" y="6524"/>
                      <a:pt x="8855" y="6197"/>
                      <a:pt x="9097" y="6004"/>
                    </a:cubicBezTo>
                    <a:cubicBezTo>
                      <a:pt x="9234" y="5896"/>
                      <a:pt x="9402" y="5836"/>
                      <a:pt x="9577" y="5836"/>
                    </a:cubicBezTo>
                    <a:cubicBezTo>
                      <a:pt x="9618" y="5836"/>
                      <a:pt x="9660" y="5839"/>
                      <a:pt x="9702" y="5846"/>
                    </a:cubicBezTo>
                    <a:cubicBezTo>
                      <a:pt x="10246" y="5895"/>
                      <a:pt x="10718" y="6246"/>
                      <a:pt x="10936" y="6742"/>
                    </a:cubicBezTo>
                    <a:cubicBezTo>
                      <a:pt x="11371" y="7758"/>
                      <a:pt x="10900" y="9403"/>
                      <a:pt x="10210" y="10346"/>
                    </a:cubicBezTo>
                    <a:cubicBezTo>
                      <a:pt x="10053" y="10528"/>
                      <a:pt x="9871" y="10685"/>
                      <a:pt x="9690" y="10830"/>
                    </a:cubicBezTo>
                    <a:cubicBezTo>
                      <a:pt x="8621" y="11648"/>
                      <a:pt x="7295" y="11838"/>
                      <a:pt x="6167" y="11838"/>
                    </a:cubicBezTo>
                    <a:cubicBezTo>
                      <a:pt x="5828" y="11838"/>
                      <a:pt x="5506" y="11820"/>
                      <a:pt x="5214" y="11798"/>
                    </a:cubicBezTo>
                    <a:cubicBezTo>
                      <a:pt x="2783" y="11375"/>
                      <a:pt x="908" y="9488"/>
                      <a:pt x="0" y="7649"/>
                    </a:cubicBezTo>
                    <a:lnTo>
                      <a:pt x="0" y="7649"/>
                    </a:lnTo>
                    <a:cubicBezTo>
                      <a:pt x="1011" y="10334"/>
                      <a:pt x="3570" y="11984"/>
                      <a:pt x="6284" y="11984"/>
                    </a:cubicBezTo>
                    <a:cubicBezTo>
                      <a:pt x="7079" y="11984"/>
                      <a:pt x="7887" y="11843"/>
                      <a:pt x="8674" y="11544"/>
                    </a:cubicBezTo>
                    <a:cubicBezTo>
                      <a:pt x="9049" y="11387"/>
                      <a:pt x="9412" y="11181"/>
                      <a:pt x="9738" y="10927"/>
                    </a:cubicBezTo>
                    <a:cubicBezTo>
                      <a:pt x="10754" y="10165"/>
                      <a:pt x="11383" y="9016"/>
                      <a:pt x="11468" y="7758"/>
                    </a:cubicBezTo>
                    <a:cubicBezTo>
                      <a:pt x="11420" y="6258"/>
                      <a:pt x="10815" y="5121"/>
                      <a:pt x="9823" y="4649"/>
                    </a:cubicBezTo>
                    <a:cubicBezTo>
                      <a:pt x="9508" y="4491"/>
                      <a:pt x="9186" y="4414"/>
                      <a:pt x="8873" y="4414"/>
                    </a:cubicBezTo>
                    <a:cubicBezTo>
                      <a:pt x="8465" y="4414"/>
                      <a:pt x="8073" y="4546"/>
                      <a:pt x="7730" y="4806"/>
                    </a:cubicBezTo>
                    <a:cubicBezTo>
                      <a:pt x="7271" y="5181"/>
                      <a:pt x="6944" y="5701"/>
                      <a:pt x="6787" y="6270"/>
                    </a:cubicBezTo>
                    <a:cubicBezTo>
                      <a:pt x="6750" y="6439"/>
                      <a:pt x="6666" y="6584"/>
                      <a:pt x="6533" y="6681"/>
                    </a:cubicBezTo>
                    <a:cubicBezTo>
                      <a:pt x="6407" y="6778"/>
                      <a:pt x="6258" y="6818"/>
                      <a:pt x="6100" y="6818"/>
                    </a:cubicBezTo>
                    <a:cubicBezTo>
                      <a:pt x="5742" y="6818"/>
                      <a:pt x="5338" y="6610"/>
                      <a:pt x="5045" y="6367"/>
                    </a:cubicBezTo>
                    <a:lnTo>
                      <a:pt x="5033" y="6354"/>
                    </a:lnTo>
                    <a:cubicBezTo>
                      <a:pt x="4331" y="5677"/>
                      <a:pt x="4089" y="4613"/>
                      <a:pt x="4379" y="3427"/>
                    </a:cubicBezTo>
                    <a:cubicBezTo>
                      <a:pt x="4646" y="2532"/>
                      <a:pt x="5190" y="1734"/>
                      <a:pt x="5928" y="1165"/>
                    </a:cubicBezTo>
                    <a:cubicBezTo>
                      <a:pt x="6768" y="525"/>
                      <a:pt x="7830" y="207"/>
                      <a:pt x="8942" y="207"/>
                    </a:cubicBezTo>
                    <a:cubicBezTo>
                      <a:pt x="10122" y="207"/>
                      <a:pt x="11359" y="564"/>
                      <a:pt x="12448" y="1274"/>
                    </a:cubicBezTo>
                    <a:cubicBezTo>
                      <a:pt x="15968" y="3475"/>
                      <a:pt x="16609" y="7540"/>
                      <a:pt x="15521" y="11205"/>
                    </a:cubicBezTo>
                    <a:cubicBezTo>
                      <a:pt x="16246" y="9354"/>
                      <a:pt x="16343" y="7322"/>
                      <a:pt x="15811" y="5411"/>
                    </a:cubicBezTo>
                    <a:cubicBezTo>
                      <a:pt x="15133" y="3064"/>
                      <a:pt x="13476" y="1286"/>
                      <a:pt x="11142" y="403"/>
                    </a:cubicBezTo>
                    <a:cubicBezTo>
                      <a:pt x="10467" y="133"/>
                      <a:pt x="9761" y="0"/>
                      <a:pt x="90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 name="Google Shape;1155;p15"/>
              <p:cNvGrpSpPr/>
              <p:nvPr/>
            </p:nvGrpSpPr>
            <p:grpSpPr>
              <a:xfrm flipH="1" rot="-4586846">
                <a:off x="7577630" y="2882375"/>
                <a:ext cx="1351919" cy="1384943"/>
                <a:chOff x="146217" y="2712579"/>
                <a:chExt cx="1552966" cy="1960401"/>
              </a:xfrm>
            </p:grpSpPr>
            <p:grpSp>
              <p:nvGrpSpPr>
                <p:cNvPr id="1156" name="Google Shape;1156;p15"/>
                <p:cNvGrpSpPr/>
                <p:nvPr/>
              </p:nvGrpSpPr>
              <p:grpSpPr>
                <a:xfrm>
                  <a:off x="146217" y="2712579"/>
                  <a:ext cx="1134008" cy="607901"/>
                  <a:chOff x="5206900" y="826150"/>
                  <a:chExt cx="599275" cy="321250"/>
                </a:xfrm>
              </p:grpSpPr>
              <p:sp>
                <p:nvSpPr>
                  <p:cNvPr id="1157" name="Google Shape;1157;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 name="Google Shape;1171;p15"/>
                <p:cNvGrpSpPr/>
                <p:nvPr/>
              </p:nvGrpSpPr>
              <p:grpSpPr>
                <a:xfrm rot="-9256633">
                  <a:off x="489429" y="3110262"/>
                  <a:ext cx="1134020" cy="607908"/>
                  <a:chOff x="5206900" y="826150"/>
                  <a:chExt cx="599275" cy="321250"/>
                </a:xfrm>
              </p:grpSpPr>
              <p:sp>
                <p:nvSpPr>
                  <p:cNvPr id="1172" name="Google Shape;1172;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 name="Google Shape;1186;p15"/>
                <p:cNvGrpSpPr/>
                <p:nvPr/>
              </p:nvGrpSpPr>
              <p:grpSpPr>
                <a:xfrm flipH="1" rot="7120513">
                  <a:off x="538618" y="3725726"/>
                  <a:ext cx="1133997" cy="607895"/>
                  <a:chOff x="5206900" y="826150"/>
                  <a:chExt cx="599275" cy="321250"/>
                </a:xfrm>
              </p:grpSpPr>
              <p:sp>
                <p:nvSpPr>
                  <p:cNvPr id="1187" name="Google Shape;1187;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1" name="Google Shape;1201;p15"/>
              <p:cNvGrpSpPr/>
              <p:nvPr/>
            </p:nvGrpSpPr>
            <p:grpSpPr>
              <a:xfrm flipH="1" rot="5833908">
                <a:off x="7188987" y="2833692"/>
                <a:ext cx="1612381" cy="1651433"/>
                <a:chOff x="146217" y="2712579"/>
                <a:chExt cx="1552966" cy="1960401"/>
              </a:xfrm>
            </p:grpSpPr>
            <p:grpSp>
              <p:nvGrpSpPr>
                <p:cNvPr id="1202" name="Google Shape;1202;p15"/>
                <p:cNvGrpSpPr/>
                <p:nvPr/>
              </p:nvGrpSpPr>
              <p:grpSpPr>
                <a:xfrm>
                  <a:off x="146217" y="2712579"/>
                  <a:ext cx="1134008" cy="607901"/>
                  <a:chOff x="5206900" y="826150"/>
                  <a:chExt cx="599275" cy="321250"/>
                </a:xfrm>
              </p:grpSpPr>
              <p:sp>
                <p:nvSpPr>
                  <p:cNvPr id="1203" name="Google Shape;1203;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 name="Google Shape;1217;p15"/>
                <p:cNvGrpSpPr/>
                <p:nvPr/>
              </p:nvGrpSpPr>
              <p:grpSpPr>
                <a:xfrm rot="-9256633">
                  <a:off x="489429" y="3110262"/>
                  <a:ext cx="1134020" cy="607908"/>
                  <a:chOff x="5206900" y="826150"/>
                  <a:chExt cx="599275" cy="321250"/>
                </a:xfrm>
              </p:grpSpPr>
              <p:sp>
                <p:nvSpPr>
                  <p:cNvPr id="1218" name="Google Shape;1218;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 name="Google Shape;1232;p15"/>
                <p:cNvGrpSpPr/>
                <p:nvPr/>
              </p:nvGrpSpPr>
              <p:grpSpPr>
                <a:xfrm flipH="1" rot="7120513">
                  <a:off x="538618" y="3725726"/>
                  <a:ext cx="1133997" cy="607895"/>
                  <a:chOff x="5206900" y="826150"/>
                  <a:chExt cx="599275" cy="321250"/>
                </a:xfrm>
              </p:grpSpPr>
              <p:sp>
                <p:nvSpPr>
                  <p:cNvPr id="1233" name="Google Shape;1233;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7" name="Google Shape;1247;p15"/>
              <p:cNvGrpSpPr/>
              <p:nvPr/>
            </p:nvGrpSpPr>
            <p:grpSpPr>
              <a:xfrm>
                <a:off x="7351673" y="2996434"/>
                <a:ext cx="1612289" cy="1651638"/>
                <a:chOff x="146217" y="2712579"/>
                <a:chExt cx="1552966" cy="1960401"/>
              </a:xfrm>
            </p:grpSpPr>
            <p:grpSp>
              <p:nvGrpSpPr>
                <p:cNvPr id="1248" name="Google Shape;1248;p15"/>
                <p:cNvGrpSpPr/>
                <p:nvPr/>
              </p:nvGrpSpPr>
              <p:grpSpPr>
                <a:xfrm>
                  <a:off x="146217" y="2712579"/>
                  <a:ext cx="1134008" cy="607901"/>
                  <a:chOff x="5206900" y="826150"/>
                  <a:chExt cx="599275" cy="321250"/>
                </a:xfrm>
              </p:grpSpPr>
              <p:sp>
                <p:nvSpPr>
                  <p:cNvPr id="1249" name="Google Shape;1249;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 name="Google Shape;1263;p15"/>
                <p:cNvGrpSpPr/>
                <p:nvPr/>
              </p:nvGrpSpPr>
              <p:grpSpPr>
                <a:xfrm rot="-9256633">
                  <a:off x="489429" y="3110262"/>
                  <a:ext cx="1134020" cy="607908"/>
                  <a:chOff x="5206900" y="826150"/>
                  <a:chExt cx="599275" cy="321250"/>
                </a:xfrm>
              </p:grpSpPr>
              <p:sp>
                <p:nvSpPr>
                  <p:cNvPr id="1264" name="Google Shape;1264;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 name="Google Shape;1278;p15"/>
                <p:cNvGrpSpPr/>
                <p:nvPr/>
              </p:nvGrpSpPr>
              <p:grpSpPr>
                <a:xfrm flipH="1" rot="7120513">
                  <a:off x="538618" y="3725726"/>
                  <a:ext cx="1133997" cy="607895"/>
                  <a:chOff x="5206900" y="826150"/>
                  <a:chExt cx="599275" cy="321250"/>
                </a:xfrm>
              </p:grpSpPr>
              <p:sp>
                <p:nvSpPr>
                  <p:cNvPr id="1279" name="Google Shape;1279;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293" name="Google Shape;1293;p15"/>
          <p:cNvSpPr txBox="1"/>
          <p:nvPr>
            <p:ph type="title"/>
          </p:nvPr>
        </p:nvSpPr>
        <p:spPr>
          <a:xfrm>
            <a:off x="2691300" y="1289225"/>
            <a:ext cx="3761400" cy="1590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10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294" name="Google Shape;1294;p15"/>
          <p:cNvSpPr txBox="1"/>
          <p:nvPr>
            <p:ph idx="1" type="subTitle"/>
          </p:nvPr>
        </p:nvSpPr>
        <p:spPr>
          <a:xfrm>
            <a:off x="2691300" y="3012450"/>
            <a:ext cx="3761400" cy="841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95" name="Shape 1295"/>
        <p:cNvGrpSpPr/>
        <p:nvPr/>
      </p:nvGrpSpPr>
      <p:grpSpPr>
        <a:xfrm>
          <a:off x="0" y="0"/>
          <a:ext cx="0" cy="0"/>
          <a:chOff x="0" y="0"/>
          <a:chExt cx="0" cy="0"/>
        </a:xfrm>
      </p:grpSpPr>
      <p:grpSp>
        <p:nvGrpSpPr>
          <p:cNvPr id="1296" name="Google Shape;1296;p16"/>
          <p:cNvGrpSpPr/>
          <p:nvPr/>
        </p:nvGrpSpPr>
        <p:grpSpPr>
          <a:xfrm>
            <a:off x="176625" y="110350"/>
            <a:ext cx="8790774" cy="4922811"/>
            <a:chOff x="131600" y="118425"/>
            <a:chExt cx="8790774" cy="4922811"/>
          </a:xfrm>
        </p:grpSpPr>
        <p:sp>
          <p:nvSpPr>
            <p:cNvPr id="1297" name="Google Shape;1297;p16"/>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 name="Google Shape;1298;p16"/>
            <p:cNvGrpSpPr/>
            <p:nvPr/>
          </p:nvGrpSpPr>
          <p:grpSpPr>
            <a:xfrm>
              <a:off x="131600" y="1884558"/>
              <a:ext cx="2122449" cy="3112715"/>
              <a:chOff x="131600" y="1884558"/>
              <a:chExt cx="2122449" cy="3112715"/>
            </a:xfrm>
          </p:grpSpPr>
          <p:sp>
            <p:nvSpPr>
              <p:cNvPr id="1299" name="Google Shape;1299;p16"/>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6"/>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6"/>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6"/>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6"/>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6"/>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6"/>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6"/>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6"/>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6"/>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6"/>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6"/>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6"/>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6"/>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6"/>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6"/>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6"/>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6"/>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6"/>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6"/>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6"/>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6"/>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6"/>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6"/>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6"/>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 name="Google Shape;1324;p16"/>
            <p:cNvGrpSpPr/>
            <p:nvPr/>
          </p:nvGrpSpPr>
          <p:grpSpPr>
            <a:xfrm flipH="1">
              <a:off x="2342550" y="2567965"/>
              <a:ext cx="3964145" cy="1455821"/>
              <a:chOff x="3233388" y="140740"/>
              <a:chExt cx="3964145" cy="1455821"/>
            </a:xfrm>
          </p:grpSpPr>
          <p:sp>
            <p:nvSpPr>
              <p:cNvPr id="1325" name="Google Shape;1325;p1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6"/>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1" name="Google Shape;1351;p16"/>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6"/>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6"/>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6"/>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6"/>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6"/>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6"/>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6"/>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6"/>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6"/>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6"/>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6"/>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6"/>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6"/>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6"/>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6"/>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6"/>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6"/>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6"/>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6"/>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6"/>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6"/>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6"/>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6"/>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6"/>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6"/>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6"/>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6"/>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6"/>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6"/>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6"/>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6"/>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6"/>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6"/>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6"/>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6"/>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6"/>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6"/>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6"/>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6"/>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6"/>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6"/>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6"/>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6"/>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6"/>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6"/>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6"/>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6"/>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6"/>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6"/>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6"/>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6"/>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6"/>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6"/>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6"/>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6"/>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6"/>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6"/>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6"/>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6"/>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6"/>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6"/>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6"/>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6"/>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6"/>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6"/>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6"/>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6"/>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6"/>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6"/>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6"/>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6"/>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6"/>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6"/>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6"/>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6"/>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6"/>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6"/>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6"/>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6"/>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6"/>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6"/>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6"/>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6"/>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6"/>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6"/>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6"/>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6"/>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6"/>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6"/>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6"/>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6"/>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6"/>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6"/>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6"/>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6"/>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6"/>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6"/>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6"/>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6"/>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1" name="Google Shape;1451;p16"/>
            <p:cNvGrpSpPr/>
            <p:nvPr/>
          </p:nvGrpSpPr>
          <p:grpSpPr>
            <a:xfrm rot="5400000">
              <a:off x="6199788" y="1372590"/>
              <a:ext cx="3964145" cy="1455821"/>
              <a:chOff x="3233388" y="140740"/>
              <a:chExt cx="3964145" cy="1455821"/>
            </a:xfrm>
          </p:grpSpPr>
          <p:sp>
            <p:nvSpPr>
              <p:cNvPr id="1452" name="Google Shape;1452;p1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 name="Google Shape;1478;p16"/>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6"/>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6"/>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6"/>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6"/>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3" name="Google Shape;1483;p16"/>
            <p:cNvGrpSpPr/>
            <p:nvPr/>
          </p:nvGrpSpPr>
          <p:grpSpPr>
            <a:xfrm>
              <a:off x="234224" y="118425"/>
              <a:ext cx="3532446" cy="1609151"/>
              <a:chOff x="140599" y="118425"/>
              <a:chExt cx="3532446" cy="1609151"/>
            </a:xfrm>
          </p:grpSpPr>
          <p:sp>
            <p:nvSpPr>
              <p:cNvPr id="1484" name="Google Shape;1484;p16"/>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6"/>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6"/>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6"/>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6"/>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6"/>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6"/>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6"/>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6"/>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6"/>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6"/>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6"/>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6"/>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6"/>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6"/>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6"/>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6"/>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6"/>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6"/>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6"/>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6"/>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6"/>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6"/>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6"/>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6"/>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6"/>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0" name="Google Shape;1510;p16"/>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1" name="Google Shape;1511;p16"/>
            <p:cNvGrpSpPr/>
            <p:nvPr/>
          </p:nvGrpSpPr>
          <p:grpSpPr>
            <a:xfrm>
              <a:off x="3327013" y="140740"/>
              <a:ext cx="3964145" cy="1455821"/>
              <a:chOff x="3233388" y="140740"/>
              <a:chExt cx="3964145" cy="1455821"/>
            </a:xfrm>
          </p:grpSpPr>
          <p:sp>
            <p:nvSpPr>
              <p:cNvPr id="1512" name="Google Shape;1512;p1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38" name="Google Shape;1538;p16"/>
          <p:cNvSpPr txBox="1"/>
          <p:nvPr>
            <p:ph idx="1" type="body"/>
          </p:nvPr>
        </p:nvSpPr>
        <p:spPr>
          <a:xfrm>
            <a:off x="713225" y="1152475"/>
            <a:ext cx="7754100" cy="3451500"/>
          </a:xfrm>
          <a:prstGeom prst="rect">
            <a:avLst/>
          </a:prstGeom>
        </p:spPr>
        <p:txBody>
          <a:bodyPr anchorCtr="0" anchor="t" bIns="91425" lIns="91425" spcFirstLastPara="1" rIns="91425" wrap="square" tIns="91425">
            <a:noAutofit/>
          </a:bodyPr>
          <a:lstStyle>
            <a:lvl1pPr indent="-387350" lvl="0" marL="457200" rtl="0">
              <a:spcBef>
                <a:spcPts val="0"/>
              </a:spcBef>
              <a:spcAft>
                <a:spcPts val="0"/>
              </a:spcAft>
              <a:buSzPts val="2500"/>
              <a:buAutoNum type="arabicPeriod"/>
              <a:defRPr sz="1200"/>
            </a:lvl1pPr>
            <a:lvl2pPr indent="-317500" lvl="1" marL="914400" rtl="0">
              <a:spcBef>
                <a:spcPts val="1600"/>
              </a:spcBef>
              <a:spcAft>
                <a:spcPts val="0"/>
              </a:spcAft>
              <a:buSzPts val="1400"/>
              <a:buAutoNum type="alphaLcPeriod"/>
              <a:defRPr/>
            </a:lvl2pPr>
            <a:lvl3pPr indent="-317500" lvl="2" marL="1371600" rtl="0">
              <a:spcBef>
                <a:spcPts val="1600"/>
              </a:spcBef>
              <a:spcAft>
                <a:spcPts val="0"/>
              </a:spcAft>
              <a:buSzPts val="1400"/>
              <a:buAutoNum type="romanLcPeriod"/>
              <a:defRPr/>
            </a:lvl3pPr>
            <a:lvl4pPr indent="-317500" lvl="3" marL="1828800" rtl="0">
              <a:spcBef>
                <a:spcPts val="1600"/>
              </a:spcBef>
              <a:spcAft>
                <a:spcPts val="0"/>
              </a:spcAft>
              <a:buSzPts val="1400"/>
              <a:buAutoNum type="arabicPeriod"/>
              <a:defRPr/>
            </a:lvl4pPr>
            <a:lvl5pPr indent="-317500" lvl="4" marL="2286000" rtl="0">
              <a:spcBef>
                <a:spcPts val="1600"/>
              </a:spcBef>
              <a:spcAft>
                <a:spcPts val="0"/>
              </a:spcAft>
              <a:buSzPts val="1400"/>
              <a:buAutoNum type="alphaLcPeriod"/>
              <a:defRPr/>
            </a:lvl5pPr>
            <a:lvl6pPr indent="-317500" lvl="5" marL="2743200" rtl="0">
              <a:spcBef>
                <a:spcPts val="1600"/>
              </a:spcBef>
              <a:spcAft>
                <a:spcPts val="0"/>
              </a:spcAft>
              <a:buSzPts val="1400"/>
              <a:buAutoNum type="romanLcPeriod"/>
              <a:defRPr/>
            </a:lvl6pPr>
            <a:lvl7pPr indent="-317500" lvl="6" marL="3200400" rtl="0">
              <a:spcBef>
                <a:spcPts val="1600"/>
              </a:spcBef>
              <a:spcAft>
                <a:spcPts val="0"/>
              </a:spcAft>
              <a:buSzPts val="1400"/>
              <a:buAutoNum type="arabicPeriod"/>
              <a:defRPr/>
            </a:lvl7pPr>
            <a:lvl8pPr indent="-317500" lvl="7" marL="3657600" rtl="0">
              <a:spcBef>
                <a:spcPts val="1600"/>
              </a:spcBef>
              <a:spcAft>
                <a:spcPts val="0"/>
              </a:spcAft>
              <a:buSzPts val="1400"/>
              <a:buAutoNum type="alphaLcPeriod"/>
              <a:defRPr/>
            </a:lvl8pPr>
            <a:lvl9pPr indent="-317500" lvl="8" marL="4114800" rtl="0">
              <a:spcBef>
                <a:spcPts val="1600"/>
              </a:spcBef>
              <a:spcAft>
                <a:spcPts val="1600"/>
              </a:spcAft>
              <a:buSzPts val="1400"/>
              <a:buAutoNum type="romanLcPeriod"/>
              <a:defRPr/>
            </a:lvl9pPr>
          </a:lstStyle>
          <a:p/>
        </p:txBody>
      </p:sp>
      <p:grpSp>
        <p:nvGrpSpPr>
          <p:cNvPr id="1539" name="Google Shape;1539;p16"/>
          <p:cNvGrpSpPr/>
          <p:nvPr/>
        </p:nvGrpSpPr>
        <p:grpSpPr>
          <a:xfrm>
            <a:off x="7742920" y="1797641"/>
            <a:ext cx="2037475" cy="3447946"/>
            <a:chOff x="7694395" y="1765291"/>
            <a:chExt cx="2037475" cy="3447946"/>
          </a:xfrm>
        </p:grpSpPr>
        <p:grpSp>
          <p:nvGrpSpPr>
            <p:cNvPr id="1540" name="Google Shape;1540;p16"/>
            <p:cNvGrpSpPr/>
            <p:nvPr/>
          </p:nvGrpSpPr>
          <p:grpSpPr>
            <a:xfrm flipH="1" rot="10800000">
              <a:off x="7694395" y="3068166"/>
              <a:ext cx="1699100" cy="2145071"/>
              <a:chOff x="146217" y="2712579"/>
              <a:chExt cx="1552966" cy="1960401"/>
            </a:xfrm>
          </p:grpSpPr>
          <p:grpSp>
            <p:nvGrpSpPr>
              <p:cNvPr id="1541" name="Google Shape;1541;p16"/>
              <p:cNvGrpSpPr/>
              <p:nvPr/>
            </p:nvGrpSpPr>
            <p:grpSpPr>
              <a:xfrm>
                <a:off x="146217" y="2712579"/>
                <a:ext cx="1134008" cy="607901"/>
                <a:chOff x="5206900" y="826150"/>
                <a:chExt cx="599275" cy="321250"/>
              </a:xfrm>
            </p:grpSpPr>
            <p:sp>
              <p:nvSpPr>
                <p:cNvPr id="1542" name="Google Shape;1542;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 name="Google Shape;1556;p16"/>
              <p:cNvGrpSpPr/>
              <p:nvPr/>
            </p:nvGrpSpPr>
            <p:grpSpPr>
              <a:xfrm rot="-9256633">
                <a:off x="489429" y="3110262"/>
                <a:ext cx="1134020" cy="607908"/>
                <a:chOff x="5206900" y="826150"/>
                <a:chExt cx="599275" cy="321250"/>
              </a:xfrm>
            </p:grpSpPr>
            <p:sp>
              <p:nvSpPr>
                <p:cNvPr id="1557" name="Google Shape;1557;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 name="Google Shape;1571;p16"/>
              <p:cNvGrpSpPr/>
              <p:nvPr/>
            </p:nvGrpSpPr>
            <p:grpSpPr>
              <a:xfrm flipH="1" rot="7120513">
                <a:off x="538618" y="3725726"/>
                <a:ext cx="1133997" cy="607895"/>
                <a:chOff x="5206900" y="826150"/>
                <a:chExt cx="599275" cy="321250"/>
              </a:xfrm>
            </p:grpSpPr>
            <p:sp>
              <p:nvSpPr>
                <p:cNvPr id="1572" name="Google Shape;1572;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6" name="Google Shape;1586;p16"/>
            <p:cNvGrpSpPr/>
            <p:nvPr/>
          </p:nvGrpSpPr>
          <p:grpSpPr>
            <a:xfrm flipH="1" rot="10800000">
              <a:off x="8032770" y="1765291"/>
              <a:ext cx="1699100" cy="2145071"/>
              <a:chOff x="146217" y="2712579"/>
              <a:chExt cx="1552966" cy="1960401"/>
            </a:xfrm>
          </p:grpSpPr>
          <p:grpSp>
            <p:nvGrpSpPr>
              <p:cNvPr id="1587" name="Google Shape;1587;p16"/>
              <p:cNvGrpSpPr/>
              <p:nvPr/>
            </p:nvGrpSpPr>
            <p:grpSpPr>
              <a:xfrm>
                <a:off x="146217" y="2712579"/>
                <a:ext cx="1134008" cy="607901"/>
                <a:chOff x="5206900" y="826150"/>
                <a:chExt cx="599275" cy="321250"/>
              </a:xfrm>
            </p:grpSpPr>
            <p:sp>
              <p:nvSpPr>
                <p:cNvPr id="1588" name="Google Shape;1588;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 name="Google Shape;1602;p16"/>
              <p:cNvGrpSpPr/>
              <p:nvPr/>
            </p:nvGrpSpPr>
            <p:grpSpPr>
              <a:xfrm rot="-9256633">
                <a:off x="489429" y="3110262"/>
                <a:ext cx="1134020" cy="607908"/>
                <a:chOff x="5206900" y="826150"/>
                <a:chExt cx="599275" cy="321250"/>
              </a:xfrm>
            </p:grpSpPr>
            <p:sp>
              <p:nvSpPr>
                <p:cNvPr id="1603" name="Google Shape;1603;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 name="Google Shape;1617;p16"/>
              <p:cNvGrpSpPr/>
              <p:nvPr/>
            </p:nvGrpSpPr>
            <p:grpSpPr>
              <a:xfrm flipH="1" rot="7120513">
                <a:off x="538618" y="3725726"/>
                <a:ext cx="1133997" cy="607895"/>
                <a:chOff x="5206900" y="826150"/>
                <a:chExt cx="599275" cy="321250"/>
              </a:xfrm>
            </p:grpSpPr>
            <p:sp>
              <p:nvSpPr>
                <p:cNvPr id="1618" name="Google Shape;1618;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632" name="Google Shape;1632;p1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633" name="Shape 1633"/>
        <p:cNvGrpSpPr/>
        <p:nvPr/>
      </p:nvGrpSpPr>
      <p:grpSpPr>
        <a:xfrm>
          <a:off x="0" y="0"/>
          <a:ext cx="0" cy="0"/>
          <a:chOff x="0" y="0"/>
          <a:chExt cx="0" cy="0"/>
        </a:xfrm>
      </p:grpSpPr>
      <p:grpSp>
        <p:nvGrpSpPr>
          <p:cNvPr id="1634" name="Google Shape;1634;p17"/>
          <p:cNvGrpSpPr/>
          <p:nvPr/>
        </p:nvGrpSpPr>
        <p:grpSpPr>
          <a:xfrm>
            <a:off x="176625" y="110350"/>
            <a:ext cx="8790774" cy="4922811"/>
            <a:chOff x="131600" y="118425"/>
            <a:chExt cx="8790774" cy="4922811"/>
          </a:xfrm>
        </p:grpSpPr>
        <p:sp>
          <p:nvSpPr>
            <p:cNvPr id="1635" name="Google Shape;1635;p17"/>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6" name="Google Shape;1636;p17"/>
            <p:cNvGrpSpPr/>
            <p:nvPr/>
          </p:nvGrpSpPr>
          <p:grpSpPr>
            <a:xfrm>
              <a:off x="131600" y="1884558"/>
              <a:ext cx="2122449" cy="3112715"/>
              <a:chOff x="131600" y="1884558"/>
              <a:chExt cx="2122449" cy="3112715"/>
            </a:xfrm>
          </p:grpSpPr>
          <p:sp>
            <p:nvSpPr>
              <p:cNvPr id="1637" name="Google Shape;1637;p17"/>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7"/>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7"/>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7"/>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7"/>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7"/>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7"/>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7"/>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7"/>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7"/>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7"/>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7"/>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7"/>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7"/>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7"/>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7"/>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7"/>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7"/>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7"/>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7"/>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7"/>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7"/>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7"/>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7"/>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7"/>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17"/>
            <p:cNvGrpSpPr/>
            <p:nvPr/>
          </p:nvGrpSpPr>
          <p:grpSpPr>
            <a:xfrm flipH="1">
              <a:off x="2342550" y="2567965"/>
              <a:ext cx="3964145" cy="1455821"/>
              <a:chOff x="3233388" y="140740"/>
              <a:chExt cx="3964145" cy="1455821"/>
            </a:xfrm>
          </p:grpSpPr>
          <p:sp>
            <p:nvSpPr>
              <p:cNvPr id="1663" name="Google Shape;1663;p1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7"/>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9" name="Google Shape;1689;p17"/>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7"/>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7"/>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7"/>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7"/>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7"/>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7"/>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7"/>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7"/>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7"/>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7"/>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7"/>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7"/>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7"/>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7"/>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7"/>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7"/>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7"/>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7"/>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7"/>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7"/>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7"/>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7"/>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7"/>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7"/>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7"/>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7"/>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7"/>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7"/>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7"/>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7"/>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7"/>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7"/>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7"/>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7"/>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7"/>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7"/>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7"/>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7"/>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7"/>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7"/>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7"/>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7"/>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7"/>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7"/>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7"/>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7"/>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7"/>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7"/>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7"/>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7"/>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7"/>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7"/>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7"/>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7"/>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7"/>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7"/>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7"/>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7"/>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7"/>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7"/>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7"/>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7"/>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7"/>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7"/>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7"/>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7"/>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7"/>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7"/>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7"/>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7"/>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7"/>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7"/>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7"/>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7"/>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7"/>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7"/>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7"/>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7"/>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7"/>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7"/>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7"/>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7"/>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7"/>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7"/>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7"/>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7"/>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7"/>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7"/>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7"/>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7"/>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7"/>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7"/>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7"/>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7"/>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7"/>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7"/>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7"/>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7"/>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7"/>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9" name="Google Shape;1789;p17"/>
            <p:cNvGrpSpPr/>
            <p:nvPr/>
          </p:nvGrpSpPr>
          <p:grpSpPr>
            <a:xfrm rot="5400000">
              <a:off x="6199788" y="1372590"/>
              <a:ext cx="3964145" cy="1455821"/>
              <a:chOff x="3233388" y="140740"/>
              <a:chExt cx="3964145" cy="1455821"/>
            </a:xfrm>
          </p:grpSpPr>
          <p:sp>
            <p:nvSpPr>
              <p:cNvPr id="1790" name="Google Shape;1790;p1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6" name="Google Shape;1816;p17"/>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7"/>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7"/>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7"/>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7"/>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1" name="Google Shape;1821;p17"/>
            <p:cNvGrpSpPr/>
            <p:nvPr/>
          </p:nvGrpSpPr>
          <p:grpSpPr>
            <a:xfrm>
              <a:off x="234224" y="118425"/>
              <a:ext cx="3532446" cy="1609151"/>
              <a:chOff x="140599" y="118425"/>
              <a:chExt cx="3532446" cy="1609151"/>
            </a:xfrm>
          </p:grpSpPr>
          <p:sp>
            <p:nvSpPr>
              <p:cNvPr id="1822" name="Google Shape;1822;p17"/>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7"/>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7"/>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7"/>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7"/>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7"/>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7"/>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7"/>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7"/>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7"/>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7"/>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7"/>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7"/>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7"/>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7"/>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7"/>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7"/>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7"/>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7"/>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7"/>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7"/>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7"/>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7"/>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7"/>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7"/>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7"/>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8" name="Google Shape;1848;p17"/>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9" name="Google Shape;1849;p17"/>
            <p:cNvGrpSpPr/>
            <p:nvPr/>
          </p:nvGrpSpPr>
          <p:grpSpPr>
            <a:xfrm>
              <a:off x="3327013" y="140740"/>
              <a:ext cx="3964145" cy="1455821"/>
              <a:chOff x="3233388" y="140740"/>
              <a:chExt cx="3964145" cy="1455821"/>
            </a:xfrm>
          </p:grpSpPr>
          <p:sp>
            <p:nvSpPr>
              <p:cNvPr id="1850" name="Google Shape;1850;p1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76" name="Google Shape;1876;p17"/>
          <p:cNvGrpSpPr/>
          <p:nvPr/>
        </p:nvGrpSpPr>
        <p:grpSpPr>
          <a:xfrm>
            <a:off x="-638622" y="-25066"/>
            <a:ext cx="9717645" cy="5234084"/>
            <a:chOff x="-638622" y="-25066"/>
            <a:chExt cx="9717645" cy="5234084"/>
          </a:xfrm>
        </p:grpSpPr>
        <p:grpSp>
          <p:nvGrpSpPr>
            <p:cNvPr id="1877" name="Google Shape;1877;p17"/>
            <p:cNvGrpSpPr/>
            <p:nvPr/>
          </p:nvGrpSpPr>
          <p:grpSpPr>
            <a:xfrm>
              <a:off x="-638622" y="-25066"/>
              <a:ext cx="2416744" cy="2763025"/>
              <a:chOff x="-638622" y="-25066"/>
              <a:chExt cx="2416744" cy="2763025"/>
            </a:xfrm>
          </p:grpSpPr>
          <p:grpSp>
            <p:nvGrpSpPr>
              <p:cNvPr id="1878" name="Google Shape;1878;p17"/>
              <p:cNvGrpSpPr/>
              <p:nvPr/>
            </p:nvGrpSpPr>
            <p:grpSpPr>
              <a:xfrm flipH="1" rot="395">
                <a:off x="-638622" y="1082911"/>
                <a:ext cx="1351857" cy="1654970"/>
                <a:chOff x="146217" y="2712579"/>
                <a:chExt cx="1552966" cy="1960401"/>
              </a:xfrm>
            </p:grpSpPr>
            <p:grpSp>
              <p:nvGrpSpPr>
                <p:cNvPr id="1879" name="Google Shape;1879;p17"/>
                <p:cNvGrpSpPr/>
                <p:nvPr/>
              </p:nvGrpSpPr>
              <p:grpSpPr>
                <a:xfrm>
                  <a:off x="146217" y="2712579"/>
                  <a:ext cx="1134008" cy="607901"/>
                  <a:chOff x="5206900" y="826150"/>
                  <a:chExt cx="599275" cy="321250"/>
                </a:xfrm>
              </p:grpSpPr>
              <p:sp>
                <p:nvSpPr>
                  <p:cNvPr id="1880" name="Google Shape;1880;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 name="Google Shape;1894;p17"/>
                <p:cNvGrpSpPr/>
                <p:nvPr/>
              </p:nvGrpSpPr>
              <p:grpSpPr>
                <a:xfrm rot="-9256633">
                  <a:off x="489429" y="3110262"/>
                  <a:ext cx="1134020" cy="607908"/>
                  <a:chOff x="5206900" y="826150"/>
                  <a:chExt cx="599275" cy="321250"/>
                </a:xfrm>
              </p:grpSpPr>
              <p:sp>
                <p:nvSpPr>
                  <p:cNvPr id="1895" name="Google Shape;1895;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 name="Google Shape;1909;p17"/>
                <p:cNvGrpSpPr/>
                <p:nvPr/>
              </p:nvGrpSpPr>
              <p:grpSpPr>
                <a:xfrm flipH="1" rot="7120513">
                  <a:off x="538618" y="3725726"/>
                  <a:ext cx="1133997" cy="607895"/>
                  <a:chOff x="5206900" y="826150"/>
                  <a:chExt cx="599275" cy="321250"/>
                </a:xfrm>
              </p:grpSpPr>
              <p:sp>
                <p:nvSpPr>
                  <p:cNvPr id="1910" name="Google Shape;1910;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4" name="Google Shape;1924;p17"/>
              <p:cNvGrpSpPr/>
              <p:nvPr/>
            </p:nvGrpSpPr>
            <p:grpSpPr>
              <a:xfrm flipH="1" rot="-4586846">
                <a:off x="139310" y="-1605"/>
                <a:ext cx="1351919" cy="1654924"/>
                <a:chOff x="146217" y="2712579"/>
                <a:chExt cx="1552966" cy="1960401"/>
              </a:xfrm>
            </p:grpSpPr>
            <p:grpSp>
              <p:nvGrpSpPr>
                <p:cNvPr id="1925" name="Google Shape;1925;p17"/>
                <p:cNvGrpSpPr/>
                <p:nvPr/>
              </p:nvGrpSpPr>
              <p:grpSpPr>
                <a:xfrm>
                  <a:off x="146217" y="2712579"/>
                  <a:ext cx="1134008" cy="607901"/>
                  <a:chOff x="5206900" y="826150"/>
                  <a:chExt cx="599275" cy="321250"/>
                </a:xfrm>
              </p:grpSpPr>
              <p:sp>
                <p:nvSpPr>
                  <p:cNvPr id="1926" name="Google Shape;1926;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 name="Google Shape;1940;p17"/>
                <p:cNvGrpSpPr/>
                <p:nvPr/>
              </p:nvGrpSpPr>
              <p:grpSpPr>
                <a:xfrm rot="-9256633">
                  <a:off x="489429" y="3110262"/>
                  <a:ext cx="1134020" cy="607908"/>
                  <a:chOff x="5206900" y="826150"/>
                  <a:chExt cx="599275" cy="321250"/>
                </a:xfrm>
              </p:grpSpPr>
              <p:sp>
                <p:nvSpPr>
                  <p:cNvPr id="1941" name="Google Shape;1941;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 name="Google Shape;1955;p17"/>
                <p:cNvGrpSpPr/>
                <p:nvPr/>
              </p:nvGrpSpPr>
              <p:grpSpPr>
                <a:xfrm flipH="1" rot="7120513">
                  <a:off x="538618" y="3725726"/>
                  <a:ext cx="1133997" cy="607895"/>
                  <a:chOff x="5206900" y="826150"/>
                  <a:chExt cx="599275" cy="321250"/>
                </a:xfrm>
              </p:grpSpPr>
              <p:sp>
                <p:nvSpPr>
                  <p:cNvPr id="1956" name="Google Shape;1956;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70" name="Google Shape;1970;p17"/>
              <p:cNvGrpSpPr/>
              <p:nvPr/>
            </p:nvGrpSpPr>
            <p:grpSpPr>
              <a:xfrm rot="-4003042">
                <a:off x="554452" y="263880"/>
                <a:ext cx="697844" cy="714460"/>
                <a:chOff x="1146109" y="401894"/>
                <a:chExt cx="268792" cy="275226"/>
              </a:xfrm>
            </p:grpSpPr>
            <p:sp>
              <p:nvSpPr>
                <p:cNvPr id="1971" name="Google Shape;1971;p17"/>
                <p:cNvSpPr/>
                <p:nvPr/>
              </p:nvSpPr>
              <p:spPr>
                <a:xfrm>
                  <a:off x="1332382" y="496087"/>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7"/>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3" name="Google Shape;1973;p17"/>
                <p:cNvGrpSpPr/>
                <p:nvPr/>
              </p:nvGrpSpPr>
              <p:grpSpPr>
                <a:xfrm>
                  <a:off x="1146109" y="401894"/>
                  <a:ext cx="171173" cy="146520"/>
                  <a:chOff x="1146109" y="401894"/>
                  <a:chExt cx="171173" cy="146520"/>
                </a:xfrm>
              </p:grpSpPr>
              <p:sp>
                <p:nvSpPr>
                  <p:cNvPr id="1974" name="Google Shape;1974;p17"/>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5" name="Google Shape;1975;p17"/>
                  <p:cNvGrpSpPr/>
                  <p:nvPr/>
                </p:nvGrpSpPr>
                <p:grpSpPr>
                  <a:xfrm>
                    <a:off x="1167199" y="418649"/>
                    <a:ext cx="111953" cy="108115"/>
                    <a:chOff x="1167199" y="418649"/>
                    <a:chExt cx="111953" cy="108115"/>
                  </a:xfrm>
                </p:grpSpPr>
                <p:sp>
                  <p:nvSpPr>
                    <p:cNvPr id="1976" name="Google Shape;1976;p17"/>
                    <p:cNvSpPr/>
                    <p:nvPr/>
                  </p:nvSpPr>
                  <p:spPr>
                    <a:xfrm rot="10526915">
                      <a:off x="1169905" y="421851"/>
                      <a:ext cx="83539" cy="71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7"/>
                    <p:cNvSpPr/>
                    <p:nvPr/>
                  </p:nvSpPr>
                  <p:spPr>
                    <a:xfrm rot="6620808">
                      <a:off x="1179769" y="452836"/>
                      <a:ext cx="63818" cy="65318"/>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7"/>
                    <p:cNvSpPr/>
                    <p:nvPr/>
                  </p:nvSpPr>
                  <p:spPr>
                    <a:xfrm rot="1447158">
                      <a:off x="1204983" y="439347"/>
                      <a:ext cx="66059" cy="53830"/>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979" name="Google Shape;1979;p17"/>
            <p:cNvGrpSpPr/>
            <p:nvPr/>
          </p:nvGrpSpPr>
          <p:grpSpPr>
            <a:xfrm>
              <a:off x="7153317" y="3507171"/>
              <a:ext cx="1925706" cy="1701846"/>
              <a:chOff x="7153317" y="3507171"/>
              <a:chExt cx="1925706" cy="1701846"/>
            </a:xfrm>
          </p:grpSpPr>
          <p:grpSp>
            <p:nvGrpSpPr>
              <p:cNvPr id="1980" name="Google Shape;1980;p17"/>
              <p:cNvGrpSpPr/>
              <p:nvPr/>
            </p:nvGrpSpPr>
            <p:grpSpPr>
              <a:xfrm rot="4586846">
                <a:off x="7440210" y="3530632"/>
                <a:ext cx="1351919" cy="1654924"/>
                <a:chOff x="146217" y="2712579"/>
                <a:chExt cx="1552966" cy="1960401"/>
              </a:xfrm>
            </p:grpSpPr>
            <p:grpSp>
              <p:nvGrpSpPr>
                <p:cNvPr id="1981" name="Google Shape;1981;p17"/>
                <p:cNvGrpSpPr/>
                <p:nvPr/>
              </p:nvGrpSpPr>
              <p:grpSpPr>
                <a:xfrm>
                  <a:off x="146217" y="2712579"/>
                  <a:ext cx="1134008" cy="607901"/>
                  <a:chOff x="5206900" y="826150"/>
                  <a:chExt cx="599275" cy="321250"/>
                </a:xfrm>
              </p:grpSpPr>
              <p:sp>
                <p:nvSpPr>
                  <p:cNvPr id="1982" name="Google Shape;1982;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 name="Google Shape;1996;p17"/>
                <p:cNvGrpSpPr/>
                <p:nvPr/>
              </p:nvGrpSpPr>
              <p:grpSpPr>
                <a:xfrm rot="-9256633">
                  <a:off x="489429" y="3110262"/>
                  <a:ext cx="1134020" cy="607908"/>
                  <a:chOff x="5206900" y="826150"/>
                  <a:chExt cx="599275" cy="321250"/>
                </a:xfrm>
              </p:grpSpPr>
              <p:sp>
                <p:nvSpPr>
                  <p:cNvPr id="1997" name="Google Shape;1997;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 name="Google Shape;2011;p17"/>
                <p:cNvGrpSpPr/>
                <p:nvPr/>
              </p:nvGrpSpPr>
              <p:grpSpPr>
                <a:xfrm flipH="1" rot="7120513">
                  <a:off x="538618" y="3725726"/>
                  <a:ext cx="1133997" cy="607895"/>
                  <a:chOff x="5206900" y="826150"/>
                  <a:chExt cx="599275" cy="321250"/>
                </a:xfrm>
              </p:grpSpPr>
              <p:sp>
                <p:nvSpPr>
                  <p:cNvPr id="2012" name="Google Shape;2012;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6" name="Google Shape;2026;p17"/>
              <p:cNvGrpSpPr/>
              <p:nvPr/>
            </p:nvGrpSpPr>
            <p:grpSpPr>
              <a:xfrm flipH="1" rot="1105138">
                <a:off x="8201561" y="4082231"/>
                <a:ext cx="780693" cy="739102"/>
                <a:chOff x="394839" y="946426"/>
                <a:chExt cx="688446" cy="651769"/>
              </a:xfrm>
            </p:grpSpPr>
            <p:sp>
              <p:nvSpPr>
                <p:cNvPr id="2027" name="Google Shape;2027;p17"/>
                <p:cNvSpPr/>
                <p:nvPr/>
              </p:nvSpPr>
              <p:spPr>
                <a:xfrm rot="4195360">
                  <a:off x="669575" y="976299"/>
                  <a:ext cx="339800" cy="394962"/>
                </a:xfrm>
                <a:custGeom>
                  <a:rect b="b" l="l" r="r" t="t"/>
                  <a:pathLst>
                    <a:path extrusionOk="0" h="9747" w="8386">
                      <a:moveTo>
                        <a:pt x="1982" y="1"/>
                      </a:moveTo>
                      <a:cubicBezTo>
                        <a:pt x="1953" y="1"/>
                        <a:pt x="1937" y="1"/>
                        <a:pt x="1937" y="1"/>
                      </a:cubicBezTo>
                      <a:cubicBezTo>
                        <a:pt x="1937" y="1"/>
                        <a:pt x="1" y="2546"/>
                        <a:pt x="2257" y="6834"/>
                      </a:cubicBezTo>
                      <a:cubicBezTo>
                        <a:pt x="3041" y="8322"/>
                        <a:pt x="4193" y="9362"/>
                        <a:pt x="5281" y="9746"/>
                      </a:cubicBezTo>
                      <a:lnTo>
                        <a:pt x="8098" y="8274"/>
                      </a:lnTo>
                      <a:cubicBezTo>
                        <a:pt x="8386" y="7154"/>
                        <a:pt x="8178" y="5602"/>
                        <a:pt x="7394" y="4130"/>
                      </a:cubicBezTo>
                      <a:cubicBezTo>
                        <a:pt x="5294" y="139"/>
                        <a:pt x="2377" y="1"/>
                        <a:pt x="1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7"/>
                <p:cNvSpPr/>
                <p:nvPr/>
              </p:nvSpPr>
              <p:spPr>
                <a:xfrm rot="4195360">
                  <a:off x="862651" y="1016730"/>
                  <a:ext cx="167307" cy="139434"/>
                </a:xfrm>
                <a:custGeom>
                  <a:rect b="b" l="l" r="r" t="t"/>
                  <a:pathLst>
                    <a:path extrusionOk="0" h="3441" w="4129">
                      <a:moveTo>
                        <a:pt x="4128" y="1360"/>
                      </a:moveTo>
                      <a:cubicBezTo>
                        <a:pt x="2432" y="0"/>
                        <a:pt x="928" y="64"/>
                        <a:pt x="928" y="64"/>
                      </a:cubicBezTo>
                      <a:cubicBezTo>
                        <a:pt x="928" y="64"/>
                        <a:pt x="0" y="1280"/>
                        <a:pt x="176" y="344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7"/>
                <p:cNvSpPr/>
                <p:nvPr/>
              </p:nvSpPr>
              <p:spPr>
                <a:xfrm rot="4195360">
                  <a:off x="496918" y="1021137"/>
                  <a:ext cx="168644" cy="335274"/>
                </a:xfrm>
                <a:custGeom>
                  <a:rect b="b" l="l" r="r" t="t"/>
                  <a:pathLst>
                    <a:path extrusionOk="0" h="8274" w="4162">
                      <a:moveTo>
                        <a:pt x="4161" y="2481"/>
                      </a:moveTo>
                      <a:cubicBezTo>
                        <a:pt x="2577" y="4193"/>
                        <a:pt x="4081" y="8001"/>
                        <a:pt x="4081" y="8001"/>
                      </a:cubicBezTo>
                      <a:lnTo>
                        <a:pt x="3553" y="8273"/>
                      </a:lnTo>
                      <a:cubicBezTo>
                        <a:pt x="1" y="3201"/>
                        <a:pt x="1697" y="401"/>
                        <a:pt x="1985" y="1"/>
                      </a:cubicBezTo>
                      <a:cubicBezTo>
                        <a:pt x="2497" y="993"/>
                        <a:pt x="3233" y="1841"/>
                        <a:pt x="4161" y="24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7"/>
                <p:cNvSpPr/>
                <p:nvPr/>
              </p:nvSpPr>
              <p:spPr>
                <a:xfrm rot="4195360">
                  <a:off x="714242" y="1314914"/>
                  <a:ext cx="240567" cy="253583"/>
                </a:xfrm>
                <a:custGeom>
                  <a:rect b="b" l="l" r="r" t="t"/>
                  <a:pathLst>
                    <a:path extrusionOk="0" h="6258" w="5937">
                      <a:moveTo>
                        <a:pt x="5937" y="5985"/>
                      </a:moveTo>
                      <a:lnTo>
                        <a:pt x="5425" y="6257"/>
                      </a:lnTo>
                      <a:cubicBezTo>
                        <a:pt x="5425" y="6257"/>
                        <a:pt x="3121" y="2865"/>
                        <a:pt x="817" y="3217"/>
                      </a:cubicBezTo>
                      <a:cubicBezTo>
                        <a:pt x="817" y="2097"/>
                        <a:pt x="529" y="993"/>
                        <a:pt x="1" y="17"/>
                      </a:cubicBezTo>
                      <a:cubicBezTo>
                        <a:pt x="481" y="1"/>
                        <a:pt x="3761" y="177"/>
                        <a:pt x="5937" y="598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7"/>
                <p:cNvSpPr/>
                <p:nvPr/>
              </p:nvSpPr>
              <p:spPr>
                <a:xfrm rot="4195360">
                  <a:off x="615895" y="1279876"/>
                  <a:ext cx="179625" cy="115486"/>
                </a:xfrm>
                <a:custGeom>
                  <a:rect b="b" l="l" r="r" t="t"/>
                  <a:pathLst>
                    <a:path extrusionOk="0" h="2850" w="4433">
                      <a:moveTo>
                        <a:pt x="0" y="2161"/>
                      </a:moveTo>
                      <a:lnTo>
                        <a:pt x="4081" y="1"/>
                      </a:lnTo>
                      <a:lnTo>
                        <a:pt x="4433" y="689"/>
                      </a:lnTo>
                      <a:lnTo>
                        <a:pt x="352" y="284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7"/>
                <p:cNvSpPr/>
                <p:nvPr/>
              </p:nvSpPr>
              <p:spPr>
                <a:xfrm rot="4195360">
                  <a:off x="800184" y="1100885"/>
                  <a:ext cx="125814" cy="125819"/>
                </a:xfrm>
                <a:custGeom>
                  <a:rect b="b" l="l" r="r" t="t"/>
                  <a:pathLst>
                    <a:path extrusionOk="0" h="3105" w="3105">
                      <a:moveTo>
                        <a:pt x="1968" y="241"/>
                      </a:moveTo>
                      <a:cubicBezTo>
                        <a:pt x="2704" y="465"/>
                        <a:pt x="3104" y="1233"/>
                        <a:pt x="2880" y="1969"/>
                      </a:cubicBezTo>
                      <a:cubicBezTo>
                        <a:pt x="2656" y="2705"/>
                        <a:pt x="1872" y="3105"/>
                        <a:pt x="1152" y="2881"/>
                      </a:cubicBezTo>
                      <a:cubicBezTo>
                        <a:pt x="416" y="2657"/>
                        <a:pt x="0" y="1873"/>
                        <a:pt x="240" y="1153"/>
                      </a:cubicBezTo>
                      <a:cubicBezTo>
                        <a:pt x="464" y="417"/>
                        <a:pt x="1232" y="1"/>
                        <a:pt x="1968" y="24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7"/>
                <p:cNvSpPr/>
                <p:nvPr/>
              </p:nvSpPr>
              <p:spPr>
                <a:xfrm rot="4195360">
                  <a:off x="813927" y="1121269"/>
                  <a:ext cx="95343" cy="88215"/>
                </a:xfrm>
                <a:custGeom>
                  <a:rect b="b" l="l" r="r" t="t"/>
                  <a:pathLst>
                    <a:path extrusionOk="0" h="2177" w="2353">
                      <a:moveTo>
                        <a:pt x="1968" y="625"/>
                      </a:moveTo>
                      <a:cubicBezTo>
                        <a:pt x="2352" y="1345"/>
                        <a:pt x="1664" y="2177"/>
                        <a:pt x="896" y="1937"/>
                      </a:cubicBezTo>
                      <a:cubicBezTo>
                        <a:pt x="112" y="1681"/>
                        <a:pt x="0" y="625"/>
                        <a:pt x="736" y="241"/>
                      </a:cubicBezTo>
                      <a:cubicBezTo>
                        <a:pt x="1184" y="1"/>
                        <a:pt x="1728" y="177"/>
                        <a:pt x="1968" y="6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7"/>
                <p:cNvSpPr/>
                <p:nvPr/>
              </p:nvSpPr>
              <p:spPr>
                <a:xfrm rot="4195360">
                  <a:off x="551059" y="1320445"/>
                  <a:ext cx="173141" cy="194543"/>
                </a:xfrm>
                <a:custGeom>
                  <a:rect b="b" l="l" r="r" t="t"/>
                  <a:pathLst>
                    <a:path extrusionOk="0" h="4801" w="4273">
                      <a:moveTo>
                        <a:pt x="128" y="960"/>
                      </a:moveTo>
                      <a:cubicBezTo>
                        <a:pt x="0" y="1728"/>
                        <a:pt x="128" y="2512"/>
                        <a:pt x="528" y="3200"/>
                      </a:cubicBezTo>
                      <a:cubicBezTo>
                        <a:pt x="1217" y="4528"/>
                        <a:pt x="3329" y="4800"/>
                        <a:pt x="3329" y="4800"/>
                      </a:cubicBezTo>
                      <a:cubicBezTo>
                        <a:pt x="3329" y="4800"/>
                        <a:pt x="4273" y="2928"/>
                        <a:pt x="3585" y="1600"/>
                      </a:cubicBezTo>
                      <a:cubicBezTo>
                        <a:pt x="3169" y="816"/>
                        <a:pt x="2561" y="240"/>
                        <a:pt x="19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7"/>
                <p:cNvSpPr/>
                <p:nvPr/>
              </p:nvSpPr>
              <p:spPr>
                <a:xfrm rot="4195360">
                  <a:off x="611855" y="1384276"/>
                  <a:ext cx="52554" cy="55474"/>
                </a:xfrm>
                <a:custGeom>
                  <a:rect b="b" l="l" r="r" t="t"/>
                  <a:pathLst>
                    <a:path extrusionOk="0" h="1369" w="1297">
                      <a:moveTo>
                        <a:pt x="460" y="0"/>
                      </a:moveTo>
                      <a:cubicBezTo>
                        <a:pt x="400" y="0"/>
                        <a:pt x="342" y="13"/>
                        <a:pt x="289" y="40"/>
                      </a:cubicBezTo>
                      <a:cubicBezTo>
                        <a:pt x="49" y="168"/>
                        <a:pt x="1" y="568"/>
                        <a:pt x="209" y="936"/>
                      </a:cubicBezTo>
                      <a:cubicBezTo>
                        <a:pt x="401" y="1304"/>
                        <a:pt x="1009" y="1368"/>
                        <a:pt x="1009" y="1368"/>
                      </a:cubicBezTo>
                      <a:cubicBezTo>
                        <a:pt x="1009" y="1368"/>
                        <a:pt x="1297" y="840"/>
                        <a:pt x="1089" y="472"/>
                      </a:cubicBezTo>
                      <a:cubicBezTo>
                        <a:pt x="937" y="181"/>
                        <a:pt x="685" y="0"/>
                        <a:pt x="4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36" name="Google Shape;2036;p1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37" name="Google Shape;2037;p17"/>
          <p:cNvSpPr txBox="1"/>
          <p:nvPr>
            <p:ph idx="1" type="body"/>
          </p:nvPr>
        </p:nvSpPr>
        <p:spPr>
          <a:xfrm>
            <a:off x="1888225" y="3255251"/>
            <a:ext cx="2093400" cy="801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2038" name="Google Shape;2038;p17"/>
          <p:cNvSpPr txBox="1"/>
          <p:nvPr>
            <p:ph idx="2" type="body"/>
          </p:nvPr>
        </p:nvSpPr>
        <p:spPr>
          <a:xfrm>
            <a:off x="5162525" y="3255251"/>
            <a:ext cx="2093400" cy="801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2039" name="Google Shape;2039;p17"/>
          <p:cNvSpPr txBox="1"/>
          <p:nvPr>
            <p:ph idx="3" type="subTitle"/>
          </p:nvPr>
        </p:nvSpPr>
        <p:spPr>
          <a:xfrm>
            <a:off x="1888075" y="2874425"/>
            <a:ext cx="2093400" cy="30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2040" name="Google Shape;2040;p17"/>
          <p:cNvSpPr txBox="1"/>
          <p:nvPr>
            <p:ph idx="4" type="subTitle"/>
          </p:nvPr>
        </p:nvSpPr>
        <p:spPr>
          <a:xfrm>
            <a:off x="5162525" y="2874425"/>
            <a:ext cx="2093400" cy="30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041" name="Shape 2041"/>
        <p:cNvGrpSpPr/>
        <p:nvPr/>
      </p:nvGrpSpPr>
      <p:grpSpPr>
        <a:xfrm>
          <a:off x="0" y="0"/>
          <a:ext cx="0" cy="0"/>
          <a:chOff x="0" y="0"/>
          <a:chExt cx="0" cy="0"/>
        </a:xfrm>
      </p:grpSpPr>
      <p:grpSp>
        <p:nvGrpSpPr>
          <p:cNvPr id="2042" name="Google Shape;2042;p18"/>
          <p:cNvGrpSpPr/>
          <p:nvPr/>
        </p:nvGrpSpPr>
        <p:grpSpPr>
          <a:xfrm>
            <a:off x="176625" y="110350"/>
            <a:ext cx="8790774" cy="4922811"/>
            <a:chOff x="131600" y="118425"/>
            <a:chExt cx="8790774" cy="4922811"/>
          </a:xfrm>
        </p:grpSpPr>
        <p:sp>
          <p:nvSpPr>
            <p:cNvPr id="2043" name="Google Shape;2043;p18"/>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4" name="Google Shape;2044;p18"/>
            <p:cNvGrpSpPr/>
            <p:nvPr/>
          </p:nvGrpSpPr>
          <p:grpSpPr>
            <a:xfrm>
              <a:off x="131600" y="1884558"/>
              <a:ext cx="2122449" cy="3112715"/>
              <a:chOff x="131600" y="1884558"/>
              <a:chExt cx="2122449" cy="3112715"/>
            </a:xfrm>
          </p:grpSpPr>
          <p:sp>
            <p:nvSpPr>
              <p:cNvPr id="2045" name="Google Shape;2045;p18"/>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8"/>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8"/>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8"/>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8"/>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8"/>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8"/>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8"/>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8"/>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8"/>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8"/>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8"/>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8"/>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8"/>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8"/>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8"/>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8"/>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8"/>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8"/>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8"/>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8"/>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8"/>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8"/>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8"/>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8"/>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 name="Google Shape;2070;p18"/>
            <p:cNvGrpSpPr/>
            <p:nvPr/>
          </p:nvGrpSpPr>
          <p:grpSpPr>
            <a:xfrm flipH="1">
              <a:off x="2342550" y="2567965"/>
              <a:ext cx="3964145" cy="1455821"/>
              <a:chOff x="3233388" y="140740"/>
              <a:chExt cx="3964145" cy="1455821"/>
            </a:xfrm>
          </p:grpSpPr>
          <p:sp>
            <p:nvSpPr>
              <p:cNvPr id="2071" name="Google Shape;2071;p1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8"/>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7" name="Google Shape;2097;p18"/>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8"/>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8"/>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8"/>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8"/>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8"/>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8"/>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8"/>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8"/>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8"/>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8"/>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8"/>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8"/>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8"/>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8"/>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8"/>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8"/>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8"/>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8"/>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8"/>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8"/>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8"/>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8"/>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8"/>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8"/>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8"/>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8"/>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8"/>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8"/>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8"/>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8"/>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8"/>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8"/>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8"/>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8"/>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8"/>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8"/>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8"/>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8"/>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8"/>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8"/>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8"/>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8"/>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8"/>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8"/>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8"/>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8"/>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8"/>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8"/>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8"/>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8"/>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8"/>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8"/>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8"/>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8"/>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8"/>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8"/>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8"/>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8"/>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8"/>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8"/>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8"/>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8"/>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8"/>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8"/>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8"/>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8"/>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8"/>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8"/>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8"/>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8"/>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8"/>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8"/>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8"/>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8"/>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8"/>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8"/>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8"/>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8"/>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8"/>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8"/>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8"/>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8"/>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8"/>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8"/>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8"/>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8"/>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8"/>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8"/>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8"/>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8"/>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8"/>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8"/>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8"/>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8"/>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8"/>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8"/>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8"/>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8"/>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8"/>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7" name="Google Shape;2197;p18"/>
            <p:cNvGrpSpPr/>
            <p:nvPr/>
          </p:nvGrpSpPr>
          <p:grpSpPr>
            <a:xfrm rot="5400000">
              <a:off x="6199788" y="1372590"/>
              <a:ext cx="3964145" cy="1455821"/>
              <a:chOff x="3233388" y="140740"/>
              <a:chExt cx="3964145" cy="1455821"/>
            </a:xfrm>
          </p:grpSpPr>
          <p:sp>
            <p:nvSpPr>
              <p:cNvPr id="2198" name="Google Shape;2198;p1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4" name="Google Shape;2224;p18"/>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8"/>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8"/>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8"/>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8"/>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9" name="Google Shape;2229;p18"/>
            <p:cNvGrpSpPr/>
            <p:nvPr/>
          </p:nvGrpSpPr>
          <p:grpSpPr>
            <a:xfrm>
              <a:off x="234224" y="118425"/>
              <a:ext cx="3532446" cy="1609151"/>
              <a:chOff x="140599" y="118425"/>
              <a:chExt cx="3532446" cy="1609151"/>
            </a:xfrm>
          </p:grpSpPr>
          <p:sp>
            <p:nvSpPr>
              <p:cNvPr id="2230" name="Google Shape;2230;p18"/>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8"/>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8"/>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8"/>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8"/>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8"/>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8"/>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8"/>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8"/>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8"/>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8"/>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8"/>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8"/>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8"/>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8"/>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8"/>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8"/>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8"/>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8"/>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8"/>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8"/>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8"/>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8"/>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8"/>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8"/>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8"/>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6" name="Google Shape;2256;p18"/>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7" name="Google Shape;2257;p18"/>
            <p:cNvGrpSpPr/>
            <p:nvPr/>
          </p:nvGrpSpPr>
          <p:grpSpPr>
            <a:xfrm>
              <a:off x="3327013" y="140740"/>
              <a:ext cx="3964145" cy="1455821"/>
              <a:chOff x="3233388" y="140740"/>
              <a:chExt cx="3964145" cy="1455821"/>
            </a:xfrm>
          </p:grpSpPr>
          <p:sp>
            <p:nvSpPr>
              <p:cNvPr id="2258" name="Google Shape;2258;p1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84" name="Google Shape;2284;p18"/>
          <p:cNvGrpSpPr/>
          <p:nvPr/>
        </p:nvGrpSpPr>
        <p:grpSpPr>
          <a:xfrm>
            <a:off x="-1133991" y="-113319"/>
            <a:ext cx="10889762" cy="5914624"/>
            <a:chOff x="-1133991" y="-113319"/>
            <a:chExt cx="10889762" cy="5914624"/>
          </a:xfrm>
        </p:grpSpPr>
        <p:grpSp>
          <p:nvGrpSpPr>
            <p:cNvPr id="2285" name="Google Shape;2285;p18"/>
            <p:cNvGrpSpPr/>
            <p:nvPr/>
          </p:nvGrpSpPr>
          <p:grpSpPr>
            <a:xfrm>
              <a:off x="6401523" y="-113319"/>
              <a:ext cx="3354249" cy="2976177"/>
              <a:chOff x="6401523" y="-113319"/>
              <a:chExt cx="3354249" cy="2976177"/>
            </a:xfrm>
          </p:grpSpPr>
          <p:grpSp>
            <p:nvGrpSpPr>
              <p:cNvPr id="2286" name="Google Shape;2286;p18"/>
              <p:cNvGrpSpPr/>
              <p:nvPr/>
            </p:nvGrpSpPr>
            <p:grpSpPr>
              <a:xfrm rot="10649701">
                <a:off x="6461988" y="-44016"/>
                <a:ext cx="3233319" cy="2837572"/>
                <a:chOff x="-486266" y="2305518"/>
                <a:chExt cx="3233786" cy="2837982"/>
              </a:xfrm>
            </p:grpSpPr>
            <p:grpSp>
              <p:nvGrpSpPr>
                <p:cNvPr id="2287" name="Google Shape;2287;p18"/>
                <p:cNvGrpSpPr/>
                <p:nvPr/>
              </p:nvGrpSpPr>
              <p:grpSpPr>
                <a:xfrm rot="-9258217">
                  <a:off x="828406" y="2692818"/>
                  <a:ext cx="1509442" cy="2233894"/>
                  <a:chOff x="713225" y="2235300"/>
                  <a:chExt cx="1509450" cy="2233905"/>
                </a:xfrm>
              </p:grpSpPr>
              <p:sp>
                <p:nvSpPr>
                  <p:cNvPr id="2288" name="Google Shape;2288;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 name="Google Shape;2332;p18"/>
                <p:cNvGrpSpPr/>
                <p:nvPr/>
              </p:nvGrpSpPr>
              <p:grpSpPr>
                <a:xfrm>
                  <a:off x="358288" y="2739075"/>
                  <a:ext cx="1509450" cy="2233905"/>
                  <a:chOff x="713225" y="2235300"/>
                  <a:chExt cx="1509450" cy="2233905"/>
                </a:xfrm>
              </p:grpSpPr>
              <p:sp>
                <p:nvSpPr>
                  <p:cNvPr id="2333" name="Google Shape;2333;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7" name="Google Shape;2377;p18"/>
                <p:cNvGrpSpPr/>
                <p:nvPr/>
              </p:nvGrpSpPr>
              <p:grpSpPr>
                <a:xfrm rot="-9258217">
                  <a:off x="-76594" y="2522305"/>
                  <a:ext cx="1509442" cy="2233894"/>
                  <a:chOff x="713225" y="2235300"/>
                  <a:chExt cx="1509450" cy="2233905"/>
                </a:xfrm>
              </p:grpSpPr>
              <p:sp>
                <p:nvSpPr>
                  <p:cNvPr id="2378" name="Google Shape;2378;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22" name="Google Shape;2422;p18"/>
              <p:cNvGrpSpPr/>
              <p:nvPr/>
            </p:nvGrpSpPr>
            <p:grpSpPr>
              <a:xfrm rot="10649701">
                <a:off x="7626024" y="381995"/>
                <a:ext cx="1443756" cy="1473980"/>
                <a:chOff x="158633" y="3170812"/>
                <a:chExt cx="1443965" cy="1474193"/>
              </a:xfrm>
            </p:grpSpPr>
            <p:grpSp>
              <p:nvGrpSpPr>
                <p:cNvPr id="2423" name="Google Shape;2423;p18"/>
                <p:cNvGrpSpPr/>
                <p:nvPr/>
              </p:nvGrpSpPr>
              <p:grpSpPr>
                <a:xfrm>
                  <a:off x="158633" y="3201047"/>
                  <a:ext cx="1443958" cy="1443958"/>
                  <a:chOff x="6738215" y="3087618"/>
                  <a:chExt cx="1071583" cy="1071583"/>
                </a:xfrm>
              </p:grpSpPr>
              <p:sp>
                <p:nvSpPr>
                  <p:cNvPr id="2424" name="Google Shape;2424;p18"/>
                  <p:cNvSpPr/>
                  <p:nvPr/>
                </p:nvSpPr>
                <p:spPr>
                  <a:xfrm>
                    <a:off x="6738215" y="3087618"/>
                    <a:ext cx="1071583" cy="1071583"/>
                  </a:xfrm>
                  <a:custGeom>
                    <a:rect b="b" l="l" r="r" t="t"/>
                    <a:pathLst>
                      <a:path extrusionOk="0" h="12322" w="12322">
                        <a:moveTo>
                          <a:pt x="10449" y="2753"/>
                        </a:moveTo>
                        <a:cubicBezTo>
                          <a:pt x="12321" y="5121"/>
                          <a:pt x="11921" y="8561"/>
                          <a:pt x="9569" y="10434"/>
                        </a:cubicBezTo>
                        <a:cubicBezTo>
                          <a:pt x="7201" y="12322"/>
                          <a:pt x="3760" y="11922"/>
                          <a:pt x="1888" y="9554"/>
                        </a:cubicBezTo>
                        <a:cubicBezTo>
                          <a:pt x="0" y="7201"/>
                          <a:pt x="400" y="3761"/>
                          <a:pt x="2768" y="1873"/>
                        </a:cubicBezTo>
                        <a:cubicBezTo>
                          <a:pt x="5137" y="1"/>
                          <a:pt x="8561" y="401"/>
                          <a:pt x="10449" y="275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5" name="Google Shape;2425;p18"/>
                  <p:cNvGrpSpPr/>
                  <p:nvPr/>
                </p:nvGrpSpPr>
                <p:grpSpPr>
                  <a:xfrm>
                    <a:off x="6796655" y="3147276"/>
                    <a:ext cx="953310" cy="950353"/>
                    <a:chOff x="6796655" y="3147276"/>
                    <a:chExt cx="953310" cy="950353"/>
                  </a:xfrm>
                </p:grpSpPr>
                <p:sp>
                  <p:nvSpPr>
                    <p:cNvPr id="2426" name="Google Shape;2426;p18"/>
                    <p:cNvSpPr/>
                    <p:nvPr/>
                  </p:nvSpPr>
                  <p:spPr>
                    <a:xfrm>
                      <a:off x="6845356" y="3147276"/>
                      <a:ext cx="812688" cy="271679"/>
                    </a:xfrm>
                    <a:custGeom>
                      <a:rect b="b" l="l" r="r" t="t"/>
                      <a:pathLst>
                        <a:path extrusionOk="0" h="3124" w="9345">
                          <a:moveTo>
                            <a:pt x="4947" y="0"/>
                          </a:moveTo>
                          <a:cubicBezTo>
                            <a:pt x="2954" y="0"/>
                            <a:pt x="973" y="1072"/>
                            <a:pt x="0" y="3123"/>
                          </a:cubicBezTo>
                          <a:cubicBezTo>
                            <a:pt x="1414" y="2476"/>
                            <a:pt x="3321" y="1847"/>
                            <a:pt x="5412" y="1847"/>
                          </a:cubicBezTo>
                          <a:cubicBezTo>
                            <a:pt x="6114" y="1847"/>
                            <a:pt x="6837" y="1918"/>
                            <a:pt x="7569" y="2083"/>
                          </a:cubicBezTo>
                          <a:cubicBezTo>
                            <a:pt x="8046" y="2189"/>
                            <a:pt x="8545" y="2251"/>
                            <a:pt x="9039" y="2251"/>
                          </a:cubicBezTo>
                          <a:cubicBezTo>
                            <a:pt x="9141" y="2251"/>
                            <a:pt x="9243" y="2249"/>
                            <a:pt x="9345" y="2243"/>
                          </a:cubicBezTo>
                          <a:cubicBezTo>
                            <a:pt x="8245" y="731"/>
                            <a:pt x="6592" y="0"/>
                            <a:pt x="4947"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8"/>
                    <p:cNvSpPr/>
                    <p:nvPr/>
                  </p:nvSpPr>
                  <p:spPr>
                    <a:xfrm>
                      <a:off x="6796655" y="3432086"/>
                      <a:ext cx="953310" cy="369514"/>
                    </a:xfrm>
                    <a:custGeom>
                      <a:rect b="b" l="l" r="r" t="t"/>
                      <a:pathLst>
                        <a:path extrusionOk="0" h="4249" w="10962">
                          <a:moveTo>
                            <a:pt x="2180" y="0"/>
                          </a:moveTo>
                          <a:cubicBezTo>
                            <a:pt x="1435" y="0"/>
                            <a:pt x="841" y="123"/>
                            <a:pt x="368" y="312"/>
                          </a:cubicBezTo>
                          <a:cubicBezTo>
                            <a:pt x="112" y="984"/>
                            <a:pt x="0" y="1704"/>
                            <a:pt x="32" y="2424"/>
                          </a:cubicBezTo>
                          <a:cubicBezTo>
                            <a:pt x="64" y="3048"/>
                            <a:pt x="192" y="3672"/>
                            <a:pt x="432" y="4248"/>
                          </a:cubicBezTo>
                          <a:cubicBezTo>
                            <a:pt x="2017" y="3335"/>
                            <a:pt x="4556" y="2549"/>
                            <a:pt x="7880" y="2549"/>
                          </a:cubicBezTo>
                          <a:cubicBezTo>
                            <a:pt x="8283" y="2549"/>
                            <a:pt x="8696" y="2560"/>
                            <a:pt x="9121" y="2584"/>
                          </a:cubicBezTo>
                          <a:cubicBezTo>
                            <a:pt x="9825" y="2616"/>
                            <a:pt x="10417" y="2616"/>
                            <a:pt x="10945" y="2616"/>
                          </a:cubicBezTo>
                          <a:cubicBezTo>
                            <a:pt x="10961" y="2392"/>
                            <a:pt x="10961" y="2168"/>
                            <a:pt x="10961" y="1944"/>
                          </a:cubicBezTo>
                          <a:cubicBezTo>
                            <a:pt x="10945" y="1720"/>
                            <a:pt x="10913" y="1496"/>
                            <a:pt x="10881" y="1272"/>
                          </a:cubicBezTo>
                          <a:cubicBezTo>
                            <a:pt x="10516" y="1333"/>
                            <a:pt x="10110" y="1368"/>
                            <a:pt x="9659" y="1368"/>
                          </a:cubicBezTo>
                          <a:cubicBezTo>
                            <a:pt x="8570" y="1368"/>
                            <a:pt x="7221" y="1164"/>
                            <a:pt x="5569" y="632"/>
                          </a:cubicBezTo>
                          <a:cubicBezTo>
                            <a:pt x="4189" y="178"/>
                            <a:pt x="3075" y="0"/>
                            <a:pt x="2180"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8"/>
                    <p:cNvSpPr/>
                    <p:nvPr/>
                  </p:nvSpPr>
                  <p:spPr>
                    <a:xfrm>
                      <a:off x="6843964" y="3737507"/>
                      <a:ext cx="892087" cy="275592"/>
                    </a:xfrm>
                    <a:custGeom>
                      <a:rect b="b" l="l" r="r" t="t"/>
                      <a:pathLst>
                        <a:path extrusionOk="0" h="3169" w="10258">
                          <a:moveTo>
                            <a:pt x="10257" y="0"/>
                          </a:moveTo>
                          <a:cubicBezTo>
                            <a:pt x="9121" y="48"/>
                            <a:pt x="7537" y="96"/>
                            <a:pt x="5313" y="112"/>
                          </a:cubicBezTo>
                          <a:cubicBezTo>
                            <a:pt x="2864" y="128"/>
                            <a:pt x="1168" y="512"/>
                            <a:pt x="0" y="992"/>
                          </a:cubicBezTo>
                          <a:cubicBezTo>
                            <a:pt x="416" y="1873"/>
                            <a:pt x="1056" y="2625"/>
                            <a:pt x="1840" y="3169"/>
                          </a:cubicBezTo>
                          <a:cubicBezTo>
                            <a:pt x="3921" y="2049"/>
                            <a:pt x="7265" y="1648"/>
                            <a:pt x="9617" y="1520"/>
                          </a:cubicBezTo>
                          <a:cubicBezTo>
                            <a:pt x="9905" y="1040"/>
                            <a:pt x="10113" y="528"/>
                            <a:pt x="10257"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8"/>
                    <p:cNvSpPr/>
                    <p:nvPr/>
                  </p:nvSpPr>
                  <p:spPr>
                    <a:xfrm>
                      <a:off x="7107382" y="3365993"/>
                      <a:ext cx="624496" cy="151928"/>
                    </a:xfrm>
                    <a:custGeom>
                      <a:rect b="b" l="l" r="r" t="t"/>
                      <a:pathLst>
                        <a:path extrusionOk="0" h="1747" w="7181">
                          <a:moveTo>
                            <a:pt x="790" y="0"/>
                          </a:moveTo>
                          <a:cubicBezTo>
                            <a:pt x="0" y="0"/>
                            <a:pt x="2660" y="1747"/>
                            <a:pt x="5423" y="1747"/>
                          </a:cubicBezTo>
                          <a:cubicBezTo>
                            <a:pt x="6015" y="1747"/>
                            <a:pt x="6612" y="1667"/>
                            <a:pt x="7180" y="1472"/>
                          </a:cubicBezTo>
                          <a:cubicBezTo>
                            <a:pt x="7068" y="1088"/>
                            <a:pt x="6924" y="704"/>
                            <a:pt x="6732" y="352"/>
                          </a:cubicBezTo>
                          <a:cubicBezTo>
                            <a:pt x="6247" y="375"/>
                            <a:pt x="5581" y="399"/>
                            <a:pt x="4855" y="399"/>
                          </a:cubicBezTo>
                          <a:cubicBezTo>
                            <a:pt x="3592" y="399"/>
                            <a:pt x="2149" y="328"/>
                            <a:pt x="1164" y="64"/>
                          </a:cubicBezTo>
                          <a:cubicBezTo>
                            <a:pt x="997" y="20"/>
                            <a:pt x="874" y="0"/>
                            <a:pt x="790"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8"/>
                    <p:cNvSpPr/>
                    <p:nvPr/>
                  </p:nvSpPr>
                  <p:spPr>
                    <a:xfrm>
                      <a:off x="7097207" y="3962485"/>
                      <a:ext cx="506571" cy="135144"/>
                    </a:xfrm>
                    <a:custGeom>
                      <a:rect b="b" l="l" r="r" t="t"/>
                      <a:pathLst>
                        <a:path extrusionOk="0" h="1554" w="5825">
                          <a:moveTo>
                            <a:pt x="4611" y="0"/>
                          </a:moveTo>
                          <a:cubicBezTo>
                            <a:pt x="2909" y="0"/>
                            <a:pt x="973" y="236"/>
                            <a:pt x="0" y="1158"/>
                          </a:cubicBezTo>
                          <a:cubicBezTo>
                            <a:pt x="660" y="1424"/>
                            <a:pt x="1354" y="1554"/>
                            <a:pt x="2043" y="1554"/>
                          </a:cubicBezTo>
                          <a:cubicBezTo>
                            <a:pt x="3425" y="1554"/>
                            <a:pt x="4789" y="1031"/>
                            <a:pt x="5825" y="38"/>
                          </a:cubicBezTo>
                          <a:cubicBezTo>
                            <a:pt x="5447" y="15"/>
                            <a:pt x="5036" y="0"/>
                            <a:pt x="4611"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31" name="Google Shape;2431;p18"/>
                <p:cNvGrpSpPr/>
                <p:nvPr/>
              </p:nvGrpSpPr>
              <p:grpSpPr>
                <a:xfrm>
                  <a:off x="966750" y="3170812"/>
                  <a:ext cx="635848" cy="635730"/>
                  <a:chOff x="1787025" y="1601475"/>
                  <a:chExt cx="471872" cy="471785"/>
                </a:xfrm>
              </p:grpSpPr>
              <p:sp>
                <p:nvSpPr>
                  <p:cNvPr id="2432" name="Google Shape;2432;p18"/>
                  <p:cNvSpPr/>
                  <p:nvPr/>
                </p:nvSpPr>
                <p:spPr>
                  <a:xfrm>
                    <a:off x="1787025" y="1601475"/>
                    <a:ext cx="471872" cy="471785"/>
                  </a:xfrm>
                  <a:custGeom>
                    <a:rect b="b" l="l" r="r" t="t"/>
                    <a:pathLst>
                      <a:path extrusionOk="0" h="5425" w="5426">
                        <a:moveTo>
                          <a:pt x="3121" y="225"/>
                        </a:moveTo>
                        <a:cubicBezTo>
                          <a:pt x="4497" y="465"/>
                          <a:pt x="5425" y="1761"/>
                          <a:pt x="5201" y="3137"/>
                        </a:cubicBezTo>
                        <a:cubicBezTo>
                          <a:pt x="4961" y="4497"/>
                          <a:pt x="3665" y="5425"/>
                          <a:pt x="2289" y="5201"/>
                        </a:cubicBezTo>
                        <a:cubicBezTo>
                          <a:pt x="929" y="4961"/>
                          <a:pt x="1" y="3665"/>
                          <a:pt x="225" y="2289"/>
                        </a:cubicBezTo>
                        <a:cubicBezTo>
                          <a:pt x="465" y="929"/>
                          <a:pt x="1761" y="1"/>
                          <a:pt x="3121"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3" name="Google Shape;2433;p18"/>
                  <p:cNvGrpSpPr/>
                  <p:nvPr/>
                </p:nvGrpSpPr>
                <p:grpSpPr>
                  <a:xfrm>
                    <a:off x="1803722" y="1617998"/>
                    <a:ext cx="437087" cy="437173"/>
                    <a:chOff x="1803722" y="1617998"/>
                    <a:chExt cx="437087" cy="437173"/>
                  </a:xfrm>
                </p:grpSpPr>
                <p:sp>
                  <p:nvSpPr>
                    <p:cNvPr id="2434" name="Google Shape;2434;p18"/>
                    <p:cNvSpPr/>
                    <p:nvPr/>
                  </p:nvSpPr>
                  <p:spPr>
                    <a:xfrm>
                      <a:off x="1883035" y="1617998"/>
                      <a:ext cx="261765" cy="59571"/>
                    </a:xfrm>
                    <a:custGeom>
                      <a:rect b="b" l="l" r="r" t="t"/>
                      <a:pathLst>
                        <a:path extrusionOk="0" h="685" w="3010">
                          <a:moveTo>
                            <a:pt x="1589" y="0"/>
                          </a:moveTo>
                          <a:cubicBezTo>
                            <a:pt x="1020" y="0"/>
                            <a:pt x="455" y="193"/>
                            <a:pt x="1" y="579"/>
                          </a:cubicBezTo>
                          <a:cubicBezTo>
                            <a:pt x="172" y="649"/>
                            <a:pt x="359" y="685"/>
                            <a:pt x="546" y="685"/>
                          </a:cubicBezTo>
                          <a:cubicBezTo>
                            <a:pt x="743" y="685"/>
                            <a:pt x="940" y="645"/>
                            <a:pt x="1121" y="563"/>
                          </a:cubicBezTo>
                          <a:cubicBezTo>
                            <a:pt x="1488" y="437"/>
                            <a:pt x="1883" y="399"/>
                            <a:pt x="2270" y="399"/>
                          </a:cubicBezTo>
                          <a:cubicBezTo>
                            <a:pt x="2524" y="399"/>
                            <a:pt x="2774" y="416"/>
                            <a:pt x="3009" y="435"/>
                          </a:cubicBezTo>
                          <a:cubicBezTo>
                            <a:pt x="2578" y="145"/>
                            <a:pt x="2082" y="0"/>
                            <a:pt x="15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8"/>
                    <p:cNvSpPr/>
                    <p:nvPr/>
                  </p:nvSpPr>
                  <p:spPr>
                    <a:xfrm>
                      <a:off x="1825985" y="1705485"/>
                      <a:ext cx="409257" cy="118707"/>
                    </a:xfrm>
                    <a:custGeom>
                      <a:rect b="b" l="l" r="r" t="t"/>
                      <a:pathLst>
                        <a:path extrusionOk="0" h="1365" w="4706">
                          <a:moveTo>
                            <a:pt x="3043" y="1"/>
                          </a:moveTo>
                          <a:cubicBezTo>
                            <a:pt x="2481" y="1"/>
                            <a:pt x="1847" y="67"/>
                            <a:pt x="1153" y="133"/>
                          </a:cubicBezTo>
                          <a:cubicBezTo>
                            <a:pt x="985" y="157"/>
                            <a:pt x="817" y="169"/>
                            <a:pt x="649" y="169"/>
                          </a:cubicBezTo>
                          <a:cubicBezTo>
                            <a:pt x="481" y="169"/>
                            <a:pt x="313" y="157"/>
                            <a:pt x="145" y="133"/>
                          </a:cubicBezTo>
                          <a:cubicBezTo>
                            <a:pt x="97" y="213"/>
                            <a:pt x="49" y="293"/>
                            <a:pt x="1" y="389"/>
                          </a:cubicBezTo>
                          <a:cubicBezTo>
                            <a:pt x="433" y="453"/>
                            <a:pt x="1009" y="709"/>
                            <a:pt x="1777" y="1125"/>
                          </a:cubicBezTo>
                          <a:cubicBezTo>
                            <a:pt x="2102" y="1299"/>
                            <a:pt x="2323" y="1364"/>
                            <a:pt x="2495" y="1364"/>
                          </a:cubicBezTo>
                          <a:cubicBezTo>
                            <a:pt x="2939" y="1364"/>
                            <a:pt x="3050" y="923"/>
                            <a:pt x="3777" y="773"/>
                          </a:cubicBezTo>
                          <a:cubicBezTo>
                            <a:pt x="3856" y="761"/>
                            <a:pt x="3934" y="755"/>
                            <a:pt x="4012" y="755"/>
                          </a:cubicBezTo>
                          <a:cubicBezTo>
                            <a:pt x="4252" y="755"/>
                            <a:pt x="4488" y="812"/>
                            <a:pt x="4705" y="933"/>
                          </a:cubicBezTo>
                          <a:cubicBezTo>
                            <a:pt x="4657" y="677"/>
                            <a:pt x="4561" y="437"/>
                            <a:pt x="4417" y="229"/>
                          </a:cubicBezTo>
                          <a:cubicBezTo>
                            <a:pt x="4030" y="58"/>
                            <a:pt x="3568" y="1"/>
                            <a:pt x="30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8"/>
                    <p:cNvSpPr/>
                    <p:nvPr/>
                  </p:nvSpPr>
                  <p:spPr>
                    <a:xfrm>
                      <a:off x="2047312" y="1820279"/>
                      <a:ext cx="193497" cy="227935"/>
                    </a:xfrm>
                    <a:custGeom>
                      <a:rect b="b" l="l" r="r" t="t"/>
                      <a:pathLst>
                        <a:path extrusionOk="0" h="2621" w="2225">
                          <a:moveTo>
                            <a:pt x="1414" y="1"/>
                          </a:moveTo>
                          <a:cubicBezTo>
                            <a:pt x="415" y="1"/>
                            <a:pt x="1698" y="1184"/>
                            <a:pt x="800" y="1405"/>
                          </a:cubicBezTo>
                          <a:cubicBezTo>
                            <a:pt x="0" y="1597"/>
                            <a:pt x="272" y="2333"/>
                            <a:pt x="400" y="2621"/>
                          </a:cubicBezTo>
                          <a:cubicBezTo>
                            <a:pt x="1472" y="2317"/>
                            <a:pt x="2224" y="1325"/>
                            <a:pt x="2224" y="189"/>
                          </a:cubicBezTo>
                          <a:lnTo>
                            <a:pt x="2224" y="125"/>
                          </a:lnTo>
                          <a:cubicBezTo>
                            <a:pt x="2080" y="77"/>
                            <a:pt x="1920" y="45"/>
                            <a:pt x="1728" y="29"/>
                          </a:cubicBezTo>
                          <a:cubicBezTo>
                            <a:pt x="1604" y="10"/>
                            <a:pt x="1501" y="1"/>
                            <a:pt x="14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8"/>
                    <p:cNvSpPr/>
                    <p:nvPr/>
                  </p:nvSpPr>
                  <p:spPr>
                    <a:xfrm>
                      <a:off x="1803722" y="1751750"/>
                      <a:ext cx="225413" cy="239415"/>
                    </a:xfrm>
                    <a:custGeom>
                      <a:rect b="b" l="l" r="r" t="t"/>
                      <a:pathLst>
                        <a:path extrusionOk="0" h="2753" w="2592">
                          <a:moveTo>
                            <a:pt x="193" y="1"/>
                          </a:moveTo>
                          <a:cubicBezTo>
                            <a:pt x="65" y="305"/>
                            <a:pt x="1" y="641"/>
                            <a:pt x="1" y="977"/>
                          </a:cubicBezTo>
                          <a:cubicBezTo>
                            <a:pt x="1" y="1649"/>
                            <a:pt x="257" y="2289"/>
                            <a:pt x="737" y="2753"/>
                          </a:cubicBezTo>
                          <a:cubicBezTo>
                            <a:pt x="1041" y="2577"/>
                            <a:pt x="1185" y="2321"/>
                            <a:pt x="929" y="2097"/>
                          </a:cubicBezTo>
                          <a:cubicBezTo>
                            <a:pt x="514" y="1743"/>
                            <a:pt x="489" y="1606"/>
                            <a:pt x="871" y="1606"/>
                          </a:cubicBezTo>
                          <a:cubicBezTo>
                            <a:pt x="1093" y="1606"/>
                            <a:pt x="1453" y="1652"/>
                            <a:pt x="1953" y="1729"/>
                          </a:cubicBezTo>
                          <a:cubicBezTo>
                            <a:pt x="2014" y="1738"/>
                            <a:pt x="2069" y="1742"/>
                            <a:pt x="2116" y="1742"/>
                          </a:cubicBezTo>
                          <a:cubicBezTo>
                            <a:pt x="2592" y="1742"/>
                            <a:pt x="2375" y="1307"/>
                            <a:pt x="1153" y="449"/>
                          </a:cubicBezTo>
                          <a:cubicBezTo>
                            <a:pt x="865" y="225"/>
                            <a:pt x="545" y="81"/>
                            <a:pt x="1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8"/>
                    <p:cNvSpPr/>
                    <p:nvPr/>
                  </p:nvSpPr>
                  <p:spPr>
                    <a:xfrm>
                      <a:off x="1901123" y="1866022"/>
                      <a:ext cx="240893" cy="189149"/>
                    </a:xfrm>
                    <a:custGeom>
                      <a:rect b="b" l="l" r="r" t="t"/>
                      <a:pathLst>
                        <a:path extrusionOk="0" h="2175" w="2770">
                          <a:moveTo>
                            <a:pt x="1899" y="1"/>
                          </a:moveTo>
                          <a:cubicBezTo>
                            <a:pt x="1360" y="1"/>
                            <a:pt x="1458" y="1344"/>
                            <a:pt x="657" y="1359"/>
                          </a:cubicBezTo>
                          <a:cubicBezTo>
                            <a:pt x="161" y="1375"/>
                            <a:pt x="33" y="1599"/>
                            <a:pt x="1" y="1759"/>
                          </a:cubicBezTo>
                          <a:cubicBezTo>
                            <a:pt x="417" y="2031"/>
                            <a:pt x="897" y="2175"/>
                            <a:pt x="1393" y="2175"/>
                          </a:cubicBezTo>
                          <a:cubicBezTo>
                            <a:pt x="1537" y="2175"/>
                            <a:pt x="1697" y="2159"/>
                            <a:pt x="1841" y="2143"/>
                          </a:cubicBezTo>
                          <a:cubicBezTo>
                            <a:pt x="1697" y="1775"/>
                            <a:pt x="1617" y="1295"/>
                            <a:pt x="1809" y="927"/>
                          </a:cubicBezTo>
                          <a:cubicBezTo>
                            <a:pt x="2129" y="319"/>
                            <a:pt x="2769" y="207"/>
                            <a:pt x="2001" y="15"/>
                          </a:cubicBezTo>
                          <a:cubicBezTo>
                            <a:pt x="1965" y="5"/>
                            <a:pt x="1931" y="1"/>
                            <a:pt x="18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8"/>
                    <p:cNvSpPr/>
                    <p:nvPr/>
                  </p:nvSpPr>
                  <p:spPr>
                    <a:xfrm>
                      <a:off x="1904254" y="1908809"/>
                      <a:ext cx="95922" cy="42874"/>
                    </a:xfrm>
                    <a:custGeom>
                      <a:rect b="b" l="l" r="r" t="t"/>
                      <a:pathLst>
                        <a:path extrusionOk="0" h="493" w="1103">
                          <a:moveTo>
                            <a:pt x="204" y="1"/>
                          </a:moveTo>
                          <a:cubicBezTo>
                            <a:pt x="125" y="1"/>
                            <a:pt x="65" y="23"/>
                            <a:pt x="45" y="83"/>
                          </a:cubicBezTo>
                          <a:cubicBezTo>
                            <a:pt x="0" y="249"/>
                            <a:pt x="634" y="493"/>
                            <a:pt x="919" y="493"/>
                          </a:cubicBezTo>
                          <a:cubicBezTo>
                            <a:pt x="1045" y="493"/>
                            <a:pt x="1103" y="445"/>
                            <a:pt x="1005" y="323"/>
                          </a:cubicBezTo>
                          <a:cubicBezTo>
                            <a:pt x="957" y="259"/>
                            <a:pt x="893" y="195"/>
                            <a:pt x="813" y="179"/>
                          </a:cubicBezTo>
                          <a:cubicBezTo>
                            <a:pt x="658" y="113"/>
                            <a:pt x="382" y="1"/>
                            <a:pt x="2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8"/>
                    <p:cNvSpPr/>
                    <p:nvPr/>
                  </p:nvSpPr>
                  <p:spPr>
                    <a:xfrm>
                      <a:off x="1937301" y="1669655"/>
                      <a:ext cx="254807" cy="27916"/>
                    </a:xfrm>
                    <a:custGeom>
                      <a:rect b="b" l="l" r="r" t="t"/>
                      <a:pathLst>
                        <a:path extrusionOk="0" h="321" w="2930">
                          <a:moveTo>
                            <a:pt x="2609" y="1"/>
                          </a:moveTo>
                          <a:cubicBezTo>
                            <a:pt x="2369" y="1"/>
                            <a:pt x="2113" y="1"/>
                            <a:pt x="1873" y="33"/>
                          </a:cubicBezTo>
                          <a:cubicBezTo>
                            <a:pt x="657" y="129"/>
                            <a:pt x="1" y="129"/>
                            <a:pt x="497" y="209"/>
                          </a:cubicBezTo>
                          <a:cubicBezTo>
                            <a:pt x="1009" y="289"/>
                            <a:pt x="2497" y="289"/>
                            <a:pt x="2929" y="321"/>
                          </a:cubicBezTo>
                          <a:cubicBezTo>
                            <a:pt x="2833" y="209"/>
                            <a:pt x="2721" y="97"/>
                            <a:pt x="26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2441" name="Google Shape;2441;p18"/>
            <p:cNvGrpSpPr/>
            <p:nvPr/>
          </p:nvGrpSpPr>
          <p:grpSpPr>
            <a:xfrm>
              <a:off x="-1133991" y="1367233"/>
              <a:ext cx="4385149" cy="4434072"/>
              <a:chOff x="-1133991" y="1367233"/>
              <a:chExt cx="4385149" cy="4434072"/>
            </a:xfrm>
          </p:grpSpPr>
          <p:grpSp>
            <p:nvGrpSpPr>
              <p:cNvPr id="2442" name="Google Shape;2442;p18"/>
              <p:cNvGrpSpPr/>
              <p:nvPr/>
            </p:nvGrpSpPr>
            <p:grpSpPr>
              <a:xfrm rot="-6819495">
                <a:off x="-638992" y="1934221"/>
                <a:ext cx="3395153" cy="3300097"/>
                <a:chOff x="-246295" y="-204162"/>
                <a:chExt cx="3394987" cy="3299936"/>
              </a:xfrm>
            </p:grpSpPr>
            <p:grpSp>
              <p:nvGrpSpPr>
                <p:cNvPr id="2443" name="Google Shape;2443;p18"/>
                <p:cNvGrpSpPr/>
                <p:nvPr/>
              </p:nvGrpSpPr>
              <p:grpSpPr>
                <a:xfrm rot="7042646">
                  <a:off x="337827" y="-137298"/>
                  <a:ext cx="1509285" cy="2233662"/>
                  <a:chOff x="713225" y="2235300"/>
                  <a:chExt cx="1509450" cy="2233905"/>
                </a:xfrm>
              </p:grpSpPr>
              <p:sp>
                <p:nvSpPr>
                  <p:cNvPr id="2444" name="Google Shape;2444;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8" name="Google Shape;2488;p18"/>
                <p:cNvGrpSpPr/>
                <p:nvPr/>
              </p:nvGrpSpPr>
              <p:grpSpPr>
                <a:xfrm rot="5920143">
                  <a:off x="1176368" y="1064725"/>
                  <a:ext cx="1509182" cy="2233509"/>
                  <a:chOff x="713225" y="2235300"/>
                  <a:chExt cx="1509450" cy="2233905"/>
                </a:xfrm>
              </p:grpSpPr>
              <p:sp>
                <p:nvSpPr>
                  <p:cNvPr id="2489" name="Google Shape;2489;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33" name="Google Shape;2533;p18"/>
              <p:cNvSpPr/>
              <p:nvPr/>
            </p:nvSpPr>
            <p:spPr>
              <a:xfrm flipH="1" rot="1592122">
                <a:off x="1051928" y="3234942"/>
                <a:ext cx="540544" cy="2985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34" name="Google Shape;2534;p18"/>
          <p:cNvSpPr txBox="1"/>
          <p:nvPr>
            <p:ph type="title"/>
          </p:nvPr>
        </p:nvSpPr>
        <p:spPr>
          <a:xfrm>
            <a:off x="2084850" y="881550"/>
            <a:ext cx="4974300" cy="32931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10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535" name="Shape 2535"/>
        <p:cNvGrpSpPr/>
        <p:nvPr/>
      </p:nvGrpSpPr>
      <p:grpSpPr>
        <a:xfrm>
          <a:off x="0" y="0"/>
          <a:ext cx="0" cy="0"/>
          <a:chOff x="0" y="0"/>
          <a:chExt cx="0" cy="0"/>
        </a:xfrm>
      </p:grpSpPr>
      <p:grpSp>
        <p:nvGrpSpPr>
          <p:cNvPr id="2536" name="Google Shape;2536;p19"/>
          <p:cNvGrpSpPr/>
          <p:nvPr/>
        </p:nvGrpSpPr>
        <p:grpSpPr>
          <a:xfrm>
            <a:off x="176625" y="110350"/>
            <a:ext cx="8790774" cy="4922811"/>
            <a:chOff x="131600" y="118425"/>
            <a:chExt cx="8790774" cy="4922811"/>
          </a:xfrm>
        </p:grpSpPr>
        <p:sp>
          <p:nvSpPr>
            <p:cNvPr id="2537" name="Google Shape;2537;p19"/>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8" name="Google Shape;2538;p19"/>
            <p:cNvGrpSpPr/>
            <p:nvPr/>
          </p:nvGrpSpPr>
          <p:grpSpPr>
            <a:xfrm>
              <a:off x="131600" y="1884558"/>
              <a:ext cx="2122449" cy="3112715"/>
              <a:chOff x="131600" y="1884558"/>
              <a:chExt cx="2122449" cy="3112715"/>
            </a:xfrm>
          </p:grpSpPr>
          <p:sp>
            <p:nvSpPr>
              <p:cNvPr id="2539" name="Google Shape;2539;p19"/>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9"/>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9"/>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9"/>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9"/>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9"/>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9"/>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9"/>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9"/>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9"/>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9"/>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9"/>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9"/>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9"/>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9"/>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9"/>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9"/>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9"/>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9"/>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9"/>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9"/>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9"/>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9"/>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9"/>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9"/>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4" name="Google Shape;2564;p19"/>
            <p:cNvGrpSpPr/>
            <p:nvPr/>
          </p:nvGrpSpPr>
          <p:grpSpPr>
            <a:xfrm flipH="1">
              <a:off x="2342550" y="2567965"/>
              <a:ext cx="3964145" cy="1455821"/>
              <a:chOff x="3233388" y="140740"/>
              <a:chExt cx="3964145" cy="1455821"/>
            </a:xfrm>
          </p:grpSpPr>
          <p:sp>
            <p:nvSpPr>
              <p:cNvPr id="2565" name="Google Shape;2565;p1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9"/>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1" name="Google Shape;2591;p19"/>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9"/>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9"/>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9"/>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9"/>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9"/>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9"/>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9"/>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9"/>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9"/>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9"/>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9"/>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9"/>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9"/>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9"/>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9"/>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9"/>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9"/>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9"/>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9"/>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9"/>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9"/>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9"/>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9"/>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9"/>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9"/>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9"/>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9"/>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9"/>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9"/>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9"/>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9"/>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9"/>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9"/>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9"/>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9"/>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9"/>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9"/>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9"/>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9"/>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9"/>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9"/>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9"/>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9"/>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9"/>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9"/>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9"/>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9"/>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9"/>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9"/>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9"/>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9"/>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9"/>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9"/>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9"/>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9"/>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9"/>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9"/>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9"/>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9"/>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9"/>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9"/>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9"/>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9"/>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9"/>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9"/>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9"/>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9"/>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9"/>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9"/>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9"/>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9"/>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9"/>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9"/>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9"/>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9"/>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9"/>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9"/>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9"/>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9"/>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9"/>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9"/>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9"/>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9"/>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9"/>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9"/>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9"/>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9"/>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9"/>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9"/>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9"/>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9"/>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9"/>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9"/>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9"/>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9"/>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9"/>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9"/>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9"/>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9"/>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1" name="Google Shape;2691;p19"/>
            <p:cNvGrpSpPr/>
            <p:nvPr/>
          </p:nvGrpSpPr>
          <p:grpSpPr>
            <a:xfrm rot="5400000">
              <a:off x="6199788" y="1372590"/>
              <a:ext cx="3964145" cy="1455821"/>
              <a:chOff x="3233388" y="140740"/>
              <a:chExt cx="3964145" cy="1455821"/>
            </a:xfrm>
          </p:grpSpPr>
          <p:sp>
            <p:nvSpPr>
              <p:cNvPr id="2692" name="Google Shape;2692;p1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8" name="Google Shape;2718;p19"/>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9"/>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9"/>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9"/>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9"/>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3" name="Google Shape;2723;p19"/>
            <p:cNvGrpSpPr/>
            <p:nvPr/>
          </p:nvGrpSpPr>
          <p:grpSpPr>
            <a:xfrm>
              <a:off x="234224" y="118425"/>
              <a:ext cx="3532446" cy="1609151"/>
              <a:chOff x="140599" y="118425"/>
              <a:chExt cx="3532446" cy="1609151"/>
            </a:xfrm>
          </p:grpSpPr>
          <p:sp>
            <p:nvSpPr>
              <p:cNvPr id="2724" name="Google Shape;2724;p19"/>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9"/>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9"/>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9"/>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9"/>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9"/>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9"/>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9"/>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9"/>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9"/>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9"/>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9"/>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9"/>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9"/>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9"/>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9"/>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9"/>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9"/>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9"/>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9"/>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9"/>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9"/>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9"/>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9"/>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9"/>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9"/>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0" name="Google Shape;2750;p19"/>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1" name="Google Shape;2751;p19"/>
            <p:cNvGrpSpPr/>
            <p:nvPr/>
          </p:nvGrpSpPr>
          <p:grpSpPr>
            <a:xfrm>
              <a:off x="3327013" y="140740"/>
              <a:ext cx="3964145" cy="1455821"/>
              <a:chOff x="3233388" y="140740"/>
              <a:chExt cx="3964145" cy="1455821"/>
            </a:xfrm>
          </p:grpSpPr>
          <p:sp>
            <p:nvSpPr>
              <p:cNvPr id="2752" name="Google Shape;2752;p1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78" name="Google Shape;2778;p19"/>
          <p:cNvSpPr txBox="1"/>
          <p:nvPr>
            <p:ph idx="1" type="body"/>
          </p:nvPr>
        </p:nvSpPr>
        <p:spPr>
          <a:xfrm>
            <a:off x="713225" y="1611975"/>
            <a:ext cx="3859500" cy="2390100"/>
          </a:xfrm>
          <a:prstGeom prst="rect">
            <a:avLst/>
          </a:prstGeom>
        </p:spPr>
        <p:txBody>
          <a:bodyPr anchorCtr="0" anchor="t" bIns="91425" lIns="91425" spcFirstLastPara="1" rIns="91425" wrap="square" tIns="91425">
            <a:noAutofit/>
          </a:bodyPr>
          <a:lstStyle>
            <a:lvl1pPr indent="-279400" lvl="0" marL="457200" rtl="0">
              <a:lnSpc>
                <a:spcPct val="100000"/>
              </a:lnSpc>
              <a:spcBef>
                <a:spcPts val="0"/>
              </a:spcBef>
              <a:spcAft>
                <a:spcPts val="0"/>
              </a:spcAft>
              <a:buClr>
                <a:srgbClr val="434343"/>
              </a:buClr>
              <a:buSzPts val="800"/>
              <a:buChar char="●"/>
              <a:defRPr sz="1400"/>
            </a:lvl1pPr>
            <a:lvl2pPr indent="-304800" lvl="1" marL="914400" rtl="0">
              <a:spcBef>
                <a:spcPts val="1600"/>
              </a:spcBef>
              <a:spcAft>
                <a:spcPts val="0"/>
              </a:spcAft>
              <a:buClr>
                <a:srgbClr val="434343"/>
              </a:buClr>
              <a:buSzPts val="1200"/>
              <a:buFont typeface="Roboto Condensed Light"/>
              <a:buChar char="○"/>
              <a:defRPr sz="1200"/>
            </a:lvl2pPr>
            <a:lvl3pPr indent="-304800" lvl="2" marL="1371600" rtl="0">
              <a:spcBef>
                <a:spcPts val="1600"/>
              </a:spcBef>
              <a:spcAft>
                <a:spcPts val="0"/>
              </a:spcAft>
              <a:buClr>
                <a:srgbClr val="434343"/>
              </a:buClr>
              <a:buSzPts val="1200"/>
              <a:buFont typeface="Roboto Condensed Light"/>
              <a:buChar char="■"/>
              <a:defRPr sz="1200"/>
            </a:lvl3pPr>
            <a:lvl4pPr indent="-304800" lvl="3" marL="1828800" rtl="0">
              <a:spcBef>
                <a:spcPts val="1600"/>
              </a:spcBef>
              <a:spcAft>
                <a:spcPts val="0"/>
              </a:spcAft>
              <a:buClr>
                <a:srgbClr val="434343"/>
              </a:buClr>
              <a:buSzPts val="1200"/>
              <a:buFont typeface="Roboto Condensed Light"/>
              <a:buChar char="●"/>
              <a:defRPr sz="1200"/>
            </a:lvl4pPr>
            <a:lvl5pPr indent="-304800" lvl="4" marL="2286000" rtl="0">
              <a:spcBef>
                <a:spcPts val="1600"/>
              </a:spcBef>
              <a:spcAft>
                <a:spcPts val="0"/>
              </a:spcAft>
              <a:buClr>
                <a:srgbClr val="434343"/>
              </a:buClr>
              <a:buSzPts val="1200"/>
              <a:buFont typeface="Roboto Condensed Light"/>
              <a:buChar char="○"/>
              <a:defRPr sz="1200"/>
            </a:lvl5pPr>
            <a:lvl6pPr indent="-304800" lvl="5" marL="2743200" rtl="0">
              <a:spcBef>
                <a:spcPts val="1600"/>
              </a:spcBef>
              <a:spcAft>
                <a:spcPts val="0"/>
              </a:spcAft>
              <a:buClr>
                <a:srgbClr val="434343"/>
              </a:buClr>
              <a:buSzPts val="1200"/>
              <a:buFont typeface="Roboto Condensed Light"/>
              <a:buChar char="■"/>
              <a:defRPr sz="1200"/>
            </a:lvl6pPr>
            <a:lvl7pPr indent="-304800" lvl="6" marL="3200400" rtl="0">
              <a:spcBef>
                <a:spcPts val="1600"/>
              </a:spcBef>
              <a:spcAft>
                <a:spcPts val="0"/>
              </a:spcAft>
              <a:buClr>
                <a:srgbClr val="434343"/>
              </a:buClr>
              <a:buSzPts val="1200"/>
              <a:buFont typeface="Roboto Condensed Light"/>
              <a:buChar char="●"/>
              <a:defRPr sz="1200"/>
            </a:lvl7pPr>
            <a:lvl8pPr indent="-304800" lvl="7" marL="3657600" rtl="0">
              <a:spcBef>
                <a:spcPts val="1600"/>
              </a:spcBef>
              <a:spcAft>
                <a:spcPts val="0"/>
              </a:spcAft>
              <a:buClr>
                <a:srgbClr val="434343"/>
              </a:buClr>
              <a:buSzPts val="1200"/>
              <a:buFont typeface="Roboto Condensed Light"/>
              <a:buChar char="○"/>
              <a:defRPr sz="1200"/>
            </a:lvl8pPr>
            <a:lvl9pPr indent="-304800" lvl="8" marL="4114800" rtl="0">
              <a:spcBef>
                <a:spcPts val="1600"/>
              </a:spcBef>
              <a:spcAft>
                <a:spcPts val="1600"/>
              </a:spcAft>
              <a:buClr>
                <a:srgbClr val="434343"/>
              </a:buClr>
              <a:buSzPts val="1200"/>
              <a:buFont typeface="Roboto Condensed Light"/>
              <a:buChar char="■"/>
              <a:defRPr sz="1200"/>
            </a:lvl9pPr>
          </a:lstStyle>
          <a:p/>
        </p:txBody>
      </p:sp>
      <p:sp>
        <p:nvSpPr>
          <p:cNvPr id="2779" name="Google Shape;2779;p1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780" name="Shape 2780"/>
        <p:cNvGrpSpPr/>
        <p:nvPr/>
      </p:nvGrpSpPr>
      <p:grpSpPr>
        <a:xfrm>
          <a:off x="0" y="0"/>
          <a:ext cx="0" cy="0"/>
          <a:chOff x="0" y="0"/>
          <a:chExt cx="0" cy="0"/>
        </a:xfrm>
      </p:grpSpPr>
      <p:grpSp>
        <p:nvGrpSpPr>
          <p:cNvPr id="2781" name="Google Shape;2781;p20"/>
          <p:cNvGrpSpPr/>
          <p:nvPr/>
        </p:nvGrpSpPr>
        <p:grpSpPr>
          <a:xfrm>
            <a:off x="176625" y="110350"/>
            <a:ext cx="8790774" cy="4922811"/>
            <a:chOff x="131600" y="118425"/>
            <a:chExt cx="8790774" cy="4922811"/>
          </a:xfrm>
        </p:grpSpPr>
        <p:sp>
          <p:nvSpPr>
            <p:cNvPr id="2782" name="Google Shape;2782;p20"/>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3" name="Google Shape;2783;p20"/>
            <p:cNvGrpSpPr/>
            <p:nvPr/>
          </p:nvGrpSpPr>
          <p:grpSpPr>
            <a:xfrm>
              <a:off x="131600" y="1884558"/>
              <a:ext cx="2122449" cy="3112715"/>
              <a:chOff x="131600" y="1884558"/>
              <a:chExt cx="2122449" cy="3112715"/>
            </a:xfrm>
          </p:grpSpPr>
          <p:sp>
            <p:nvSpPr>
              <p:cNvPr id="2784" name="Google Shape;2784;p20"/>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0"/>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0"/>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0"/>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0"/>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0"/>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0"/>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0"/>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0"/>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0"/>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0"/>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0"/>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0"/>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0"/>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0"/>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0"/>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0"/>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0"/>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0"/>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0"/>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0"/>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0"/>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0"/>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0"/>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0"/>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9" name="Google Shape;2809;p20"/>
            <p:cNvGrpSpPr/>
            <p:nvPr/>
          </p:nvGrpSpPr>
          <p:grpSpPr>
            <a:xfrm flipH="1">
              <a:off x="2342550" y="2567965"/>
              <a:ext cx="3964145" cy="1455821"/>
              <a:chOff x="3233388" y="140740"/>
              <a:chExt cx="3964145" cy="1455821"/>
            </a:xfrm>
          </p:grpSpPr>
          <p:sp>
            <p:nvSpPr>
              <p:cNvPr id="2810" name="Google Shape;2810;p2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0"/>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6" name="Google Shape;2836;p20"/>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0"/>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0"/>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0"/>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0"/>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0"/>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0"/>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0"/>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0"/>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0"/>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0"/>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0"/>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0"/>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0"/>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0"/>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0"/>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0"/>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0"/>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0"/>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0"/>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0"/>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0"/>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0"/>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0"/>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0"/>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0"/>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0"/>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0"/>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0"/>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0"/>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0"/>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20"/>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0"/>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0"/>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0"/>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0"/>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0"/>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0"/>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0"/>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0"/>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0"/>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0"/>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0"/>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0"/>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0"/>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0"/>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0"/>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0"/>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0"/>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0"/>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0"/>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0"/>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0"/>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0"/>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0"/>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0"/>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0"/>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0"/>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0"/>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0"/>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0"/>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0"/>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0"/>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0"/>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0"/>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0"/>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0"/>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0"/>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0"/>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0"/>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0"/>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0"/>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0"/>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0"/>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0"/>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0"/>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0"/>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0"/>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0"/>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0"/>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0"/>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0"/>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0"/>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0"/>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0"/>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0"/>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0"/>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0"/>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0"/>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0"/>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0"/>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0"/>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0"/>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0"/>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0"/>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0"/>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0"/>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0"/>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0"/>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0"/>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6" name="Google Shape;2936;p20"/>
            <p:cNvGrpSpPr/>
            <p:nvPr/>
          </p:nvGrpSpPr>
          <p:grpSpPr>
            <a:xfrm rot="5400000">
              <a:off x="6199788" y="1372590"/>
              <a:ext cx="3964145" cy="1455821"/>
              <a:chOff x="3233388" y="140740"/>
              <a:chExt cx="3964145" cy="1455821"/>
            </a:xfrm>
          </p:grpSpPr>
          <p:sp>
            <p:nvSpPr>
              <p:cNvPr id="2937" name="Google Shape;2937;p2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3" name="Google Shape;2963;p20"/>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0"/>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0"/>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0"/>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0"/>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8" name="Google Shape;2968;p20"/>
            <p:cNvGrpSpPr/>
            <p:nvPr/>
          </p:nvGrpSpPr>
          <p:grpSpPr>
            <a:xfrm>
              <a:off x="234224" y="118425"/>
              <a:ext cx="3532446" cy="1609151"/>
              <a:chOff x="140599" y="118425"/>
              <a:chExt cx="3532446" cy="1609151"/>
            </a:xfrm>
          </p:grpSpPr>
          <p:sp>
            <p:nvSpPr>
              <p:cNvPr id="2969" name="Google Shape;2969;p20"/>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0"/>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0"/>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0"/>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0"/>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0"/>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0"/>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0"/>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0"/>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0"/>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0"/>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0"/>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0"/>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0"/>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0"/>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0"/>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0"/>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0"/>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0"/>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0"/>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0"/>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0"/>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0"/>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0"/>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0"/>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0"/>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5" name="Google Shape;2995;p20"/>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6" name="Google Shape;2996;p20"/>
            <p:cNvGrpSpPr/>
            <p:nvPr/>
          </p:nvGrpSpPr>
          <p:grpSpPr>
            <a:xfrm>
              <a:off x="3327013" y="140740"/>
              <a:ext cx="3964145" cy="1455821"/>
              <a:chOff x="3233388" y="140740"/>
              <a:chExt cx="3964145" cy="1455821"/>
            </a:xfrm>
          </p:grpSpPr>
          <p:sp>
            <p:nvSpPr>
              <p:cNvPr id="2997" name="Google Shape;2997;p2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23" name="Google Shape;3023;p20"/>
          <p:cNvGrpSpPr/>
          <p:nvPr/>
        </p:nvGrpSpPr>
        <p:grpSpPr>
          <a:xfrm>
            <a:off x="-874077" y="-2230000"/>
            <a:ext cx="10826259" cy="7105595"/>
            <a:chOff x="-874077" y="-2230000"/>
            <a:chExt cx="10826259" cy="7105595"/>
          </a:xfrm>
        </p:grpSpPr>
        <p:grpSp>
          <p:nvGrpSpPr>
            <p:cNvPr id="3024" name="Google Shape;3024;p20"/>
            <p:cNvGrpSpPr/>
            <p:nvPr/>
          </p:nvGrpSpPr>
          <p:grpSpPr>
            <a:xfrm>
              <a:off x="5414815" y="-2230000"/>
              <a:ext cx="3898081" cy="3841432"/>
              <a:chOff x="1723600" y="1764850"/>
              <a:chExt cx="374675" cy="369223"/>
            </a:xfrm>
          </p:grpSpPr>
          <p:sp>
            <p:nvSpPr>
              <p:cNvPr id="3025" name="Google Shape;3025;p20"/>
              <p:cNvSpPr/>
              <p:nvPr/>
            </p:nvSpPr>
            <p:spPr>
              <a:xfrm>
                <a:off x="1726326" y="1764850"/>
                <a:ext cx="369223" cy="369223"/>
              </a:xfrm>
              <a:custGeom>
                <a:rect b="b" l="l" r="r" t="t"/>
                <a:pathLst>
                  <a:path extrusionOk="0" h="4876" w="4876">
                    <a:moveTo>
                      <a:pt x="2432" y="0"/>
                    </a:moveTo>
                    <a:cubicBezTo>
                      <a:pt x="1089" y="0"/>
                      <a:pt x="1" y="1089"/>
                      <a:pt x="1" y="2431"/>
                    </a:cubicBezTo>
                    <a:cubicBezTo>
                      <a:pt x="1" y="3786"/>
                      <a:pt x="1089" y="4875"/>
                      <a:pt x="2432" y="4875"/>
                    </a:cubicBezTo>
                    <a:cubicBezTo>
                      <a:pt x="3787" y="4875"/>
                      <a:pt x="4876" y="3786"/>
                      <a:pt x="4876" y="2431"/>
                    </a:cubicBezTo>
                    <a:cubicBezTo>
                      <a:pt x="4876" y="1089"/>
                      <a:pt x="3787" y="0"/>
                      <a:pt x="2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0"/>
              <p:cNvSpPr/>
              <p:nvPr/>
            </p:nvSpPr>
            <p:spPr>
              <a:xfrm>
                <a:off x="1723600" y="1778783"/>
                <a:ext cx="374675" cy="341357"/>
              </a:xfrm>
              <a:custGeom>
                <a:rect b="b" l="l" r="r" t="t"/>
                <a:pathLst>
                  <a:path extrusionOk="0" h="4508" w="4948">
                    <a:moveTo>
                      <a:pt x="2480" y="0"/>
                    </a:moveTo>
                    <a:cubicBezTo>
                      <a:pt x="1456" y="0"/>
                      <a:pt x="530" y="700"/>
                      <a:pt x="291" y="1739"/>
                    </a:cubicBezTo>
                    <a:cubicBezTo>
                      <a:pt x="0" y="2949"/>
                      <a:pt x="750" y="4159"/>
                      <a:pt x="1960" y="4449"/>
                    </a:cubicBezTo>
                    <a:cubicBezTo>
                      <a:pt x="2130" y="4488"/>
                      <a:pt x="2301" y="4507"/>
                      <a:pt x="2468" y="4507"/>
                    </a:cubicBezTo>
                    <a:cubicBezTo>
                      <a:pt x="3492" y="4507"/>
                      <a:pt x="4420" y="3807"/>
                      <a:pt x="4670" y="2768"/>
                    </a:cubicBezTo>
                    <a:cubicBezTo>
                      <a:pt x="4948" y="1558"/>
                      <a:pt x="4198" y="348"/>
                      <a:pt x="2988" y="58"/>
                    </a:cubicBezTo>
                    <a:cubicBezTo>
                      <a:pt x="2818" y="19"/>
                      <a:pt x="2648" y="0"/>
                      <a:pt x="24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0"/>
              <p:cNvSpPr/>
              <p:nvPr/>
            </p:nvSpPr>
            <p:spPr>
              <a:xfrm>
                <a:off x="1769412" y="1810359"/>
                <a:ext cx="237390" cy="144554"/>
              </a:xfrm>
              <a:custGeom>
                <a:rect b="b" l="l" r="r" t="t"/>
                <a:pathLst>
                  <a:path extrusionOk="0" h="1909" w="3135">
                    <a:moveTo>
                      <a:pt x="1811" y="1"/>
                    </a:moveTo>
                    <a:cubicBezTo>
                      <a:pt x="1741" y="1"/>
                      <a:pt x="1673" y="6"/>
                      <a:pt x="1609" y="16"/>
                    </a:cubicBezTo>
                    <a:cubicBezTo>
                      <a:pt x="1004" y="101"/>
                      <a:pt x="375" y="718"/>
                      <a:pt x="109" y="1238"/>
                    </a:cubicBezTo>
                    <a:cubicBezTo>
                      <a:pt x="24" y="1371"/>
                      <a:pt x="0" y="1528"/>
                      <a:pt x="36" y="1685"/>
                    </a:cubicBezTo>
                    <a:cubicBezTo>
                      <a:pt x="98" y="1836"/>
                      <a:pt x="270" y="1908"/>
                      <a:pt x="443" y="1908"/>
                    </a:cubicBezTo>
                    <a:cubicBezTo>
                      <a:pt x="507" y="1908"/>
                      <a:pt x="571" y="1898"/>
                      <a:pt x="629" y="1879"/>
                    </a:cubicBezTo>
                    <a:cubicBezTo>
                      <a:pt x="835" y="1770"/>
                      <a:pt x="1016" y="1637"/>
                      <a:pt x="1186" y="1492"/>
                    </a:cubicBezTo>
                    <a:cubicBezTo>
                      <a:pt x="1327" y="1378"/>
                      <a:pt x="1506" y="1287"/>
                      <a:pt x="1681" y="1287"/>
                    </a:cubicBezTo>
                    <a:cubicBezTo>
                      <a:pt x="1730" y="1287"/>
                      <a:pt x="1779" y="1294"/>
                      <a:pt x="1827" y="1310"/>
                    </a:cubicBezTo>
                    <a:cubicBezTo>
                      <a:pt x="1936" y="1347"/>
                      <a:pt x="2032" y="1431"/>
                      <a:pt x="2141" y="1468"/>
                    </a:cubicBezTo>
                    <a:cubicBezTo>
                      <a:pt x="2208" y="1489"/>
                      <a:pt x="2275" y="1499"/>
                      <a:pt x="2340" y="1499"/>
                    </a:cubicBezTo>
                    <a:cubicBezTo>
                      <a:pt x="2608" y="1499"/>
                      <a:pt x="2852" y="1329"/>
                      <a:pt x="2940" y="1056"/>
                    </a:cubicBezTo>
                    <a:cubicBezTo>
                      <a:pt x="3134" y="364"/>
                      <a:pt x="2401" y="1"/>
                      <a:pt x="1811"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0"/>
              <p:cNvSpPr/>
              <p:nvPr/>
            </p:nvSpPr>
            <p:spPr>
              <a:xfrm>
                <a:off x="1777666" y="1979977"/>
                <a:ext cx="71482" cy="62925"/>
              </a:xfrm>
              <a:custGeom>
                <a:rect b="b" l="l" r="r" t="t"/>
                <a:pathLst>
                  <a:path extrusionOk="0" h="831" w="944">
                    <a:moveTo>
                      <a:pt x="650" y="1"/>
                    </a:moveTo>
                    <a:cubicBezTo>
                      <a:pt x="611" y="1"/>
                      <a:pt x="571" y="9"/>
                      <a:pt x="532" y="26"/>
                    </a:cubicBezTo>
                    <a:cubicBezTo>
                      <a:pt x="423" y="62"/>
                      <a:pt x="327" y="123"/>
                      <a:pt x="242" y="195"/>
                    </a:cubicBezTo>
                    <a:lnTo>
                      <a:pt x="169" y="340"/>
                    </a:lnTo>
                    <a:cubicBezTo>
                      <a:pt x="36" y="413"/>
                      <a:pt x="0" y="570"/>
                      <a:pt x="85" y="691"/>
                    </a:cubicBezTo>
                    <a:cubicBezTo>
                      <a:pt x="155" y="782"/>
                      <a:pt x="259" y="830"/>
                      <a:pt x="375" y="830"/>
                    </a:cubicBezTo>
                    <a:cubicBezTo>
                      <a:pt x="399" y="830"/>
                      <a:pt x="423" y="828"/>
                      <a:pt x="448" y="824"/>
                    </a:cubicBezTo>
                    <a:cubicBezTo>
                      <a:pt x="581" y="788"/>
                      <a:pt x="702" y="715"/>
                      <a:pt x="786" y="607"/>
                    </a:cubicBezTo>
                    <a:cubicBezTo>
                      <a:pt x="847" y="534"/>
                      <a:pt x="895" y="437"/>
                      <a:pt x="919" y="340"/>
                    </a:cubicBezTo>
                    <a:cubicBezTo>
                      <a:pt x="944" y="244"/>
                      <a:pt x="907" y="147"/>
                      <a:pt x="847" y="74"/>
                    </a:cubicBezTo>
                    <a:cubicBezTo>
                      <a:pt x="792" y="27"/>
                      <a:pt x="722" y="1"/>
                      <a:pt x="650"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0"/>
              <p:cNvSpPr/>
              <p:nvPr/>
            </p:nvSpPr>
            <p:spPr>
              <a:xfrm>
                <a:off x="1886632" y="1910994"/>
                <a:ext cx="176888" cy="176358"/>
              </a:xfrm>
              <a:custGeom>
                <a:rect b="b" l="l" r="r" t="t"/>
                <a:pathLst>
                  <a:path extrusionOk="0" h="2329" w="2336">
                    <a:moveTo>
                      <a:pt x="1934" y="0"/>
                    </a:moveTo>
                    <a:cubicBezTo>
                      <a:pt x="1761" y="0"/>
                      <a:pt x="1579" y="128"/>
                      <a:pt x="1464" y="272"/>
                    </a:cubicBezTo>
                    <a:cubicBezTo>
                      <a:pt x="1319" y="453"/>
                      <a:pt x="1198" y="671"/>
                      <a:pt x="1005" y="792"/>
                    </a:cubicBezTo>
                    <a:cubicBezTo>
                      <a:pt x="934" y="832"/>
                      <a:pt x="863" y="846"/>
                      <a:pt x="795" y="846"/>
                    </a:cubicBezTo>
                    <a:cubicBezTo>
                      <a:pt x="669" y="846"/>
                      <a:pt x="547" y="801"/>
                      <a:pt x="434" y="801"/>
                    </a:cubicBezTo>
                    <a:cubicBezTo>
                      <a:pt x="389" y="801"/>
                      <a:pt x="345" y="808"/>
                      <a:pt x="303" y="828"/>
                    </a:cubicBezTo>
                    <a:cubicBezTo>
                      <a:pt x="97" y="925"/>
                      <a:pt x="1" y="1421"/>
                      <a:pt x="1" y="1614"/>
                    </a:cubicBezTo>
                    <a:cubicBezTo>
                      <a:pt x="1" y="1917"/>
                      <a:pt x="194" y="2195"/>
                      <a:pt x="484" y="2304"/>
                    </a:cubicBezTo>
                    <a:cubicBezTo>
                      <a:pt x="543" y="2321"/>
                      <a:pt x="602" y="2329"/>
                      <a:pt x="661" y="2329"/>
                    </a:cubicBezTo>
                    <a:cubicBezTo>
                      <a:pt x="898" y="2329"/>
                      <a:pt x="1138" y="2205"/>
                      <a:pt x="1331" y="2050"/>
                    </a:cubicBezTo>
                    <a:cubicBezTo>
                      <a:pt x="1730" y="1747"/>
                      <a:pt x="2033" y="1336"/>
                      <a:pt x="2226" y="876"/>
                    </a:cubicBezTo>
                    <a:cubicBezTo>
                      <a:pt x="2299" y="731"/>
                      <a:pt x="2335" y="562"/>
                      <a:pt x="2323" y="405"/>
                    </a:cubicBezTo>
                    <a:cubicBezTo>
                      <a:pt x="2311" y="235"/>
                      <a:pt x="2214" y="90"/>
                      <a:pt x="2069" y="30"/>
                    </a:cubicBezTo>
                    <a:cubicBezTo>
                      <a:pt x="2026" y="9"/>
                      <a:pt x="1980" y="0"/>
                      <a:pt x="1934" y="0"/>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0" name="Google Shape;3030;p20"/>
            <p:cNvGrpSpPr/>
            <p:nvPr/>
          </p:nvGrpSpPr>
          <p:grpSpPr>
            <a:xfrm rot="1592248">
              <a:off x="-275979" y="2650633"/>
              <a:ext cx="2057488" cy="1863504"/>
              <a:chOff x="168680" y="2785500"/>
              <a:chExt cx="2215594" cy="2006704"/>
            </a:xfrm>
          </p:grpSpPr>
          <p:grpSp>
            <p:nvGrpSpPr>
              <p:cNvPr id="3031" name="Google Shape;3031;p20"/>
              <p:cNvGrpSpPr/>
              <p:nvPr/>
            </p:nvGrpSpPr>
            <p:grpSpPr>
              <a:xfrm>
                <a:off x="244392" y="2831804"/>
                <a:ext cx="1134008" cy="607901"/>
                <a:chOff x="5206900" y="826150"/>
                <a:chExt cx="599275" cy="321250"/>
              </a:xfrm>
            </p:grpSpPr>
            <p:sp>
              <p:nvSpPr>
                <p:cNvPr id="3032" name="Google Shape;3032;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6" name="Google Shape;3046;p20"/>
              <p:cNvGrpSpPr/>
              <p:nvPr/>
            </p:nvGrpSpPr>
            <p:grpSpPr>
              <a:xfrm rot="-9256633">
                <a:off x="587604" y="3229487"/>
                <a:ext cx="1134020" cy="607908"/>
                <a:chOff x="5206900" y="826150"/>
                <a:chExt cx="599275" cy="321250"/>
              </a:xfrm>
            </p:grpSpPr>
            <p:sp>
              <p:nvSpPr>
                <p:cNvPr id="3047" name="Google Shape;3047;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1" name="Google Shape;3061;p20"/>
              <p:cNvGrpSpPr/>
              <p:nvPr/>
            </p:nvGrpSpPr>
            <p:grpSpPr>
              <a:xfrm flipH="1" rot="7120513">
                <a:off x="636793" y="3844951"/>
                <a:ext cx="1133997" cy="607895"/>
                <a:chOff x="5206900" y="826150"/>
                <a:chExt cx="599275" cy="321250"/>
              </a:xfrm>
            </p:grpSpPr>
            <p:sp>
              <p:nvSpPr>
                <p:cNvPr id="3062" name="Google Shape;3062;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6" name="Google Shape;3076;p20"/>
              <p:cNvGrpSpPr/>
              <p:nvPr/>
            </p:nvGrpSpPr>
            <p:grpSpPr>
              <a:xfrm>
                <a:off x="1817929" y="3898077"/>
                <a:ext cx="566346" cy="559947"/>
                <a:chOff x="1817929" y="3898077"/>
                <a:chExt cx="566346" cy="559947"/>
              </a:xfrm>
            </p:grpSpPr>
            <p:sp>
              <p:nvSpPr>
                <p:cNvPr id="3077" name="Google Shape;3077;p20"/>
                <p:cNvSpPr/>
                <p:nvPr/>
              </p:nvSpPr>
              <p:spPr>
                <a:xfrm>
                  <a:off x="1913056" y="4081084"/>
                  <a:ext cx="53508" cy="53508"/>
                </a:xfrm>
                <a:custGeom>
                  <a:rect b="b" l="l" r="r" t="t"/>
                  <a:pathLst>
                    <a:path extrusionOk="0" h="945" w="945">
                      <a:moveTo>
                        <a:pt x="945" y="417"/>
                      </a:moveTo>
                      <a:cubicBezTo>
                        <a:pt x="945" y="769"/>
                        <a:pt x="497" y="945"/>
                        <a:pt x="257" y="689"/>
                      </a:cubicBezTo>
                      <a:cubicBezTo>
                        <a:pt x="1" y="433"/>
                        <a:pt x="193" y="0"/>
                        <a:pt x="545" y="16"/>
                      </a:cubicBezTo>
                      <a:cubicBezTo>
                        <a:pt x="769" y="16"/>
                        <a:pt x="945" y="192"/>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0"/>
                <p:cNvSpPr/>
                <p:nvPr/>
              </p:nvSpPr>
              <p:spPr>
                <a:xfrm>
                  <a:off x="2105122" y="4371901"/>
                  <a:ext cx="11834" cy="11834"/>
                </a:xfrm>
                <a:custGeom>
                  <a:rect b="b" l="l" r="r" t="t"/>
                  <a:pathLst>
                    <a:path extrusionOk="0" h="209" w="209">
                      <a:moveTo>
                        <a:pt x="209" y="97"/>
                      </a:moveTo>
                      <a:cubicBezTo>
                        <a:pt x="209" y="209"/>
                        <a:pt x="1" y="17"/>
                        <a:pt x="129" y="17"/>
                      </a:cubicBezTo>
                      <a:cubicBezTo>
                        <a:pt x="177" y="1"/>
                        <a:pt x="209" y="49"/>
                        <a:pt x="209"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0"/>
                <p:cNvSpPr/>
                <p:nvPr/>
              </p:nvSpPr>
              <p:spPr>
                <a:xfrm>
                  <a:off x="2347073" y="4228757"/>
                  <a:ext cx="9116" cy="11834"/>
                </a:xfrm>
                <a:custGeom>
                  <a:rect b="b" l="l" r="r" t="t"/>
                  <a:pathLst>
                    <a:path extrusionOk="0" h="209" w="161">
                      <a:moveTo>
                        <a:pt x="160" y="97"/>
                      </a:moveTo>
                      <a:cubicBezTo>
                        <a:pt x="160" y="209"/>
                        <a:pt x="0" y="209"/>
                        <a:pt x="0" y="97"/>
                      </a:cubicBezTo>
                      <a:cubicBezTo>
                        <a:pt x="0" y="1"/>
                        <a:pt x="160" y="1"/>
                        <a:pt x="160"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0"/>
                <p:cNvSpPr/>
                <p:nvPr/>
              </p:nvSpPr>
              <p:spPr>
                <a:xfrm>
                  <a:off x="2181280" y="4434413"/>
                  <a:ext cx="24518" cy="23612"/>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0"/>
                <p:cNvSpPr/>
                <p:nvPr/>
              </p:nvSpPr>
              <p:spPr>
                <a:xfrm>
                  <a:off x="2251946" y="4313919"/>
                  <a:ext cx="24518" cy="24518"/>
                </a:xfrm>
                <a:custGeom>
                  <a:rect b="b" l="l" r="r" t="t"/>
                  <a:pathLst>
                    <a:path extrusionOk="0" h="433" w="433">
                      <a:moveTo>
                        <a:pt x="432" y="193"/>
                      </a:moveTo>
                      <a:cubicBezTo>
                        <a:pt x="432" y="353"/>
                        <a:pt x="240" y="433"/>
                        <a:pt x="128" y="321"/>
                      </a:cubicBezTo>
                      <a:cubicBezTo>
                        <a:pt x="0" y="209"/>
                        <a:pt x="96" y="1"/>
                        <a:pt x="256" y="1"/>
                      </a:cubicBezTo>
                      <a:cubicBezTo>
                        <a:pt x="352"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0"/>
                <p:cNvSpPr/>
                <p:nvPr/>
              </p:nvSpPr>
              <p:spPr>
                <a:xfrm>
                  <a:off x="2174939" y="3898077"/>
                  <a:ext cx="19988" cy="19988"/>
                </a:xfrm>
                <a:custGeom>
                  <a:rect b="b" l="l" r="r" t="t"/>
                  <a:pathLst>
                    <a:path extrusionOk="0" h="353" w="353">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0"/>
                <p:cNvSpPr/>
                <p:nvPr/>
              </p:nvSpPr>
              <p:spPr>
                <a:xfrm>
                  <a:off x="2360663" y="4408140"/>
                  <a:ext cx="23612" cy="28141"/>
                </a:xfrm>
                <a:custGeom>
                  <a:rect b="b" l="l" r="r" t="t"/>
                  <a:pathLst>
                    <a:path extrusionOk="0" h="497" w="417">
                      <a:moveTo>
                        <a:pt x="384" y="225"/>
                      </a:moveTo>
                      <a:cubicBezTo>
                        <a:pt x="416" y="497"/>
                        <a:pt x="0" y="497"/>
                        <a:pt x="32" y="225"/>
                      </a:cubicBezTo>
                      <a:cubicBezTo>
                        <a:pt x="48" y="1"/>
                        <a:pt x="368" y="1"/>
                        <a:pt x="384"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0"/>
                <p:cNvSpPr/>
                <p:nvPr/>
              </p:nvSpPr>
              <p:spPr>
                <a:xfrm>
                  <a:off x="1817929" y="4332944"/>
                  <a:ext cx="87935" cy="87935"/>
                </a:xfrm>
                <a:custGeom>
                  <a:rect b="b" l="l" r="r" t="t"/>
                  <a:pathLst>
                    <a:path extrusionOk="0" h="1553" w="1553">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0"/>
                <p:cNvSpPr/>
                <p:nvPr/>
              </p:nvSpPr>
              <p:spPr>
                <a:xfrm>
                  <a:off x="2106934" y="4149938"/>
                  <a:ext cx="87991" cy="87935"/>
                </a:xfrm>
                <a:custGeom>
                  <a:rect b="b" l="l" r="r" t="t"/>
                  <a:pathLst>
                    <a:path extrusionOk="0" h="1553" w="1554">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6" name="Google Shape;3086;p20"/>
              <p:cNvSpPr/>
              <p:nvPr/>
            </p:nvSpPr>
            <p:spPr>
              <a:xfrm>
                <a:off x="1138393" y="4312107"/>
                <a:ext cx="53508" cy="53508"/>
              </a:xfrm>
              <a:custGeom>
                <a:rect b="b" l="l" r="r" t="t"/>
                <a:pathLst>
                  <a:path extrusionOk="0" h="945" w="945">
                    <a:moveTo>
                      <a:pt x="945" y="401"/>
                    </a:moveTo>
                    <a:cubicBezTo>
                      <a:pt x="945" y="769"/>
                      <a:pt x="513" y="945"/>
                      <a:pt x="257" y="689"/>
                    </a:cubicBezTo>
                    <a:cubicBezTo>
                      <a:pt x="1" y="433"/>
                      <a:pt x="193" y="1"/>
                      <a:pt x="561" y="17"/>
                    </a:cubicBezTo>
                    <a:cubicBezTo>
                      <a:pt x="769" y="17"/>
                      <a:pt x="945" y="193"/>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0"/>
              <p:cNvSpPr/>
              <p:nvPr/>
            </p:nvSpPr>
            <p:spPr>
              <a:xfrm>
                <a:off x="991625" y="3974179"/>
                <a:ext cx="10022" cy="10022"/>
              </a:xfrm>
              <a:custGeom>
                <a:rect b="b" l="l" r="r" t="t"/>
                <a:pathLst>
                  <a:path extrusionOk="0" h="177" w="177">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0"/>
              <p:cNvSpPr/>
              <p:nvPr/>
            </p:nvSpPr>
            <p:spPr>
              <a:xfrm>
                <a:off x="1065915" y="4088331"/>
                <a:ext cx="14552" cy="10928"/>
              </a:xfrm>
              <a:custGeom>
                <a:rect b="b" l="l" r="r" t="t"/>
                <a:pathLst>
                  <a:path extrusionOk="0" h="193" w="257">
                    <a:moveTo>
                      <a:pt x="225" y="81"/>
                    </a:moveTo>
                    <a:cubicBezTo>
                      <a:pt x="257" y="193"/>
                      <a:pt x="1" y="48"/>
                      <a:pt x="129" y="16"/>
                    </a:cubicBezTo>
                    <a:cubicBezTo>
                      <a:pt x="177" y="0"/>
                      <a:pt x="209" y="32"/>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0"/>
              <p:cNvSpPr/>
              <p:nvPr/>
            </p:nvSpPr>
            <p:spPr>
              <a:xfrm>
                <a:off x="1314151" y="4410858"/>
                <a:ext cx="24518" cy="24518"/>
              </a:xfrm>
              <a:custGeom>
                <a:rect b="b" l="l" r="r" t="t"/>
                <a:pathLst>
                  <a:path extrusionOk="0" h="433" w="433">
                    <a:moveTo>
                      <a:pt x="433" y="193"/>
                    </a:moveTo>
                    <a:cubicBezTo>
                      <a:pt x="433" y="353"/>
                      <a:pt x="241" y="433"/>
                      <a:pt x="129" y="321"/>
                    </a:cubicBezTo>
                    <a:cubicBezTo>
                      <a:pt x="1" y="209"/>
                      <a:pt x="81" y="1"/>
                      <a:pt x="257" y="1"/>
                    </a:cubicBezTo>
                    <a:cubicBezTo>
                      <a:pt x="353" y="1"/>
                      <a:pt x="433" y="81"/>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0"/>
              <p:cNvSpPr/>
              <p:nvPr/>
            </p:nvSpPr>
            <p:spPr>
              <a:xfrm>
                <a:off x="1246203" y="4014042"/>
                <a:ext cx="23612" cy="24518"/>
              </a:xfrm>
              <a:custGeom>
                <a:rect b="b" l="l" r="r" t="t"/>
                <a:pathLst>
                  <a:path extrusionOk="0" h="433" w="417">
                    <a:moveTo>
                      <a:pt x="417" y="192"/>
                    </a:moveTo>
                    <a:cubicBezTo>
                      <a:pt x="417" y="352"/>
                      <a:pt x="225" y="432"/>
                      <a:pt x="113" y="320"/>
                    </a:cubicBezTo>
                    <a:cubicBezTo>
                      <a:pt x="1" y="192"/>
                      <a:pt x="81" y="0"/>
                      <a:pt x="241" y="0"/>
                    </a:cubicBezTo>
                    <a:cubicBezTo>
                      <a:pt x="337" y="0"/>
                      <a:pt x="417" y="80"/>
                      <a:pt x="417"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0"/>
              <p:cNvSpPr/>
              <p:nvPr/>
            </p:nvSpPr>
            <p:spPr>
              <a:xfrm>
                <a:off x="1146546" y="4165339"/>
                <a:ext cx="87935" cy="87029"/>
              </a:xfrm>
              <a:custGeom>
                <a:rect b="b" l="l" r="r" t="t"/>
                <a:pathLst>
                  <a:path extrusionOk="0" h="1537" w="1553">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2" name="Google Shape;3092;p20"/>
              <p:cNvGrpSpPr/>
              <p:nvPr/>
            </p:nvGrpSpPr>
            <p:grpSpPr>
              <a:xfrm rot="-6871190">
                <a:off x="1467458" y="3320379"/>
                <a:ext cx="566335" cy="559937"/>
                <a:chOff x="1817929" y="3898077"/>
                <a:chExt cx="566346" cy="559947"/>
              </a:xfrm>
            </p:grpSpPr>
            <p:sp>
              <p:nvSpPr>
                <p:cNvPr id="3093" name="Google Shape;3093;p20"/>
                <p:cNvSpPr/>
                <p:nvPr/>
              </p:nvSpPr>
              <p:spPr>
                <a:xfrm>
                  <a:off x="1913056" y="4081084"/>
                  <a:ext cx="53508" cy="53508"/>
                </a:xfrm>
                <a:custGeom>
                  <a:rect b="b" l="l" r="r" t="t"/>
                  <a:pathLst>
                    <a:path extrusionOk="0" h="945" w="945">
                      <a:moveTo>
                        <a:pt x="945" y="417"/>
                      </a:moveTo>
                      <a:cubicBezTo>
                        <a:pt x="945" y="769"/>
                        <a:pt x="497" y="945"/>
                        <a:pt x="257" y="689"/>
                      </a:cubicBezTo>
                      <a:cubicBezTo>
                        <a:pt x="1" y="433"/>
                        <a:pt x="193" y="0"/>
                        <a:pt x="545" y="16"/>
                      </a:cubicBezTo>
                      <a:cubicBezTo>
                        <a:pt x="769" y="16"/>
                        <a:pt x="945" y="192"/>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0"/>
                <p:cNvSpPr/>
                <p:nvPr/>
              </p:nvSpPr>
              <p:spPr>
                <a:xfrm>
                  <a:off x="2105122" y="4371901"/>
                  <a:ext cx="11834" cy="11834"/>
                </a:xfrm>
                <a:custGeom>
                  <a:rect b="b" l="l" r="r" t="t"/>
                  <a:pathLst>
                    <a:path extrusionOk="0" h="209" w="209">
                      <a:moveTo>
                        <a:pt x="209" y="97"/>
                      </a:moveTo>
                      <a:cubicBezTo>
                        <a:pt x="209" y="209"/>
                        <a:pt x="1" y="17"/>
                        <a:pt x="129" y="17"/>
                      </a:cubicBezTo>
                      <a:cubicBezTo>
                        <a:pt x="177" y="1"/>
                        <a:pt x="209" y="49"/>
                        <a:pt x="209"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0"/>
                <p:cNvSpPr/>
                <p:nvPr/>
              </p:nvSpPr>
              <p:spPr>
                <a:xfrm>
                  <a:off x="2347073" y="4228757"/>
                  <a:ext cx="9116" cy="11834"/>
                </a:xfrm>
                <a:custGeom>
                  <a:rect b="b" l="l" r="r" t="t"/>
                  <a:pathLst>
                    <a:path extrusionOk="0" h="209" w="161">
                      <a:moveTo>
                        <a:pt x="160" y="97"/>
                      </a:moveTo>
                      <a:cubicBezTo>
                        <a:pt x="160" y="209"/>
                        <a:pt x="0" y="209"/>
                        <a:pt x="0" y="97"/>
                      </a:cubicBezTo>
                      <a:cubicBezTo>
                        <a:pt x="0" y="1"/>
                        <a:pt x="160" y="1"/>
                        <a:pt x="160"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0"/>
                <p:cNvSpPr/>
                <p:nvPr/>
              </p:nvSpPr>
              <p:spPr>
                <a:xfrm>
                  <a:off x="2181280" y="4434413"/>
                  <a:ext cx="24518" cy="23612"/>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0"/>
                <p:cNvSpPr/>
                <p:nvPr/>
              </p:nvSpPr>
              <p:spPr>
                <a:xfrm>
                  <a:off x="2251946" y="4313919"/>
                  <a:ext cx="24518" cy="24518"/>
                </a:xfrm>
                <a:custGeom>
                  <a:rect b="b" l="l" r="r" t="t"/>
                  <a:pathLst>
                    <a:path extrusionOk="0" h="433" w="433">
                      <a:moveTo>
                        <a:pt x="432" y="193"/>
                      </a:moveTo>
                      <a:cubicBezTo>
                        <a:pt x="432" y="353"/>
                        <a:pt x="240" y="433"/>
                        <a:pt x="128" y="321"/>
                      </a:cubicBezTo>
                      <a:cubicBezTo>
                        <a:pt x="0" y="209"/>
                        <a:pt x="96" y="1"/>
                        <a:pt x="256" y="1"/>
                      </a:cubicBezTo>
                      <a:cubicBezTo>
                        <a:pt x="352"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0"/>
                <p:cNvSpPr/>
                <p:nvPr/>
              </p:nvSpPr>
              <p:spPr>
                <a:xfrm>
                  <a:off x="2174939" y="3898077"/>
                  <a:ext cx="19988" cy="19988"/>
                </a:xfrm>
                <a:custGeom>
                  <a:rect b="b" l="l" r="r" t="t"/>
                  <a:pathLst>
                    <a:path extrusionOk="0" h="353" w="353">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0"/>
                <p:cNvSpPr/>
                <p:nvPr/>
              </p:nvSpPr>
              <p:spPr>
                <a:xfrm>
                  <a:off x="2360663" y="4408140"/>
                  <a:ext cx="23612" cy="28141"/>
                </a:xfrm>
                <a:custGeom>
                  <a:rect b="b" l="l" r="r" t="t"/>
                  <a:pathLst>
                    <a:path extrusionOk="0" h="497" w="417">
                      <a:moveTo>
                        <a:pt x="384" y="225"/>
                      </a:moveTo>
                      <a:cubicBezTo>
                        <a:pt x="416" y="497"/>
                        <a:pt x="0" y="497"/>
                        <a:pt x="32" y="225"/>
                      </a:cubicBezTo>
                      <a:cubicBezTo>
                        <a:pt x="48" y="1"/>
                        <a:pt x="368" y="1"/>
                        <a:pt x="384"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0"/>
                <p:cNvSpPr/>
                <p:nvPr/>
              </p:nvSpPr>
              <p:spPr>
                <a:xfrm>
                  <a:off x="1817929" y="4332944"/>
                  <a:ext cx="87935" cy="87935"/>
                </a:xfrm>
                <a:custGeom>
                  <a:rect b="b" l="l" r="r" t="t"/>
                  <a:pathLst>
                    <a:path extrusionOk="0" h="1553" w="1553">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0"/>
                <p:cNvSpPr/>
                <p:nvPr/>
              </p:nvSpPr>
              <p:spPr>
                <a:xfrm>
                  <a:off x="2106934" y="4149938"/>
                  <a:ext cx="87991" cy="87935"/>
                </a:xfrm>
                <a:custGeom>
                  <a:rect b="b" l="l" r="r" t="t"/>
                  <a:pathLst>
                    <a:path extrusionOk="0" h="1553" w="1554">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2" name="Google Shape;3102;p20"/>
              <p:cNvGrpSpPr/>
              <p:nvPr/>
            </p:nvGrpSpPr>
            <p:grpSpPr>
              <a:xfrm>
                <a:off x="168680" y="2785500"/>
                <a:ext cx="1791633" cy="1445350"/>
                <a:chOff x="168680" y="2785500"/>
                <a:chExt cx="1791633" cy="1445350"/>
              </a:xfrm>
            </p:grpSpPr>
            <p:sp>
              <p:nvSpPr>
                <p:cNvPr id="3103" name="Google Shape;3103;p20"/>
                <p:cNvSpPr/>
                <p:nvPr/>
              </p:nvSpPr>
              <p:spPr>
                <a:xfrm flipH="1">
                  <a:off x="425700" y="2785500"/>
                  <a:ext cx="894400" cy="493950"/>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0"/>
                <p:cNvSpPr/>
                <p:nvPr/>
              </p:nvSpPr>
              <p:spPr>
                <a:xfrm flipH="1">
                  <a:off x="460539" y="3115816"/>
                  <a:ext cx="1225328" cy="67671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0"/>
                <p:cNvSpPr/>
                <p:nvPr/>
              </p:nvSpPr>
              <p:spPr>
                <a:xfrm flipH="1">
                  <a:off x="1065913" y="3678311"/>
                  <a:ext cx="894400" cy="493950"/>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0"/>
                <p:cNvSpPr/>
                <p:nvPr/>
              </p:nvSpPr>
              <p:spPr>
                <a:xfrm flipH="1">
                  <a:off x="168680" y="3520945"/>
                  <a:ext cx="1285432" cy="709905"/>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07" name="Google Shape;3107;p20"/>
            <p:cNvGrpSpPr/>
            <p:nvPr/>
          </p:nvGrpSpPr>
          <p:grpSpPr>
            <a:xfrm>
              <a:off x="7755822" y="401891"/>
              <a:ext cx="2196360" cy="4250619"/>
              <a:chOff x="7755822" y="401891"/>
              <a:chExt cx="2196360" cy="4250619"/>
            </a:xfrm>
          </p:grpSpPr>
          <p:grpSp>
            <p:nvGrpSpPr>
              <p:cNvPr id="3108" name="Google Shape;3108;p20"/>
              <p:cNvGrpSpPr/>
              <p:nvPr/>
            </p:nvGrpSpPr>
            <p:grpSpPr>
              <a:xfrm flipH="1">
                <a:off x="7854696" y="401891"/>
                <a:ext cx="1699100" cy="2145071"/>
                <a:chOff x="146217" y="2712579"/>
                <a:chExt cx="1552966" cy="1960401"/>
              </a:xfrm>
            </p:grpSpPr>
            <p:grpSp>
              <p:nvGrpSpPr>
                <p:cNvPr id="3109" name="Google Shape;3109;p20"/>
                <p:cNvGrpSpPr/>
                <p:nvPr/>
              </p:nvGrpSpPr>
              <p:grpSpPr>
                <a:xfrm>
                  <a:off x="146217" y="2712579"/>
                  <a:ext cx="1134008" cy="607901"/>
                  <a:chOff x="5206900" y="826150"/>
                  <a:chExt cx="599275" cy="321250"/>
                </a:xfrm>
              </p:grpSpPr>
              <p:sp>
                <p:nvSpPr>
                  <p:cNvPr id="3110" name="Google Shape;3110;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4" name="Google Shape;3124;p20"/>
                <p:cNvGrpSpPr/>
                <p:nvPr/>
              </p:nvGrpSpPr>
              <p:grpSpPr>
                <a:xfrm rot="-9256633">
                  <a:off x="489429" y="3110262"/>
                  <a:ext cx="1134020" cy="607908"/>
                  <a:chOff x="5206900" y="826150"/>
                  <a:chExt cx="599275" cy="321250"/>
                </a:xfrm>
              </p:grpSpPr>
              <p:sp>
                <p:nvSpPr>
                  <p:cNvPr id="3125" name="Google Shape;3125;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9" name="Google Shape;3139;p20"/>
                <p:cNvGrpSpPr/>
                <p:nvPr/>
              </p:nvGrpSpPr>
              <p:grpSpPr>
                <a:xfrm flipH="1" rot="7120513">
                  <a:off x="538618" y="3725726"/>
                  <a:ext cx="1133997" cy="607895"/>
                  <a:chOff x="5206900" y="826150"/>
                  <a:chExt cx="599275" cy="321250"/>
                </a:xfrm>
              </p:grpSpPr>
              <p:sp>
                <p:nvSpPr>
                  <p:cNvPr id="3140" name="Google Shape;3140;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54" name="Google Shape;3154;p20"/>
              <p:cNvGrpSpPr/>
              <p:nvPr/>
            </p:nvGrpSpPr>
            <p:grpSpPr>
              <a:xfrm flipH="1" rot="9899905">
                <a:off x="8004461" y="2324117"/>
                <a:ext cx="1699081" cy="2145040"/>
                <a:chOff x="146217" y="2712579"/>
                <a:chExt cx="1552966" cy="1960401"/>
              </a:xfrm>
            </p:grpSpPr>
            <p:grpSp>
              <p:nvGrpSpPr>
                <p:cNvPr id="3155" name="Google Shape;3155;p20"/>
                <p:cNvGrpSpPr/>
                <p:nvPr/>
              </p:nvGrpSpPr>
              <p:grpSpPr>
                <a:xfrm>
                  <a:off x="146217" y="2712579"/>
                  <a:ext cx="1134008" cy="607901"/>
                  <a:chOff x="5206900" y="826150"/>
                  <a:chExt cx="599275" cy="321250"/>
                </a:xfrm>
              </p:grpSpPr>
              <p:sp>
                <p:nvSpPr>
                  <p:cNvPr id="3156" name="Google Shape;3156;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0" name="Google Shape;3170;p20"/>
                <p:cNvGrpSpPr/>
                <p:nvPr/>
              </p:nvGrpSpPr>
              <p:grpSpPr>
                <a:xfrm rot="-9256633">
                  <a:off x="489429" y="3110262"/>
                  <a:ext cx="1134020" cy="607908"/>
                  <a:chOff x="5206900" y="826150"/>
                  <a:chExt cx="599275" cy="321250"/>
                </a:xfrm>
              </p:grpSpPr>
              <p:sp>
                <p:nvSpPr>
                  <p:cNvPr id="3171" name="Google Shape;3171;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5" name="Google Shape;3185;p20"/>
                <p:cNvGrpSpPr/>
                <p:nvPr/>
              </p:nvGrpSpPr>
              <p:grpSpPr>
                <a:xfrm flipH="1" rot="7120513">
                  <a:off x="538618" y="3725726"/>
                  <a:ext cx="1133997" cy="607895"/>
                  <a:chOff x="5206900" y="826150"/>
                  <a:chExt cx="599275" cy="321250"/>
                </a:xfrm>
              </p:grpSpPr>
              <p:sp>
                <p:nvSpPr>
                  <p:cNvPr id="3186" name="Google Shape;3186;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200" name="Google Shape;3200;p20"/>
            <p:cNvGrpSpPr/>
            <p:nvPr/>
          </p:nvGrpSpPr>
          <p:grpSpPr>
            <a:xfrm>
              <a:off x="-874077" y="237431"/>
              <a:ext cx="2543970" cy="2707148"/>
              <a:chOff x="-874077" y="237431"/>
              <a:chExt cx="2543970" cy="2707148"/>
            </a:xfrm>
          </p:grpSpPr>
          <p:grpSp>
            <p:nvGrpSpPr>
              <p:cNvPr id="3201" name="Google Shape;3201;p20"/>
              <p:cNvGrpSpPr/>
              <p:nvPr/>
            </p:nvGrpSpPr>
            <p:grpSpPr>
              <a:xfrm>
                <a:off x="534204" y="729736"/>
                <a:ext cx="358049" cy="375903"/>
                <a:chOff x="1063586" y="401894"/>
                <a:chExt cx="262134" cy="275226"/>
              </a:xfrm>
            </p:grpSpPr>
            <p:sp>
              <p:nvSpPr>
                <p:cNvPr id="3202" name="Google Shape;3202;p20"/>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0"/>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4" name="Google Shape;3204;p20"/>
                <p:cNvGrpSpPr/>
                <p:nvPr/>
              </p:nvGrpSpPr>
              <p:grpSpPr>
                <a:xfrm>
                  <a:off x="1146109" y="401894"/>
                  <a:ext cx="171173" cy="146520"/>
                  <a:chOff x="1146109" y="401894"/>
                  <a:chExt cx="171173" cy="146520"/>
                </a:xfrm>
              </p:grpSpPr>
              <p:sp>
                <p:nvSpPr>
                  <p:cNvPr id="3205" name="Google Shape;3205;p20"/>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6" name="Google Shape;3206;p20"/>
                  <p:cNvGrpSpPr/>
                  <p:nvPr/>
                </p:nvGrpSpPr>
                <p:grpSpPr>
                  <a:xfrm>
                    <a:off x="1167199" y="418649"/>
                    <a:ext cx="111953" cy="108115"/>
                    <a:chOff x="1167199" y="418649"/>
                    <a:chExt cx="111953" cy="108115"/>
                  </a:xfrm>
                </p:grpSpPr>
                <p:sp>
                  <p:nvSpPr>
                    <p:cNvPr id="3207" name="Google Shape;3207;p20"/>
                    <p:cNvSpPr/>
                    <p:nvPr/>
                  </p:nvSpPr>
                  <p:spPr>
                    <a:xfrm rot="10526915">
                      <a:off x="1169905" y="421851"/>
                      <a:ext cx="83539" cy="71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0"/>
                    <p:cNvSpPr/>
                    <p:nvPr/>
                  </p:nvSpPr>
                  <p:spPr>
                    <a:xfrm rot="6620808">
                      <a:off x="1179769" y="452836"/>
                      <a:ext cx="63818" cy="65318"/>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0"/>
                    <p:cNvSpPr/>
                    <p:nvPr/>
                  </p:nvSpPr>
                  <p:spPr>
                    <a:xfrm rot="1447158">
                      <a:off x="1204983" y="439347"/>
                      <a:ext cx="66059" cy="53830"/>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210" name="Google Shape;3210;p20"/>
              <p:cNvGrpSpPr/>
              <p:nvPr/>
            </p:nvGrpSpPr>
            <p:grpSpPr>
              <a:xfrm flipH="1" rot="-1799893">
                <a:off x="-451610" y="518474"/>
                <a:ext cx="1699036" cy="2145062"/>
                <a:chOff x="146217" y="2712579"/>
                <a:chExt cx="1552966" cy="1960401"/>
              </a:xfrm>
            </p:grpSpPr>
            <p:grpSp>
              <p:nvGrpSpPr>
                <p:cNvPr id="3211" name="Google Shape;3211;p20"/>
                <p:cNvGrpSpPr/>
                <p:nvPr/>
              </p:nvGrpSpPr>
              <p:grpSpPr>
                <a:xfrm>
                  <a:off x="146217" y="2712579"/>
                  <a:ext cx="1134008" cy="607901"/>
                  <a:chOff x="5206900" y="826150"/>
                  <a:chExt cx="599275" cy="321250"/>
                </a:xfrm>
              </p:grpSpPr>
              <p:sp>
                <p:nvSpPr>
                  <p:cNvPr id="3212" name="Google Shape;3212;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6" name="Google Shape;3226;p20"/>
                <p:cNvGrpSpPr/>
                <p:nvPr/>
              </p:nvGrpSpPr>
              <p:grpSpPr>
                <a:xfrm rot="-9256633">
                  <a:off x="489429" y="3110262"/>
                  <a:ext cx="1134020" cy="607908"/>
                  <a:chOff x="5206900" y="826150"/>
                  <a:chExt cx="599275" cy="321250"/>
                </a:xfrm>
              </p:grpSpPr>
              <p:sp>
                <p:nvSpPr>
                  <p:cNvPr id="3227" name="Google Shape;3227;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1" name="Google Shape;3241;p20"/>
                <p:cNvGrpSpPr/>
                <p:nvPr/>
              </p:nvGrpSpPr>
              <p:grpSpPr>
                <a:xfrm flipH="1" rot="7120513">
                  <a:off x="538618" y="3725726"/>
                  <a:ext cx="1133997" cy="607895"/>
                  <a:chOff x="5206900" y="826150"/>
                  <a:chExt cx="599275" cy="321250"/>
                </a:xfrm>
              </p:grpSpPr>
              <p:sp>
                <p:nvSpPr>
                  <p:cNvPr id="3242" name="Google Shape;3242;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3256" name="Google Shape;3256;p20"/>
          <p:cNvSpPr txBox="1"/>
          <p:nvPr>
            <p:ph idx="1" type="subTitle"/>
          </p:nvPr>
        </p:nvSpPr>
        <p:spPr>
          <a:xfrm>
            <a:off x="1391100" y="1823000"/>
            <a:ext cx="6361800" cy="1071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257" name="Google Shape;3257;p20"/>
          <p:cNvSpPr txBox="1"/>
          <p:nvPr>
            <p:ph type="title"/>
          </p:nvPr>
        </p:nvSpPr>
        <p:spPr>
          <a:xfrm>
            <a:off x="5695500" y="2944575"/>
            <a:ext cx="2057400" cy="375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258" name="Shape 3258"/>
        <p:cNvGrpSpPr/>
        <p:nvPr/>
      </p:nvGrpSpPr>
      <p:grpSpPr>
        <a:xfrm>
          <a:off x="0" y="0"/>
          <a:ext cx="0" cy="0"/>
          <a:chOff x="0" y="0"/>
          <a:chExt cx="0" cy="0"/>
        </a:xfrm>
      </p:grpSpPr>
      <p:grpSp>
        <p:nvGrpSpPr>
          <p:cNvPr id="3259" name="Google Shape;3259;p21"/>
          <p:cNvGrpSpPr/>
          <p:nvPr/>
        </p:nvGrpSpPr>
        <p:grpSpPr>
          <a:xfrm>
            <a:off x="176625" y="110350"/>
            <a:ext cx="8790774" cy="4922811"/>
            <a:chOff x="131600" y="118425"/>
            <a:chExt cx="8790774" cy="4922811"/>
          </a:xfrm>
        </p:grpSpPr>
        <p:sp>
          <p:nvSpPr>
            <p:cNvPr id="3260" name="Google Shape;3260;p21"/>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1" name="Google Shape;3261;p21"/>
            <p:cNvGrpSpPr/>
            <p:nvPr/>
          </p:nvGrpSpPr>
          <p:grpSpPr>
            <a:xfrm>
              <a:off x="131600" y="1884558"/>
              <a:ext cx="2122449" cy="3112715"/>
              <a:chOff x="131600" y="1884558"/>
              <a:chExt cx="2122449" cy="3112715"/>
            </a:xfrm>
          </p:grpSpPr>
          <p:sp>
            <p:nvSpPr>
              <p:cNvPr id="3262" name="Google Shape;3262;p21"/>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1"/>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1"/>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1"/>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1"/>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1"/>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1"/>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1"/>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1"/>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1"/>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1"/>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1"/>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1"/>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1"/>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1"/>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1"/>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1"/>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1"/>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1"/>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1"/>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1"/>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1"/>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1"/>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1"/>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1"/>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7" name="Google Shape;3287;p21"/>
            <p:cNvGrpSpPr/>
            <p:nvPr/>
          </p:nvGrpSpPr>
          <p:grpSpPr>
            <a:xfrm flipH="1">
              <a:off x="2342550" y="2567965"/>
              <a:ext cx="3964145" cy="1455821"/>
              <a:chOff x="3233388" y="140740"/>
              <a:chExt cx="3964145" cy="1455821"/>
            </a:xfrm>
          </p:grpSpPr>
          <p:sp>
            <p:nvSpPr>
              <p:cNvPr id="3288" name="Google Shape;3288;p2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1"/>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4" name="Google Shape;3314;p21"/>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1"/>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1"/>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1"/>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1"/>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1"/>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1"/>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1"/>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1"/>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1"/>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1"/>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1"/>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1"/>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1"/>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1"/>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1"/>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1"/>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1"/>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1"/>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1"/>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1"/>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1"/>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1"/>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1"/>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1"/>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1"/>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1"/>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1"/>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1"/>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1"/>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1"/>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1"/>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1"/>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1"/>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1"/>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1"/>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1"/>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1"/>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1"/>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1"/>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1"/>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1"/>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1"/>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1"/>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1"/>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1"/>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1"/>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1"/>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1"/>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1"/>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1"/>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1"/>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1"/>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1"/>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1"/>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1"/>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1"/>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1"/>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1"/>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1"/>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1"/>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1"/>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1"/>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1"/>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1"/>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1"/>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1"/>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1"/>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1"/>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1"/>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1"/>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1"/>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1"/>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1"/>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1"/>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1"/>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1"/>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1"/>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1"/>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1"/>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1"/>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1"/>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1"/>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1"/>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1"/>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1"/>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1"/>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1"/>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1"/>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1"/>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1"/>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1"/>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1"/>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1"/>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1"/>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1"/>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1"/>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1"/>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1"/>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1"/>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4" name="Google Shape;3414;p21"/>
            <p:cNvGrpSpPr/>
            <p:nvPr/>
          </p:nvGrpSpPr>
          <p:grpSpPr>
            <a:xfrm rot="5400000">
              <a:off x="6199788" y="1372590"/>
              <a:ext cx="3964145" cy="1455821"/>
              <a:chOff x="3233388" y="140740"/>
              <a:chExt cx="3964145" cy="1455821"/>
            </a:xfrm>
          </p:grpSpPr>
          <p:sp>
            <p:nvSpPr>
              <p:cNvPr id="3415" name="Google Shape;3415;p2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2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1" name="Google Shape;3441;p21"/>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1"/>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1"/>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1"/>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1"/>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6" name="Google Shape;3446;p21"/>
            <p:cNvGrpSpPr/>
            <p:nvPr/>
          </p:nvGrpSpPr>
          <p:grpSpPr>
            <a:xfrm>
              <a:off x="234224" y="118425"/>
              <a:ext cx="3532446" cy="1609151"/>
              <a:chOff x="140599" y="118425"/>
              <a:chExt cx="3532446" cy="1609151"/>
            </a:xfrm>
          </p:grpSpPr>
          <p:sp>
            <p:nvSpPr>
              <p:cNvPr id="3447" name="Google Shape;3447;p21"/>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1"/>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1"/>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1"/>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1"/>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1"/>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1"/>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1"/>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1"/>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1"/>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1"/>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1"/>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1"/>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1"/>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1"/>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1"/>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1"/>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1"/>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1"/>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1"/>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1"/>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1"/>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1"/>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1"/>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1"/>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1"/>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3" name="Google Shape;3473;p21"/>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4" name="Google Shape;3474;p21"/>
            <p:cNvGrpSpPr/>
            <p:nvPr/>
          </p:nvGrpSpPr>
          <p:grpSpPr>
            <a:xfrm>
              <a:off x="3327013" y="140740"/>
              <a:ext cx="3964145" cy="1455821"/>
              <a:chOff x="3233388" y="140740"/>
              <a:chExt cx="3964145" cy="1455821"/>
            </a:xfrm>
          </p:grpSpPr>
          <p:sp>
            <p:nvSpPr>
              <p:cNvPr id="3475" name="Google Shape;3475;p2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01" name="Google Shape;3501;p21"/>
          <p:cNvGrpSpPr/>
          <p:nvPr/>
        </p:nvGrpSpPr>
        <p:grpSpPr>
          <a:xfrm>
            <a:off x="7367733" y="196366"/>
            <a:ext cx="1699100" cy="2145071"/>
            <a:chOff x="7367733" y="196366"/>
            <a:chExt cx="1699100" cy="2145071"/>
          </a:xfrm>
        </p:grpSpPr>
        <p:grpSp>
          <p:nvGrpSpPr>
            <p:cNvPr id="3502" name="Google Shape;3502;p21"/>
            <p:cNvGrpSpPr/>
            <p:nvPr/>
          </p:nvGrpSpPr>
          <p:grpSpPr>
            <a:xfrm flipH="1">
              <a:off x="7367733" y="196366"/>
              <a:ext cx="1699100" cy="2145071"/>
              <a:chOff x="146217" y="2712579"/>
              <a:chExt cx="1552966" cy="1960401"/>
            </a:xfrm>
          </p:grpSpPr>
          <p:grpSp>
            <p:nvGrpSpPr>
              <p:cNvPr id="3503" name="Google Shape;3503;p21"/>
              <p:cNvGrpSpPr/>
              <p:nvPr/>
            </p:nvGrpSpPr>
            <p:grpSpPr>
              <a:xfrm>
                <a:off x="146217" y="2712579"/>
                <a:ext cx="1134008" cy="607901"/>
                <a:chOff x="5206900" y="826150"/>
                <a:chExt cx="599275" cy="321250"/>
              </a:xfrm>
            </p:grpSpPr>
            <p:sp>
              <p:nvSpPr>
                <p:cNvPr id="3504" name="Google Shape;3504;p2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8" name="Google Shape;3518;p21"/>
              <p:cNvGrpSpPr/>
              <p:nvPr/>
            </p:nvGrpSpPr>
            <p:grpSpPr>
              <a:xfrm rot="-9256633">
                <a:off x="489429" y="3110262"/>
                <a:ext cx="1134020" cy="607908"/>
                <a:chOff x="5206900" y="826150"/>
                <a:chExt cx="599275" cy="321250"/>
              </a:xfrm>
            </p:grpSpPr>
            <p:sp>
              <p:nvSpPr>
                <p:cNvPr id="3519" name="Google Shape;3519;p2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21"/>
              <p:cNvGrpSpPr/>
              <p:nvPr/>
            </p:nvGrpSpPr>
            <p:grpSpPr>
              <a:xfrm flipH="1" rot="7120513">
                <a:off x="538618" y="3725726"/>
                <a:ext cx="1133997" cy="607895"/>
                <a:chOff x="5206900" y="826150"/>
                <a:chExt cx="599275" cy="321250"/>
              </a:xfrm>
            </p:grpSpPr>
            <p:sp>
              <p:nvSpPr>
                <p:cNvPr id="3534" name="Google Shape;3534;p2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48" name="Google Shape;3548;p21"/>
            <p:cNvGrpSpPr/>
            <p:nvPr/>
          </p:nvGrpSpPr>
          <p:grpSpPr>
            <a:xfrm>
              <a:off x="7920143" y="332346"/>
              <a:ext cx="611894" cy="953110"/>
              <a:chOff x="7920143" y="332346"/>
              <a:chExt cx="611894" cy="953110"/>
            </a:xfrm>
          </p:grpSpPr>
          <p:grpSp>
            <p:nvGrpSpPr>
              <p:cNvPr id="3549" name="Google Shape;3549;p21"/>
              <p:cNvGrpSpPr/>
              <p:nvPr/>
            </p:nvGrpSpPr>
            <p:grpSpPr>
              <a:xfrm>
                <a:off x="7925836" y="1010231"/>
                <a:ext cx="262134" cy="275226"/>
                <a:chOff x="1063586" y="401894"/>
                <a:chExt cx="262134" cy="275226"/>
              </a:xfrm>
            </p:grpSpPr>
            <p:sp>
              <p:nvSpPr>
                <p:cNvPr id="3550" name="Google Shape;3550;p21"/>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1" name="Google Shape;3551;p21"/>
                <p:cNvGrpSpPr/>
                <p:nvPr/>
              </p:nvGrpSpPr>
              <p:grpSpPr>
                <a:xfrm>
                  <a:off x="1241304" y="608348"/>
                  <a:ext cx="84416" cy="68771"/>
                  <a:chOff x="1241304" y="608348"/>
                  <a:chExt cx="84416" cy="68771"/>
                </a:xfrm>
              </p:grpSpPr>
              <p:sp>
                <p:nvSpPr>
                  <p:cNvPr id="3552" name="Google Shape;3552;p21"/>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1"/>
                  <p:cNvSpPr/>
                  <p:nvPr/>
                </p:nvSpPr>
                <p:spPr>
                  <a:xfrm rot="1446749">
                    <a:off x="1253704" y="622868"/>
                    <a:ext cx="53594" cy="43667"/>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4" name="Google Shape;3554;p21"/>
                <p:cNvGrpSpPr/>
                <p:nvPr/>
              </p:nvGrpSpPr>
              <p:grpSpPr>
                <a:xfrm>
                  <a:off x="1146109" y="401894"/>
                  <a:ext cx="171173" cy="146520"/>
                  <a:chOff x="1146109" y="401894"/>
                  <a:chExt cx="171173" cy="146520"/>
                </a:xfrm>
              </p:grpSpPr>
              <p:sp>
                <p:nvSpPr>
                  <p:cNvPr id="3555" name="Google Shape;3555;p21"/>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6" name="Google Shape;3556;p21"/>
                  <p:cNvGrpSpPr/>
                  <p:nvPr/>
                </p:nvGrpSpPr>
                <p:grpSpPr>
                  <a:xfrm>
                    <a:off x="1167199" y="418649"/>
                    <a:ext cx="111953" cy="108115"/>
                    <a:chOff x="1167199" y="418649"/>
                    <a:chExt cx="111953" cy="108115"/>
                  </a:xfrm>
                </p:grpSpPr>
                <p:sp>
                  <p:nvSpPr>
                    <p:cNvPr id="3557" name="Google Shape;3557;p21"/>
                    <p:cNvSpPr/>
                    <p:nvPr/>
                  </p:nvSpPr>
                  <p:spPr>
                    <a:xfrm rot="10526915">
                      <a:off x="1169905" y="421851"/>
                      <a:ext cx="83539" cy="71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1"/>
                    <p:cNvSpPr/>
                    <p:nvPr/>
                  </p:nvSpPr>
                  <p:spPr>
                    <a:xfrm rot="6620808">
                      <a:off x="1179769" y="452836"/>
                      <a:ext cx="63818" cy="65318"/>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1"/>
                    <p:cNvSpPr/>
                    <p:nvPr/>
                  </p:nvSpPr>
                  <p:spPr>
                    <a:xfrm rot="1447158">
                      <a:off x="1204983" y="439347"/>
                      <a:ext cx="66059" cy="53830"/>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560" name="Google Shape;3560;p21"/>
              <p:cNvGrpSpPr/>
              <p:nvPr/>
            </p:nvGrpSpPr>
            <p:grpSpPr>
              <a:xfrm>
                <a:off x="7920143" y="332346"/>
                <a:ext cx="611894" cy="715202"/>
                <a:chOff x="7920143" y="332346"/>
                <a:chExt cx="611894" cy="715202"/>
              </a:xfrm>
            </p:grpSpPr>
            <p:sp>
              <p:nvSpPr>
                <p:cNvPr id="3561" name="Google Shape;3561;p21"/>
                <p:cNvSpPr/>
                <p:nvPr/>
              </p:nvSpPr>
              <p:spPr>
                <a:xfrm rot="-3261661">
                  <a:off x="8416538" y="639068"/>
                  <a:ext cx="95677" cy="9791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1"/>
                <p:cNvSpPr/>
                <p:nvPr/>
              </p:nvSpPr>
              <p:spPr>
                <a:xfrm>
                  <a:off x="8015237" y="332346"/>
                  <a:ext cx="421673" cy="380997"/>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3" name="Google Shape;3563;p21"/>
                <p:cNvGrpSpPr/>
                <p:nvPr/>
              </p:nvGrpSpPr>
              <p:grpSpPr>
                <a:xfrm>
                  <a:off x="7920143" y="760581"/>
                  <a:ext cx="198469" cy="169885"/>
                  <a:chOff x="7920143" y="760581"/>
                  <a:chExt cx="198469" cy="169885"/>
                </a:xfrm>
              </p:grpSpPr>
              <p:sp>
                <p:nvSpPr>
                  <p:cNvPr id="3564" name="Google Shape;3564;p21"/>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1"/>
                  <p:cNvSpPr/>
                  <p:nvPr/>
                </p:nvSpPr>
                <p:spPr>
                  <a:xfrm>
                    <a:off x="7954080" y="786290"/>
                    <a:ext cx="97877" cy="11845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6" name="Google Shape;3566;p21"/>
                <p:cNvSpPr/>
                <p:nvPr/>
              </p:nvSpPr>
              <p:spPr>
                <a:xfrm>
                  <a:off x="8318661" y="810602"/>
                  <a:ext cx="195755" cy="23694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7" name="Google Shape;3567;p21"/>
                <p:cNvGrpSpPr/>
                <p:nvPr/>
              </p:nvGrpSpPr>
              <p:grpSpPr>
                <a:xfrm>
                  <a:off x="8207076" y="945274"/>
                  <a:ext cx="97879" cy="79738"/>
                  <a:chOff x="8207076" y="945274"/>
                  <a:chExt cx="97879" cy="79738"/>
                </a:xfrm>
              </p:grpSpPr>
              <p:sp>
                <p:nvSpPr>
                  <p:cNvPr id="3568" name="Google Shape;3568;p21"/>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1"/>
                  <p:cNvSpPr/>
                  <p:nvPr/>
                </p:nvSpPr>
                <p:spPr>
                  <a:xfrm rot="2700000">
                    <a:off x="8245618" y="956203"/>
                    <a:ext cx="45547" cy="57869"/>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3570" name="Google Shape;3570;p21"/>
          <p:cNvSpPr txBox="1"/>
          <p:nvPr>
            <p:ph type="title"/>
          </p:nvPr>
        </p:nvSpPr>
        <p:spPr>
          <a:xfrm>
            <a:off x="5438050" y="2961536"/>
            <a:ext cx="2170800" cy="53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sz="31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3571" name="Google Shape;3571;p21"/>
          <p:cNvSpPr txBox="1"/>
          <p:nvPr>
            <p:ph idx="1" type="subTitle"/>
          </p:nvPr>
        </p:nvSpPr>
        <p:spPr>
          <a:xfrm>
            <a:off x="5438050" y="3514842"/>
            <a:ext cx="2170800" cy="58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3572" name="Google Shape;3572;p21"/>
          <p:cNvSpPr txBox="1"/>
          <p:nvPr>
            <p:ph hasCustomPrompt="1" idx="2" type="title"/>
          </p:nvPr>
        </p:nvSpPr>
        <p:spPr>
          <a:xfrm>
            <a:off x="5438050" y="1047550"/>
            <a:ext cx="2170800" cy="165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573" name="Shape 3573"/>
        <p:cNvGrpSpPr/>
        <p:nvPr/>
      </p:nvGrpSpPr>
      <p:grpSpPr>
        <a:xfrm>
          <a:off x="0" y="0"/>
          <a:ext cx="0" cy="0"/>
          <a:chOff x="0" y="0"/>
          <a:chExt cx="0" cy="0"/>
        </a:xfrm>
      </p:grpSpPr>
      <p:sp>
        <p:nvSpPr>
          <p:cNvPr id="3574" name="Google Shape;3574;p22"/>
          <p:cNvSpPr txBox="1"/>
          <p:nvPr>
            <p:ph type="title"/>
          </p:nvPr>
        </p:nvSpPr>
        <p:spPr>
          <a:xfrm>
            <a:off x="713225" y="1454248"/>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3000"/>
              <a:buNone/>
              <a:defRPr>
                <a:solidFill>
                  <a:schemeClr val="accent3"/>
                </a:solidFill>
              </a:defRPr>
            </a:lvl1pPr>
            <a:lvl2pPr lvl="1" rtl="0">
              <a:spcBef>
                <a:spcPts val="0"/>
              </a:spcBef>
              <a:spcAft>
                <a:spcPts val="0"/>
              </a:spcAft>
              <a:buClr>
                <a:schemeClr val="accent3"/>
              </a:buClr>
              <a:buSzPts val="2800"/>
              <a:buNone/>
              <a:defRPr>
                <a:solidFill>
                  <a:schemeClr val="accent3"/>
                </a:solidFill>
              </a:defRPr>
            </a:lvl2pPr>
            <a:lvl3pPr lvl="2" rtl="0">
              <a:spcBef>
                <a:spcPts val="0"/>
              </a:spcBef>
              <a:spcAft>
                <a:spcPts val="0"/>
              </a:spcAft>
              <a:buClr>
                <a:schemeClr val="accent3"/>
              </a:buClr>
              <a:buSzPts val="2800"/>
              <a:buNone/>
              <a:defRPr>
                <a:solidFill>
                  <a:schemeClr val="accent3"/>
                </a:solidFill>
              </a:defRPr>
            </a:lvl3pPr>
            <a:lvl4pPr lvl="3" rtl="0">
              <a:spcBef>
                <a:spcPts val="0"/>
              </a:spcBef>
              <a:spcAft>
                <a:spcPts val="0"/>
              </a:spcAft>
              <a:buClr>
                <a:schemeClr val="accent3"/>
              </a:buClr>
              <a:buSzPts val="2800"/>
              <a:buNone/>
              <a:defRPr>
                <a:solidFill>
                  <a:schemeClr val="accent3"/>
                </a:solidFill>
              </a:defRPr>
            </a:lvl4pPr>
            <a:lvl5pPr lvl="4" rtl="0">
              <a:spcBef>
                <a:spcPts val="0"/>
              </a:spcBef>
              <a:spcAft>
                <a:spcPts val="0"/>
              </a:spcAft>
              <a:buClr>
                <a:schemeClr val="accent3"/>
              </a:buClr>
              <a:buSzPts val="2800"/>
              <a:buNone/>
              <a:defRPr>
                <a:solidFill>
                  <a:schemeClr val="accent3"/>
                </a:solidFill>
              </a:defRPr>
            </a:lvl5pPr>
            <a:lvl6pPr lvl="5" rtl="0">
              <a:spcBef>
                <a:spcPts val="0"/>
              </a:spcBef>
              <a:spcAft>
                <a:spcPts val="0"/>
              </a:spcAft>
              <a:buClr>
                <a:schemeClr val="accent3"/>
              </a:buClr>
              <a:buSzPts val="2800"/>
              <a:buNone/>
              <a:defRPr>
                <a:solidFill>
                  <a:schemeClr val="accent3"/>
                </a:solidFill>
              </a:defRPr>
            </a:lvl6pPr>
            <a:lvl7pPr lvl="6" rtl="0">
              <a:spcBef>
                <a:spcPts val="0"/>
              </a:spcBef>
              <a:spcAft>
                <a:spcPts val="0"/>
              </a:spcAft>
              <a:buClr>
                <a:schemeClr val="accent3"/>
              </a:buClr>
              <a:buSzPts val="2800"/>
              <a:buNone/>
              <a:defRPr>
                <a:solidFill>
                  <a:schemeClr val="accent3"/>
                </a:solidFill>
              </a:defRPr>
            </a:lvl7pPr>
            <a:lvl8pPr lvl="7" rtl="0">
              <a:spcBef>
                <a:spcPts val="0"/>
              </a:spcBef>
              <a:spcAft>
                <a:spcPts val="0"/>
              </a:spcAft>
              <a:buClr>
                <a:schemeClr val="accent3"/>
              </a:buClr>
              <a:buSzPts val="2800"/>
              <a:buNone/>
              <a:defRPr>
                <a:solidFill>
                  <a:schemeClr val="accent3"/>
                </a:solidFill>
              </a:defRPr>
            </a:lvl8pPr>
            <a:lvl9pPr lvl="8" rtl="0">
              <a:spcBef>
                <a:spcPts val="0"/>
              </a:spcBef>
              <a:spcAft>
                <a:spcPts val="0"/>
              </a:spcAft>
              <a:buClr>
                <a:schemeClr val="accent3"/>
              </a:buClr>
              <a:buSzPts val="2800"/>
              <a:buNone/>
              <a:defRPr>
                <a:solidFill>
                  <a:schemeClr val="accent3"/>
                </a:solidFill>
              </a:defRPr>
            </a:lvl9pPr>
          </a:lstStyle>
          <a:p/>
        </p:txBody>
      </p:sp>
      <p:grpSp>
        <p:nvGrpSpPr>
          <p:cNvPr id="3575" name="Google Shape;3575;p22"/>
          <p:cNvGrpSpPr/>
          <p:nvPr/>
        </p:nvGrpSpPr>
        <p:grpSpPr>
          <a:xfrm>
            <a:off x="176625" y="110350"/>
            <a:ext cx="8790774" cy="4922811"/>
            <a:chOff x="131600" y="118425"/>
            <a:chExt cx="8790774" cy="4922811"/>
          </a:xfrm>
        </p:grpSpPr>
        <p:sp>
          <p:nvSpPr>
            <p:cNvPr id="3576" name="Google Shape;3576;p22"/>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7" name="Google Shape;3577;p22"/>
            <p:cNvGrpSpPr/>
            <p:nvPr/>
          </p:nvGrpSpPr>
          <p:grpSpPr>
            <a:xfrm>
              <a:off x="131600" y="1884558"/>
              <a:ext cx="2122449" cy="3112715"/>
              <a:chOff x="131600" y="1884558"/>
              <a:chExt cx="2122449" cy="3112715"/>
            </a:xfrm>
          </p:grpSpPr>
          <p:sp>
            <p:nvSpPr>
              <p:cNvPr id="3578" name="Google Shape;3578;p22"/>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2"/>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2"/>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2"/>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2"/>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2"/>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2"/>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2"/>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2"/>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2"/>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2"/>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2"/>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2"/>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2"/>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2"/>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2"/>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2"/>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2"/>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2"/>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2"/>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2"/>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2"/>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2"/>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2"/>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2"/>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3" name="Google Shape;3603;p22"/>
            <p:cNvGrpSpPr/>
            <p:nvPr/>
          </p:nvGrpSpPr>
          <p:grpSpPr>
            <a:xfrm flipH="1">
              <a:off x="2342550" y="2567965"/>
              <a:ext cx="3964145" cy="1455821"/>
              <a:chOff x="3233388" y="140740"/>
              <a:chExt cx="3964145" cy="1455821"/>
            </a:xfrm>
          </p:grpSpPr>
          <p:sp>
            <p:nvSpPr>
              <p:cNvPr id="3604" name="Google Shape;3604;p2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2"/>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0" name="Google Shape;3630;p22"/>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2"/>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2"/>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2"/>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2"/>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2"/>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2"/>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2"/>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2"/>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2"/>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2"/>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2"/>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2"/>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2"/>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2"/>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2"/>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2"/>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2"/>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2"/>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2"/>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2"/>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2"/>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2"/>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2"/>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2"/>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2"/>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2"/>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2"/>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2"/>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2"/>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2"/>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2"/>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2"/>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2"/>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2"/>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2"/>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2"/>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2"/>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2"/>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2"/>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2"/>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2"/>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2"/>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2"/>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2"/>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2"/>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2"/>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2"/>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2"/>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2"/>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2"/>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2"/>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2"/>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2"/>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2"/>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2"/>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2"/>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2"/>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2"/>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2"/>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2"/>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2"/>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2"/>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2"/>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2"/>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2"/>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2"/>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2"/>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2"/>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2"/>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2"/>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2"/>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2"/>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2"/>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2"/>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2"/>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2"/>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2"/>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2"/>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2"/>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2"/>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2"/>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2"/>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2"/>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2"/>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2"/>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2"/>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2"/>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2"/>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2"/>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2"/>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2"/>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2"/>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2"/>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2"/>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2"/>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2"/>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2"/>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2"/>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2"/>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0" name="Google Shape;3730;p22"/>
            <p:cNvGrpSpPr/>
            <p:nvPr/>
          </p:nvGrpSpPr>
          <p:grpSpPr>
            <a:xfrm rot="5400000">
              <a:off x="6199788" y="1372590"/>
              <a:ext cx="3964145" cy="1455821"/>
              <a:chOff x="3233388" y="140740"/>
              <a:chExt cx="3964145" cy="1455821"/>
            </a:xfrm>
          </p:grpSpPr>
          <p:sp>
            <p:nvSpPr>
              <p:cNvPr id="3731" name="Google Shape;3731;p2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7" name="Google Shape;3757;p22"/>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2"/>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2"/>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2"/>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2"/>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2" name="Google Shape;3762;p22"/>
            <p:cNvGrpSpPr/>
            <p:nvPr/>
          </p:nvGrpSpPr>
          <p:grpSpPr>
            <a:xfrm>
              <a:off x="234224" y="118425"/>
              <a:ext cx="3532446" cy="1609151"/>
              <a:chOff x="140599" y="118425"/>
              <a:chExt cx="3532446" cy="1609151"/>
            </a:xfrm>
          </p:grpSpPr>
          <p:sp>
            <p:nvSpPr>
              <p:cNvPr id="3763" name="Google Shape;3763;p22"/>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2"/>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2"/>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2"/>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2"/>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2"/>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2"/>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2"/>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2"/>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2"/>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2"/>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2"/>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2"/>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2"/>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2"/>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2"/>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2"/>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2"/>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2"/>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2"/>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2"/>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2"/>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2"/>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2"/>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2"/>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2"/>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9" name="Google Shape;3789;p22"/>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0" name="Google Shape;3790;p22"/>
            <p:cNvGrpSpPr/>
            <p:nvPr/>
          </p:nvGrpSpPr>
          <p:grpSpPr>
            <a:xfrm>
              <a:off x="3327013" y="140740"/>
              <a:ext cx="3964145" cy="1455821"/>
              <a:chOff x="3233388" y="140740"/>
              <a:chExt cx="3964145" cy="1455821"/>
            </a:xfrm>
          </p:grpSpPr>
          <p:sp>
            <p:nvSpPr>
              <p:cNvPr id="3791" name="Google Shape;3791;p2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17" name="Google Shape;3817;p22"/>
          <p:cNvSpPr txBox="1"/>
          <p:nvPr>
            <p:ph idx="1" type="body"/>
          </p:nvPr>
        </p:nvSpPr>
        <p:spPr>
          <a:xfrm>
            <a:off x="2459274" y="1554125"/>
            <a:ext cx="4651500" cy="634500"/>
          </a:xfrm>
          <a:prstGeom prst="rect">
            <a:avLst/>
          </a:prstGeom>
        </p:spPr>
        <p:txBody>
          <a:bodyPr anchorCtr="0" anchor="ctr" bIns="91425" lIns="91425" spcFirstLastPara="1" rIns="91425" wrap="square" tIns="91425">
            <a:noAutofit/>
          </a:bodyPr>
          <a:lstStyle>
            <a:lvl1pPr indent="-228600" lvl="0" marL="457200" rtl="0" algn="ctr">
              <a:lnSpc>
                <a:spcPct val="100000"/>
              </a:lnSpc>
              <a:spcBef>
                <a:spcPts val="0"/>
              </a:spcBef>
              <a:spcAft>
                <a:spcPts val="0"/>
              </a:spcAft>
              <a:buSzPts val="4000"/>
              <a:buFont typeface="Big Shoulders Text"/>
              <a:buNone/>
              <a:defRPr sz="2800">
                <a:solidFill>
                  <a:schemeClr val="accent3"/>
                </a:solidFill>
                <a:latin typeface="Big Shoulders Text"/>
                <a:ea typeface="Big Shoulders Text"/>
                <a:cs typeface="Big Shoulders Text"/>
                <a:sym typeface="Big Shoulders Text"/>
              </a:defRPr>
            </a:lvl1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818" name="Shape 3818"/>
        <p:cNvGrpSpPr/>
        <p:nvPr/>
      </p:nvGrpSpPr>
      <p:grpSpPr>
        <a:xfrm>
          <a:off x="0" y="0"/>
          <a:ext cx="0" cy="0"/>
          <a:chOff x="0" y="0"/>
          <a:chExt cx="0" cy="0"/>
        </a:xfrm>
      </p:grpSpPr>
      <p:grpSp>
        <p:nvGrpSpPr>
          <p:cNvPr id="3819" name="Google Shape;3819;p23"/>
          <p:cNvGrpSpPr/>
          <p:nvPr/>
        </p:nvGrpSpPr>
        <p:grpSpPr>
          <a:xfrm>
            <a:off x="176625" y="110350"/>
            <a:ext cx="8790774" cy="4922811"/>
            <a:chOff x="131600" y="118425"/>
            <a:chExt cx="8790774" cy="4922811"/>
          </a:xfrm>
        </p:grpSpPr>
        <p:sp>
          <p:nvSpPr>
            <p:cNvPr id="3820" name="Google Shape;3820;p23"/>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1" name="Google Shape;3821;p23"/>
            <p:cNvGrpSpPr/>
            <p:nvPr/>
          </p:nvGrpSpPr>
          <p:grpSpPr>
            <a:xfrm>
              <a:off x="131600" y="1884558"/>
              <a:ext cx="2122449" cy="3112715"/>
              <a:chOff x="131600" y="1884558"/>
              <a:chExt cx="2122449" cy="3112715"/>
            </a:xfrm>
          </p:grpSpPr>
          <p:sp>
            <p:nvSpPr>
              <p:cNvPr id="3822" name="Google Shape;3822;p23"/>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3"/>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3"/>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3"/>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3"/>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3"/>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3"/>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3"/>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3"/>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3"/>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3"/>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3"/>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3"/>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3"/>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3"/>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3"/>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3"/>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3"/>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3"/>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3"/>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3"/>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3"/>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3"/>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3"/>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3"/>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7" name="Google Shape;3847;p23"/>
            <p:cNvGrpSpPr/>
            <p:nvPr/>
          </p:nvGrpSpPr>
          <p:grpSpPr>
            <a:xfrm flipH="1">
              <a:off x="2342550" y="2567965"/>
              <a:ext cx="3964145" cy="1455821"/>
              <a:chOff x="3233388" y="140740"/>
              <a:chExt cx="3964145" cy="1455821"/>
            </a:xfrm>
          </p:grpSpPr>
          <p:sp>
            <p:nvSpPr>
              <p:cNvPr id="3848" name="Google Shape;3848;p2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3"/>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4" name="Google Shape;3874;p23"/>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3"/>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3"/>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3"/>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3"/>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3"/>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3"/>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3"/>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3"/>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3"/>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3"/>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3"/>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3"/>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3"/>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3"/>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3"/>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3"/>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3"/>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3"/>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3"/>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3"/>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3"/>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3"/>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3"/>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3"/>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3"/>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3"/>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3"/>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3"/>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3"/>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3"/>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3"/>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3"/>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3"/>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3"/>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3"/>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3"/>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3"/>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3"/>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3"/>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3"/>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3"/>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3"/>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3"/>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3"/>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3"/>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3"/>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3"/>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3"/>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3"/>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3"/>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3"/>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3"/>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3"/>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3"/>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3"/>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3"/>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3"/>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3"/>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3"/>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3"/>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3"/>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3"/>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3"/>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3"/>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3"/>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3"/>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3"/>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3"/>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3"/>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3"/>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3"/>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3"/>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3"/>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3"/>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3"/>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3"/>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3"/>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3"/>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3"/>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3"/>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3"/>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3"/>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3"/>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3"/>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3"/>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3"/>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3"/>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3"/>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3"/>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3"/>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3"/>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3"/>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3"/>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3"/>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3"/>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3"/>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3"/>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3"/>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3"/>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4" name="Google Shape;3974;p23"/>
            <p:cNvGrpSpPr/>
            <p:nvPr/>
          </p:nvGrpSpPr>
          <p:grpSpPr>
            <a:xfrm rot="5400000">
              <a:off x="6199788" y="1372590"/>
              <a:ext cx="3964145" cy="1455821"/>
              <a:chOff x="3233388" y="140740"/>
              <a:chExt cx="3964145" cy="1455821"/>
            </a:xfrm>
          </p:grpSpPr>
          <p:sp>
            <p:nvSpPr>
              <p:cNvPr id="3975" name="Google Shape;3975;p2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1" name="Google Shape;4001;p23"/>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3"/>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3"/>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3"/>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3"/>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6" name="Google Shape;4006;p23"/>
            <p:cNvGrpSpPr/>
            <p:nvPr/>
          </p:nvGrpSpPr>
          <p:grpSpPr>
            <a:xfrm>
              <a:off x="234224" y="118425"/>
              <a:ext cx="3532446" cy="1609151"/>
              <a:chOff x="140599" y="118425"/>
              <a:chExt cx="3532446" cy="1609151"/>
            </a:xfrm>
          </p:grpSpPr>
          <p:sp>
            <p:nvSpPr>
              <p:cNvPr id="4007" name="Google Shape;4007;p23"/>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3"/>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3"/>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3"/>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3"/>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3"/>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3"/>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3"/>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3"/>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3"/>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3"/>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3"/>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3"/>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3"/>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3"/>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3"/>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3"/>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3"/>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3"/>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3"/>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3"/>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3"/>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3"/>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3"/>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3"/>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3"/>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3" name="Google Shape;4033;p23"/>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4" name="Google Shape;4034;p23"/>
            <p:cNvGrpSpPr/>
            <p:nvPr/>
          </p:nvGrpSpPr>
          <p:grpSpPr>
            <a:xfrm>
              <a:off x="3327013" y="140740"/>
              <a:ext cx="3964145" cy="1455821"/>
              <a:chOff x="3233388" y="140740"/>
              <a:chExt cx="3964145" cy="1455821"/>
            </a:xfrm>
          </p:grpSpPr>
          <p:sp>
            <p:nvSpPr>
              <p:cNvPr id="4035" name="Google Shape;4035;p2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2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2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2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2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2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61" name="Google Shape;4061;p23"/>
          <p:cNvGrpSpPr/>
          <p:nvPr/>
        </p:nvGrpSpPr>
        <p:grpSpPr>
          <a:xfrm>
            <a:off x="-330469" y="-191524"/>
            <a:ext cx="9848773" cy="5293669"/>
            <a:chOff x="-330469" y="-191524"/>
            <a:chExt cx="9848773" cy="5293669"/>
          </a:xfrm>
        </p:grpSpPr>
        <p:grpSp>
          <p:nvGrpSpPr>
            <p:cNvPr id="4062" name="Google Shape;4062;p23"/>
            <p:cNvGrpSpPr/>
            <p:nvPr/>
          </p:nvGrpSpPr>
          <p:grpSpPr>
            <a:xfrm>
              <a:off x="7632955" y="2527556"/>
              <a:ext cx="1885349" cy="2574590"/>
              <a:chOff x="7632955" y="2527556"/>
              <a:chExt cx="1885349" cy="2574590"/>
            </a:xfrm>
          </p:grpSpPr>
          <p:grpSp>
            <p:nvGrpSpPr>
              <p:cNvPr id="4063" name="Google Shape;4063;p23"/>
              <p:cNvGrpSpPr/>
              <p:nvPr/>
            </p:nvGrpSpPr>
            <p:grpSpPr>
              <a:xfrm flipH="1" rot="5400000">
                <a:off x="7586489" y="3544626"/>
                <a:ext cx="1603986" cy="1511053"/>
                <a:chOff x="712635" y="3866647"/>
                <a:chExt cx="1603986" cy="1511053"/>
              </a:xfrm>
            </p:grpSpPr>
            <p:grpSp>
              <p:nvGrpSpPr>
                <p:cNvPr id="4064" name="Google Shape;4064;p23"/>
                <p:cNvGrpSpPr/>
                <p:nvPr/>
              </p:nvGrpSpPr>
              <p:grpSpPr>
                <a:xfrm rot="-5400000">
                  <a:off x="759101" y="3820181"/>
                  <a:ext cx="1511053" cy="1603986"/>
                  <a:chOff x="7805848" y="0"/>
                  <a:chExt cx="1338162" cy="1420462"/>
                </a:xfrm>
              </p:grpSpPr>
              <p:grpSp>
                <p:nvGrpSpPr>
                  <p:cNvPr id="4065" name="Google Shape;4065;p23"/>
                  <p:cNvGrpSpPr/>
                  <p:nvPr/>
                </p:nvGrpSpPr>
                <p:grpSpPr>
                  <a:xfrm>
                    <a:off x="8368560" y="0"/>
                    <a:ext cx="775450" cy="710225"/>
                    <a:chOff x="2092310" y="847750"/>
                    <a:chExt cx="775450" cy="710225"/>
                  </a:xfrm>
                </p:grpSpPr>
                <p:sp>
                  <p:nvSpPr>
                    <p:cNvPr id="4066" name="Google Shape;4066;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1" name="Google Shape;4081;p23"/>
                  <p:cNvGrpSpPr/>
                  <p:nvPr/>
                </p:nvGrpSpPr>
                <p:grpSpPr>
                  <a:xfrm rot="-5400000">
                    <a:off x="7773235" y="184387"/>
                    <a:ext cx="775450" cy="710225"/>
                    <a:chOff x="2092310" y="847750"/>
                    <a:chExt cx="775450" cy="710225"/>
                  </a:xfrm>
                </p:grpSpPr>
                <p:sp>
                  <p:nvSpPr>
                    <p:cNvPr id="4082" name="Google Shape;4082;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7" name="Google Shape;4097;p23"/>
                  <p:cNvGrpSpPr/>
                  <p:nvPr/>
                </p:nvGrpSpPr>
                <p:grpSpPr>
                  <a:xfrm flipH="1" rot="10800000">
                    <a:off x="8257960" y="710237"/>
                    <a:ext cx="775450" cy="710225"/>
                    <a:chOff x="2092310" y="847750"/>
                    <a:chExt cx="775450" cy="710225"/>
                  </a:xfrm>
                </p:grpSpPr>
                <p:sp>
                  <p:nvSpPr>
                    <p:cNvPr id="4098" name="Google Shape;4098;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13" name="Google Shape;4113;p23"/>
                <p:cNvSpPr/>
                <p:nvPr/>
              </p:nvSpPr>
              <p:spPr>
                <a:xfrm flipH="1" rot="6056397">
                  <a:off x="1638518" y="4623901"/>
                  <a:ext cx="540561" cy="298584"/>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4" name="Google Shape;4114;p23"/>
              <p:cNvGrpSpPr/>
              <p:nvPr/>
            </p:nvGrpSpPr>
            <p:grpSpPr>
              <a:xfrm flipH="1" rot="10800000">
                <a:off x="8007251" y="2527556"/>
                <a:ext cx="1511053" cy="1603986"/>
                <a:chOff x="7805848" y="0"/>
                <a:chExt cx="1338162" cy="1420462"/>
              </a:xfrm>
            </p:grpSpPr>
            <p:grpSp>
              <p:nvGrpSpPr>
                <p:cNvPr id="4115" name="Google Shape;4115;p23"/>
                <p:cNvGrpSpPr/>
                <p:nvPr/>
              </p:nvGrpSpPr>
              <p:grpSpPr>
                <a:xfrm>
                  <a:off x="8368560" y="0"/>
                  <a:ext cx="775450" cy="710225"/>
                  <a:chOff x="2092310" y="847750"/>
                  <a:chExt cx="775450" cy="710225"/>
                </a:xfrm>
              </p:grpSpPr>
              <p:sp>
                <p:nvSpPr>
                  <p:cNvPr id="4116" name="Google Shape;4116;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1" name="Google Shape;4131;p23"/>
                <p:cNvGrpSpPr/>
                <p:nvPr/>
              </p:nvGrpSpPr>
              <p:grpSpPr>
                <a:xfrm rot="-5400000">
                  <a:off x="7773235" y="184387"/>
                  <a:ext cx="775450" cy="710225"/>
                  <a:chOff x="2092310" y="847750"/>
                  <a:chExt cx="775450" cy="710225"/>
                </a:xfrm>
              </p:grpSpPr>
              <p:sp>
                <p:nvSpPr>
                  <p:cNvPr id="4132" name="Google Shape;4132;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7" name="Google Shape;4147;p23"/>
                <p:cNvGrpSpPr/>
                <p:nvPr/>
              </p:nvGrpSpPr>
              <p:grpSpPr>
                <a:xfrm flipH="1" rot="10800000">
                  <a:off x="8257960" y="710237"/>
                  <a:ext cx="775450" cy="710225"/>
                  <a:chOff x="2092310" y="847750"/>
                  <a:chExt cx="775450" cy="710225"/>
                </a:xfrm>
              </p:grpSpPr>
              <p:sp>
                <p:nvSpPr>
                  <p:cNvPr id="4148" name="Google Shape;4148;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163" name="Google Shape;4163;p23"/>
            <p:cNvGrpSpPr/>
            <p:nvPr/>
          </p:nvGrpSpPr>
          <p:grpSpPr>
            <a:xfrm>
              <a:off x="-330469" y="-191519"/>
              <a:ext cx="2716357" cy="1672532"/>
              <a:chOff x="-330469" y="-191519"/>
              <a:chExt cx="2716357" cy="1672532"/>
            </a:xfrm>
          </p:grpSpPr>
          <p:grpSp>
            <p:nvGrpSpPr>
              <p:cNvPr id="4164" name="Google Shape;4164;p23"/>
              <p:cNvGrpSpPr/>
              <p:nvPr/>
            </p:nvGrpSpPr>
            <p:grpSpPr>
              <a:xfrm flipH="1" rot="10800000">
                <a:off x="874835" y="-191519"/>
                <a:ext cx="1511053" cy="1603986"/>
                <a:chOff x="7805848" y="0"/>
                <a:chExt cx="1338162" cy="1420462"/>
              </a:xfrm>
            </p:grpSpPr>
            <p:grpSp>
              <p:nvGrpSpPr>
                <p:cNvPr id="4165" name="Google Shape;4165;p23"/>
                <p:cNvGrpSpPr/>
                <p:nvPr/>
              </p:nvGrpSpPr>
              <p:grpSpPr>
                <a:xfrm>
                  <a:off x="8368560" y="0"/>
                  <a:ext cx="775450" cy="710225"/>
                  <a:chOff x="2092310" y="847750"/>
                  <a:chExt cx="775450" cy="710225"/>
                </a:xfrm>
              </p:grpSpPr>
              <p:sp>
                <p:nvSpPr>
                  <p:cNvPr id="4166" name="Google Shape;4166;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1" name="Google Shape;4181;p23"/>
                <p:cNvGrpSpPr/>
                <p:nvPr/>
              </p:nvGrpSpPr>
              <p:grpSpPr>
                <a:xfrm rot="-5400000">
                  <a:off x="7773235" y="184387"/>
                  <a:ext cx="775450" cy="710225"/>
                  <a:chOff x="2092310" y="847750"/>
                  <a:chExt cx="775450" cy="710225"/>
                </a:xfrm>
              </p:grpSpPr>
              <p:sp>
                <p:nvSpPr>
                  <p:cNvPr id="4182" name="Google Shape;4182;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7" name="Google Shape;4197;p23"/>
                <p:cNvGrpSpPr/>
                <p:nvPr/>
              </p:nvGrpSpPr>
              <p:grpSpPr>
                <a:xfrm flipH="1" rot="10800000">
                  <a:off x="8257960" y="710237"/>
                  <a:ext cx="775450" cy="710225"/>
                  <a:chOff x="2092310" y="847750"/>
                  <a:chExt cx="775450" cy="710225"/>
                </a:xfrm>
              </p:grpSpPr>
              <p:sp>
                <p:nvSpPr>
                  <p:cNvPr id="4198" name="Google Shape;4198;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13" name="Google Shape;4213;p23"/>
              <p:cNvGrpSpPr/>
              <p:nvPr/>
            </p:nvGrpSpPr>
            <p:grpSpPr>
              <a:xfrm flipH="1" rot="5400000">
                <a:off x="-284003" y="-76507"/>
                <a:ext cx="1511053" cy="1603986"/>
                <a:chOff x="7805848" y="0"/>
                <a:chExt cx="1338162" cy="1420462"/>
              </a:xfrm>
            </p:grpSpPr>
            <p:grpSp>
              <p:nvGrpSpPr>
                <p:cNvPr id="4214" name="Google Shape;4214;p23"/>
                <p:cNvGrpSpPr/>
                <p:nvPr/>
              </p:nvGrpSpPr>
              <p:grpSpPr>
                <a:xfrm>
                  <a:off x="8368560" y="0"/>
                  <a:ext cx="775450" cy="710225"/>
                  <a:chOff x="2092310" y="847750"/>
                  <a:chExt cx="775450" cy="710225"/>
                </a:xfrm>
              </p:grpSpPr>
              <p:sp>
                <p:nvSpPr>
                  <p:cNvPr id="4215" name="Google Shape;4215;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0" name="Google Shape;4230;p23"/>
                <p:cNvGrpSpPr/>
                <p:nvPr/>
              </p:nvGrpSpPr>
              <p:grpSpPr>
                <a:xfrm rot="-5400000">
                  <a:off x="7773235" y="184387"/>
                  <a:ext cx="775450" cy="710225"/>
                  <a:chOff x="2092310" y="847750"/>
                  <a:chExt cx="775450" cy="710225"/>
                </a:xfrm>
              </p:grpSpPr>
              <p:sp>
                <p:nvSpPr>
                  <p:cNvPr id="4231" name="Google Shape;4231;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6" name="Google Shape;4246;p23"/>
                <p:cNvGrpSpPr/>
                <p:nvPr/>
              </p:nvGrpSpPr>
              <p:grpSpPr>
                <a:xfrm flipH="1" rot="10800000">
                  <a:off x="8257960" y="710237"/>
                  <a:ext cx="775450" cy="710225"/>
                  <a:chOff x="2092310" y="847750"/>
                  <a:chExt cx="775450" cy="710225"/>
                </a:xfrm>
              </p:grpSpPr>
              <p:sp>
                <p:nvSpPr>
                  <p:cNvPr id="4247" name="Google Shape;4247;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262" name="Google Shape;4262;p23"/>
            <p:cNvGrpSpPr/>
            <p:nvPr/>
          </p:nvGrpSpPr>
          <p:grpSpPr>
            <a:xfrm>
              <a:off x="82598" y="-191524"/>
              <a:ext cx="1529537" cy="1433534"/>
              <a:chOff x="195225" y="-121200"/>
              <a:chExt cx="1334325" cy="1250575"/>
            </a:xfrm>
          </p:grpSpPr>
          <p:sp>
            <p:nvSpPr>
              <p:cNvPr id="4263" name="Google Shape;4263;p23"/>
              <p:cNvSpPr/>
              <p:nvPr/>
            </p:nvSpPr>
            <p:spPr>
              <a:xfrm>
                <a:off x="353675" y="332525"/>
                <a:ext cx="165975" cy="165975"/>
              </a:xfrm>
              <a:custGeom>
                <a:rect b="b" l="l" r="r" t="t"/>
                <a:pathLst>
                  <a:path extrusionOk="0" h="6639" w="6639">
                    <a:moveTo>
                      <a:pt x="3804" y="0"/>
                    </a:moveTo>
                    <a:cubicBezTo>
                      <a:pt x="1268" y="0"/>
                      <a:pt x="1" y="3069"/>
                      <a:pt x="1802" y="4837"/>
                    </a:cubicBezTo>
                    <a:cubicBezTo>
                      <a:pt x="3570" y="6639"/>
                      <a:pt x="6639" y="5371"/>
                      <a:pt x="6639" y="2836"/>
                    </a:cubicBezTo>
                    <a:cubicBezTo>
                      <a:pt x="6639" y="1268"/>
                      <a:pt x="5371" y="0"/>
                      <a:pt x="3804" y="0"/>
                    </a:cubicBezTo>
                    <a:close/>
                  </a:path>
                </a:pathLst>
              </a:custGeom>
              <a:solidFill>
                <a:srgbClr val="7F7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4" name="Google Shape;4264;p23"/>
              <p:cNvGrpSpPr/>
              <p:nvPr/>
            </p:nvGrpSpPr>
            <p:grpSpPr>
              <a:xfrm>
                <a:off x="308650" y="-121200"/>
                <a:ext cx="1188375" cy="1250575"/>
                <a:chOff x="308650" y="-121200"/>
                <a:chExt cx="1188375" cy="1250575"/>
              </a:xfrm>
            </p:grpSpPr>
            <p:sp>
              <p:nvSpPr>
                <p:cNvPr id="4265" name="Google Shape;4265;p23"/>
                <p:cNvSpPr/>
                <p:nvPr/>
              </p:nvSpPr>
              <p:spPr>
                <a:xfrm>
                  <a:off x="655575" y="946550"/>
                  <a:ext cx="201000" cy="182825"/>
                </a:xfrm>
                <a:custGeom>
                  <a:rect b="b" l="l" r="r" t="t"/>
                  <a:pathLst>
                    <a:path extrusionOk="0" h="7313" w="8040">
                      <a:moveTo>
                        <a:pt x="3109" y="0"/>
                      </a:moveTo>
                      <a:cubicBezTo>
                        <a:pt x="1726" y="0"/>
                        <a:pt x="551" y="1043"/>
                        <a:pt x="367" y="2425"/>
                      </a:cubicBezTo>
                      <a:lnTo>
                        <a:pt x="200" y="3927"/>
                      </a:lnTo>
                      <a:cubicBezTo>
                        <a:pt x="0" y="5461"/>
                        <a:pt x="1068" y="6862"/>
                        <a:pt x="2602" y="7029"/>
                      </a:cubicBezTo>
                      <a:lnTo>
                        <a:pt x="4570" y="7296"/>
                      </a:lnTo>
                      <a:cubicBezTo>
                        <a:pt x="4673" y="7307"/>
                        <a:pt x="4776" y="7312"/>
                        <a:pt x="4877" y="7312"/>
                      </a:cubicBezTo>
                      <a:cubicBezTo>
                        <a:pt x="6283" y="7312"/>
                        <a:pt x="7486" y="6260"/>
                        <a:pt x="7672" y="4861"/>
                      </a:cubicBezTo>
                      <a:lnTo>
                        <a:pt x="7872" y="3359"/>
                      </a:lnTo>
                      <a:cubicBezTo>
                        <a:pt x="8039" y="1825"/>
                        <a:pt x="6972" y="457"/>
                        <a:pt x="5437" y="257"/>
                      </a:cubicBezTo>
                      <a:lnTo>
                        <a:pt x="3469" y="24"/>
                      </a:lnTo>
                      <a:cubicBezTo>
                        <a:pt x="3348" y="8"/>
                        <a:pt x="3228" y="0"/>
                        <a:pt x="31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3"/>
                <p:cNvSpPr/>
                <p:nvPr/>
              </p:nvSpPr>
              <p:spPr>
                <a:xfrm>
                  <a:off x="1282675" y="542050"/>
                  <a:ext cx="214350" cy="206075"/>
                </a:xfrm>
                <a:custGeom>
                  <a:rect b="b" l="l" r="r" t="t"/>
                  <a:pathLst>
                    <a:path extrusionOk="0" h="8243" w="8574">
                      <a:moveTo>
                        <a:pt x="3665" y="0"/>
                      </a:moveTo>
                      <a:cubicBezTo>
                        <a:pt x="2734" y="0"/>
                        <a:pt x="1861" y="569"/>
                        <a:pt x="1502" y="1493"/>
                      </a:cubicBezTo>
                      <a:lnTo>
                        <a:pt x="468" y="4228"/>
                      </a:lnTo>
                      <a:cubicBezTo>
                        <a:pt x="1" y="5429"/>
                        <a:pt x="601" y="6764"/>
                        <a:pt x="1802" y="7197"/>
                      </a:cubicBezTo>
                      <a:lnTo>
                        <a:pt x="4104" y="8098"/>
                      </a:lnTo>
                      <a:cubicBezTo>
                        <a:pt x="4375" y="8196"/>
                        <a:pt x="4653" y="8243"/>
                        <a:pt x="4926" y="8243"/>
                      </a:cubicBezTo>
                      <a:cubicBezTo>
                        <a:pt x="5862" y="8243"/>
                        <a:pt x="6737" y="7693"/>
                        <a:pt x="7072" y="6764"/>
                      </a:cubicBezTo>
                      <a:lnTo>
                        <a:pt x="8140" y="4028"/>
                      </a:lnTo>
                      <a:cubicBezTo>
                        <a:pt x="8573" y="2827"/>
                        <a:pt x="8006" y="1493"/>
                        <a:pt x="6806" y="1026"/>
                      </a:cubicBezTo>
                      <a:lnTo>
                        <a:pt x="4504" y="159"/>
                      </a:lnTo>
                      <a:cubicBezTo>
                        <a:pt x="4227" y="51"/>
                        <a:pt x="3944" y="0"/>
                        <a:pt x="36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3"/>
                <p:cNvSpPr/>
                <p:nvPr/>
              </p:nvSpPr>
              <p:spPr>
                <a:xfrm>
                  <a:off x="1195125" y="86750"/>
                  <a:ext cx="215175" cy="198025"/>
                </a:xfrm>
                <a:custGeom>
                  <a:rect b="b" l="l" r="r" t="t"/>
                  <a:pathLst>
                    <a:path extrusionOk="0" h="7921" w="8607">
                      <a:moveTo>
                        <a:pt x="4279" y="1"/>
                      </a:moveTo>
                      <a:cubicBezTo>
                        <a:pt x="3681" y="1"/>
                        <a:pt x="3079" y="182"/>
                        <a:pt x="2569" y="558"/>
                      </a:cubicBezTo>
                      <a:lnTo>
                        <a:pt x="1568" y="1292"/>
                      </a:lnTo>
                      <a:cubicBezTo>
                        <a:pt x="267" y="2259"/>
                        <a:pt x="0" y="4094"/>
                        <a:pt x="968" y="5395"/>
                      </a:cubicBezTo>
                      <a:lnTo>
                        <a:pt x="2002" y="6763"/>
                      </a:lnTo>
                      <a:cubicBezTo>
                        <a:pt x="2560" y="7520"/>
                        <a:pt x="3440" y="7920"/>
                        <a:pt x="4328" y="7920"/>
                      </a:cubicBezTo>
                      <a:cubicBezTo>
                        <a:pt x="4926" y="7920"/>
                        <a:pt x="5528" y="7739"/>
                        <a:pt x="6038" y="7363"/>
                      </a:cubicBezTo>
                      <a:lnTo>
                        <a:pt x="7039" y="6629"/>
                      </a:lnTo>
                      <a:cubicBezTo>
                        <a:pt x="8339" y="5662"/>
                        <a:pt x="8606" y="3827"/>
                        <a:pt x="7639" y="2526"/>
                      </a:cubicBezTo>
                      <a:lnTo>
                        <a:pt x="6605" y="1159"/>
                      </a:lnTo>
                      <a:cubicBezTo>
                        <a:pt x="6047" y="401"/>
                        <a:pt x="5167" y="1"/>
                        <a:pt x="42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3"/>
                <p:cNvSpPr/>
                <p:nvPr/>
              </p:nvSpPr>
              <p:spPr>
                <a:xfrm>
                  <a:off x="728950" y="-121200"/>
                  <a:ext cx="192675" cy="179400"/>
                </a:xfrm>
                <a:custGeom>
                  <a:rect b="b" l="l" r="r" t="t"/>
                  <a:pathLst>
                    <a:path extrusionOk="0" h="7176" w="7707">
                      <a:moveTo>
                        <a:pt x="2447" y="0"/>
                      </a:moveTo>
                      <a:cubicBezTo>
                        <a:pt x="1170" y="0"/>
                        <a:pt x="166" y="1010"/>
                        <a:pt x="134" y="2271"/>
                      </a:cubicBezTo>
                      <a:lnTo>
                        <a:pt x="34" y="4640"/>
                      </a:lnTo>
                      <a:cubicBezTo>
                        <a:pt x="1" y="5941"/>
                        <a:pt x="1001" y="7008"/>
                        <a:pt x="2302" y="7075"/>
                      </a:cubicBezTo>
                      <a:lnTo>
                        <a:pt x="5138" y="7175"/>
                      </a:lnTo>
                      <a:cubicBezTo>
                        <a:pt x="5159" y="7175"/>
                        <a:pt x="5180" y="7176"/>
                        <a:pt x="5201" y="7176"/>
                      </a:cubicBezTo>
                      <a:cubicBezTo>
                        <a:pt x="6474" y="7176"/>
                        <a:pt x="7540" y="6186"/>
                        <a:pt x="7573" y="4873"/>
                      </a:cubicBezTo>
                      <a:lnTo>
                        <a:pt x="7673" y="2538"/>
                      </a:lnTo>
                      <a:cubicBezTo>
                        <a:pt x="7706" y="1204"/>
                        <a:pt x="6705" y="137"/>
                        <a:pt x="5371" y="103"/>
                      </a:cubicBezTo>
                      <a:lnTo>
                        <a:pt x="2569" y="3"/>
                      </a:lnTo>
                      <a:cubicBezTo>
                        <a:pt x="2528" y="1"/>
                        <a:pt x="2487" y="0"/>
                        <a:pt x="2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3"/>
                <p:cNvSpPr/>
                <p:nvPr/>
              </p:nvSpPr>
              <p:spPr>
                <a:xfrm>
                  <a:off x="308650" y="84925"/>
                  <a:ext cx="225175" cy="210375"/>
                </a:xfrm>
                <a:custGeom>
                  <a:rect b="b" l="l" r="r" t="t"/>
                  <a:pathLst>
                    <a:path extrusionOk="0" h="8415" w="9007">
                      <a:moveTo>
                        <a:pt x="5002" y="0"/>
                      </a:moveTo>
                      <a:cubicBezTo>
                        <a:pt x="3967" y="0"/>
                        <a:pt x="2943" y="453"/>
                        <a:pt x="2235" y="1332"/>
                      </a:cubicBezTo>
                      <a:lnTo>
                        <a:pt x="1201" y="2666"/>
                      </a:lnTo>
                      <a:cubicBezTo>
                        <a:pt x="1" y="4200"/>
                        <a:pt x="234" y="6435"/>
                        <a:pt x="1768" y="7636"/>
                      </a:cubicBezTo>
                      <a:cubicBezTo>
                        <a:pt x="2421" y="8161"/>
                        <a:pt x="3200" y="8414"/>
                        <a:pt x="3972" y="8414"/>
                      </a:cubicBezTo>
                      <a:cubicBezTo>
                        <a:pt x="5016" y="8414"/>
                        <a:pt x="6048" y="7951"/>
                        <a:pt x="6739" y="7069"/>
                      </a:cubicBezTo>
                      <a:lnTo>
                        <a:pt x="7806" y="5735"/>
                      </a:lnTo>
                      <a:cubicBezTo>
                        <a:pt x="9007" y="4200"/>
                        <a:pt x="8740" y="1965"/>
                        <a:pt x="7206" y="765"/>
                      </a:cubicBezTo>
                      <a:cubicBezTo>
                        <a:pt x="6550" y="252"/>
                        <a:pt x="5773" y="0"/>
                        <a:pt x="50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0" name="Google Shape;4270;p23"/>
              <p:cNvSpPr/>
              <p:nvPr/>
            </p:nvSpPr>
            <p:spPr>
              <a:xfrm>
                <a:off x="214425" y="-87775"/>
                <a:ext cx="1249250" cy="1201800"/>
              </a:xfrm>
              <a:custGeom>
                <a:rect b="b" l="l" r="r" t="t"/>
                <a:pathLst>
                  <a:path extrusionOk="0" h="48072" w="49970">
                    <a:moveTo>
                      <a:pt x="25980" y="0"/>
                    </a:moveTo>
                    <a:cubicBezTo>
                      <a:pt x="25960" y="0"/>
                      <a:pt x="25939" y="0"/>
                      <a:pt x="25919" y="0"/>
                    </a:cubicBezTo>
                    <a:cubicBezTo>
                      <a:pt x="16178" y="0"/>
                      <a:pt x="7439" y="5871"/>
                      <a:pt x="3703" y="14844"/>
                    </a:cubicBezTo>
                    <a:cubicBezTo>
                      <a:pt x="0" y="23817"/>
                      <a:pt x="2068" y="34158"/>
                      <a:pt x="8940" y="41030"/>
                    </a:cubicBezTo>
                    <a:cubicBezTo>
                      <a:pt x="13535" y="45625"/>
                      <a:pt x="19681" y="48072"/>
                      <a:pt x="25932" y="48072"/>
                    </a:cubicBezTo>
                    <a:cubicBezTo>
                      <a:pt x="29030" y="48072"/>
                      <a:pt x="32152" y="47471"/>
                      <a:pt x="35125" y="46234"/>
                    </a:cubicBezTo>
                    <a:cubicBezTo>
                      <a:pt x="44132" y="42497"/>
                      <a:pt x="49969" y="33758"/>
                      <a:pt x="49969" y="24018"/>
                    </a:cubicBezTo>
                    <a:cubicBezTo>
                      <a:pt x="49969" y="10762"/>
                      <a:pt x="39228" y="0"/>
                      <a:pt x="259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3"/>
              <p:cNvSpPr/>
              <p:nvPr/>
            </p:nvSpPr>
            <p:spPr>
              <a:xfrm>
                <a:off x="195225" y="388400"/>
                <a:ext cx="1334325" cy="725550"/>
              </a:xfrm>
              <a:custGeom>
                <a:rect b="b" l="l" r="r" t="t"/>
                <a:pathLst>
                  <a:path extrusionOk="0" h="29022" w="53373">
                    <a:moveTo>
                      <a:pt x="3170" y="0"/>
                    </a:moveTo>
                    <a:lnTo>
                      <a:pt x="3170" y="0"/>
                    </a:lnTo>
                    <a:cubicBezTo>
                      <a:pt x="1" y="14944"/>
                      <a:pt x="11409" y="29021"/>
                      <a:pt x="26687" y="29021"/>
                    </a:cubicBezTo>
                    <a:cubicBezTo>
                      <a:pt x="41964" y="29021"/>
                      <a:pt x="53372" y="14944"/>
                      <a:pt x="50203" y="0"/>
                    </a:cubicBezTo>
                    <a:lnTo>
                      <a:pt x="50203" y="0"/>
                    </a:lnTo>
                    <a:cubicBezTo>
                      <a:pt x="47835" y="11108"/>
                      <a:pt x="38028" y="19047"/>
                      <a:pt x="26687" y="19047"/>
                    </a:cubicBezTo>
                    <a:cubicBezTo>
                      <a:pt x="15312" y="19047"/>
                      <a:pt x="5505" y="11108"/>
                      <a:pt x="3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3"/>
              <p:cNvSpPr/>
              <p:nvPr/>
            </p:nvSpPr>
            <p:spPr>
              <a:xfrm>
                <a:off x="1047500" y="193300"/>
                <a:ext cx="39225" cy="27500"/>
              </a:xfrm>
              <a:custGeom>
                <a:rect b="b" l="l" r="r" t="t"/>
                <a:pathLst>
                  <a:path extrusionOk="0" h="1100" w="1569">
                    <a:moveTo>
                      <a:pt x="831" y="1"/>
                    </a:moveTo>
                    <a:cubicBezTo>
                      <a:pt x="670" y="1"/>
                      <a:pt x="507" y="54"/>
                      <a:pt x="368" y="166"/>
                    </a:cubicBezTo>
                    <a:cubicBezTo>
                      <a:pt x="201" y="266"/>
                      <a:pt x="68" y="432"/>
                      <a:pt x="1" y="633"/>
                    </a:cubicBezTo>
                    <a:cubicBezTo>
                      <a:pt x="68" y="533"/>
                      <a:pt x="134" y="466"/>
                      <a:pt x="234" y="399"/>
                    </a:cubicBezTo>
                    <a:cubicBezTo>
                      <a:pt x="367" y="306"/>
                      <a:pt x="521" y="261"/>
                      <a:pt x="675" y="261"/>
                    </a:cubicBezTo>
                    <a:cubicBezTo>
                      <a:pt x="908" y="261"/>
                      <a:pt x="1141" y="365"/>
                      <a:pt x="1302" y="566"/>
                    </a:cubicBezTo>
                    <a:cubicBezTo>
                      <a:pt x="1402" y="699"/>
                      <a:pt x="1402" y="899"/>
                      <a:pt x="1335" y="1100"/>
                    </a:cubicBezTo>
                    <a:cubicBezTo>
                      <a:pt x="1535" y="866"/>
                      <a:pt x="1569" y="533"/>
                      <a:pt x="1435" y="299"/>
                    </a:cubicBezTo>
                    <a:cubicBezTo>
                      <a:pt x="1280" y="105"/>
                      <a:pt x="1056" y="1"/>
                      <a:pt x="831" y="1"/>
                    </a:cubicBez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3" name="Google Shape;4273;p23"/>
              <p:cNvGrpSpPr/>
              <p:nvPr/>
            </p:nvGrpSpPr>
            <p:grpSpPr>
              <a:xfrm>
                <a:off x="291150" y="6875"/>
                <a:ext cx="984875" cy="885000"/>
                <a:chOff x="291150" y="6875"/>
                <a:chExt cx="984875" cy="885000"/>
              </a:xfrm>
            </p:grpSpPr>
            <p:sp>
              <p:nvSpPr>
                <p:cNvPr id="4274" name="Google Shape;4274;p23"/>
                <p:cNvSpPr/>
                <p:nvPr/>
              </p:nvSpPr>
              <p:spPr>
                <a:xfrm>
                  <a:off x="576350" y="142150"/>
                  <a:ext cx="151800" cy="103900"/>
                </a:xfrm>
                <a:custGeom>
                  <a:rect b="b" l="l" r="r" t="t"/>
                  <a:pathLst>
                    <a:path extrusionOk="0" h="4156" w="6072">
                      <a:moveTo>
                        <a:pt x="3779" y="1"/>
                      </a:moveTo>
                      <a:cubicBezTo>
                        <a:pt x="3312" y="1"/>
                        <a:pt x="2803" y="101"/>
                        <a:pt x="2302" y="310"/>
                      </a:cubicBezTo>
                      <a:cubicBezTo>
                        <a:pt x="834" y="911"/>
                        <a:pt x="0" y="2178"/>
                        <a:pt x="400" y="3179"/>
                      </a:cubicBezTo>
                      <a:cubicBezTo>
                        <a:pt x="683" y="3809"/>
                        <a:pt x="1403" y="4156"/>
                        <a:pt x="2276" y="4156"/>
                      </a:cubicBezTo>
                      <a:cubicBezTo>
                        <a:pt x="2745" y="4156"/>
                        <a:pt x="3257" y="4056"/>
                        <a:pt x="3770" y="3846"/>
                      </a:cubicBezTo>
                      <a:cubicBezTo>
                        <a:pt x="5237" y="3246"/>
                        <a:pt x="6071" y="1978"/>
                        <a:pt x="5638" y="977"/>
                      </a:cubicBezTo>
                      <a:cubicBezTo>
                        <a:pt x="5377" y="348"/>
                        <a:pt x="4650" y="1"/>
                        <a:pt x="3779"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3"/>
                <p:cNvSpPr/>
                <p:nvPr/>
              </p:nvSpPr>
              <p:spPr>
                <a:xfrm>
                  <a:off x="828200" y="6875"/>
                  <a:ext cx="97575" cy="53400"/>
                </a:xfrm>
                <a:custGeom>
                  <a:rect b="b" l="l" r="r" t="t"/>
                  <a:pathLst>
                    <a:path extrusionOk="0" h="2136" w="3903">
                      <a:moveTo>
                        <a:pt x="2182" y="1"/>
                      </a:moveTo>
                      <a:cubicBezTo>
                        <a:pt x="2069" y="1"/>
                        <a:pt x="1953" y="6"/>
                        <a:pt x="1835" y="17"/>
                      </a:cubicBezTo>
                      <a:cubicBezTo>
                        <a:pt x="801" y="117"/>
                        <a:pt x="0" y="718"/>
                        <a:pt x="67" y="1285"/>
                      </a:cubicBezTo>
                      <a:cubicBezTo>
                        <a:pt x="126" y="1789"/>
                        <a:pt x="845" y="2135"/>
                        <a:pt x="1731" y="2135"/>
                      </a:cubicBezTo>
                      <a:cubicBezTo>
                        <a:pt x="1841" y="2135"/>
                        <a:pt x="1954" y="2130"/>
                        <a:pt x="2068" y="2119"/>
                      </a:cubicBezTo>
                      <a:cubicBezTo>
                        <a:pt x="3136" y="2019"/>
                        <a:pt x="3903" y="1451"/>
                        <a:pt x="3836" y="851"/>
                      </a:cubicBezTo>
                      <a:cubicBezTo>
                        <a:pt x="3806" y="347"/>
                        <a:pt x="3091" y="1"/>
                        <a:pt x="2182"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3"/>
                <p:cNvSpPr/>
                <p:nvPr/>
              </p:nvSpPr>
              <p:spPr>
                <a:xfrm>
                  <a:off x="327825" y="379000"/>
                  <a:ext cx="121775" cy="128525"/>
                </a:xfrm>
                <a:custGeom>
                  <a:rect b="b" l="l" r="r" t="t"/>
                  <a:pathLst>
                    <a:path extrusionOk="0" h="5141" w="4871">
                      <a:moveTo>
                        <a:pt x="3167" y="1"/>
                      </a:moveTo>
                      <a:cubicBezTo>
                        <a:pt x="2369" y="1"/>
                        <a:pt x="1426" y="594"/>
                        <a:pt x="801" y="1544"/>
                      </a:cubicBezTo>
                      <a:cubicBezTo>
                        <a:pt x="1" y="2845"/>
                        <a:pt x="67" y="4379"/>
                        <a:pt x="968" y="4946"/>
                      </a:cubicBezTo>
                      <a:cubicBezTo>
                        <a:pt x="1191" y="5078"/>
                        <a:pt x="1443" y="5141"/>
                        <a:pt x="1710" y="5141"/>
                      </a:cubicBezTo>
                      <a:cubicBezTo>
                        <a:pt x="2524" y="5141"/>
                        <a:pt x="3467" y="4558"/>
                        <a:pt x="4070" y="3579"/>
                      </a:cubicBezTo>
                      <a:cubicBezTo>
                        <a:pt x="4871" y="2278"/>
                        <a:pt x="4804" y="777"/>
                        <a:pt x="3904" y="210"/>
                      </a:cubicBezTo>
                      <a:cubicBezTo>
                        <a:pt x="3686" y="67"/>
                        <a:pt x="3435" y="1"/>
                        <a:pt x="3167"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3"/>
                <p:cNvSpPr/>
                <p:nvPr/>
              </p:nvSpPr>
              <p:spPr>
                <a:xfrm>
                  <a:off x="443750" y="604550"/>
                  <a:ext cx="225175" cy="181500"/>
                </a:xfrm>
                <a:custGeom>
                  <a:rect b="b" l="l" r="r" t="t"/>
                  <a:pathLst>
                    <a:path extrusionOk="0" h="7260" w="9007">
                      <a:moveTo>
                        <a:pt x="3787" y="1"/>
                      </a:moveTo>
                      <a:cubicBezTo>
                        <a:pt x="2617" y="1"/>
                        <a:pt x="1553" y="492"/>
                        <a:pt x="968" y="1428"/>
                      </a:cubicBezTo>
                      <a:cubicBezTo>
                        <a:pt x="0" y="3029"/>
                        <a:pt x="768" y="5298"/>
                        <a:pt x="2702" y="6499"/>
                      </a:cubicBezTo>
                      <a:cubicBezTo>
                        <a:pt x="3506" y="7011"/>
                        <a:pt x="4390" y="7259"/>
                        <a:pt x="5221" y="7259"/>
                      </a:cubicBezTo>
                      <a:cubicBezTo>
                        <a:pt x="6390" y="7259"/>
                        <a:pt x="7454" y="6768"/>
                        <a:pt x="8039" y="5831"/>
                      </a:cubicBezTo>
                      <a:cubicBezTo>
                        <a:pt x="9007" y="4230"/>
                        <a:pt x="8240" y="1962"/>
                        <a:pt x="6305" y="761"/>
                      </a:cubicBezTo>
                      <a:cubicBezTo>
                        <a:pt x="5501" y="249"/>
                        <a:pt x="4617" y="1"/>
                        <a:pt x="3787"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3"/>
                <p:cNvSpPr/>
                <p:nvPr/>
              </p:nvSpPr>
              <p:spPr>
                <a:xfrm>
                  <a:off x="930750" y="604625"/>
                  <a:ext cx="345275" cy="287250"/>
                </a:xfrm>
                <a:custGeom>
                  <a:rect b="b" l="l" r="r" t="t"/>
                  <a:pathLst>
                    <a:path extrusionOk="0" h="11490" w="13811">
                      <a:moveTo>
                        <a:pt x="6308" y="1"/>
                      </a:moveTo>
                      <a:cubicBezTo>
                        <a:pt x="4406" y="1"/>
                        <a:pt x="2622" y="857"/>
                        <a:pt x="1635" y="2459"/>
                      </a:cubicBezTo>
                      <a:cubicBezTo>
                        <a:pt x="1" y="5028"/>
                        <a:pt x="1035" y="8630"/>
                        <a:pt x="3937" y="10465"/>
                      </a:cubicBezTo>
                      <a:cubicBezTo>
                        <a:pt x="5064" y="11157"/>
                        <a:pt x="6300" y="11489"/>
                        <a:pt x="7487" y="11489"/>
                      </a:cubicBezTo>
                      <a:cubicBezTo>
                        <a:pt x="9391" y="11489"/>
                        <a:pt x="11170" y="10633"/>
                        <a:pt x="12176" y="9031"/>
                      </a:cubicBezTo>
                      <a:cubicBezTo>
                        <a:pt x="13811" y="6462"/>
                        <a:pt x="12743" y="2860"/>
                        <a:pt x="9841" y="1025"/>
                      </a:cubicBezTo>
                      <a:cubicBezTo>
                        <a:pt x="8727" y="333"/>
                        <a:pt x="7494" y="1"/>
                        <a:pt x="6308"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3"/>
                <p:cNvSpPr/>
                <p:nvPr/>
              </p:nvSpPr>
              <p:spPr>
                <a:xfrm>
                  <a:off x="665575" y="410450"/>
                  <a:ext cx="72575" cy="49350"/>
                </a:xfrm>
                <a:custGeom>
                  <a:rect b="b" l="l" r="r" t="t"/>
                  <a:pathLst>
                    <a:path extrusionOk="0" h="1974" w="2903">
                      <a:moveTo>
                        <a:pt x="1141" y="0"/>
                      </a:moveTo>
                      <a:cubicBezTo>
                        <a:pt x="676" y="0"/>
                        <a:pt x="284" y="203"/>
                        <a:pt x="167" y="553"/>
                      </a:cubicBezTo>
                      <a:cubicBezTo>
                        <a:pt x="0" y="1020"/>
                        <a:pt x="434" y="1587"/>
                        <a:pt x="1168" y="1854"/>
                      </a:cubicBezTo>
                      <a:cubicBezTo>
                        <a:pt x="1382" y="1935"/>
                        <a:pt x="1596" y="1973"/>
                        <a:pt x="1795" y="1973"/>
                      </a:cubicBezTo>
                      <a:cubicBezTo>
                        <a:pt x="2247" y="1973"/>
                        <a:pt x="2620" y="1778"/>
                        <a:pt x="2736" y="1453"/>
                      </a:cubicBezTo>
                      <a:cubicBezTo>
                        <a:pt x="2902" y="953"/>
                        <a:pt x="2469" y="386"/>
                        <a:pt x="1768" y="119"/>
                      </a:cubicBezTo>
                      <a:cubicBezTo>
                        <a:pt x="1557" y="38"/>
                        <a:pt x="1342" y="0"/>
                        <a:pt x="1141" y="0"/>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3"/>
                <p:cNvSpPr/>
                <p:nvPr/>
              </p:nvSpPr>
              <p:spPr>
                <a:xfrm>
                  <a:off x="291150" y="714825"/>
                  <a:ext cx="74225" cy="121075"/>
                </a:xfrm>
                <a:custGeom>
                  <a:rect b="b" l="l" r="r" t="t"/>
                  <a:pathLst>
                    <a:path extrusionOk="0" h="4843" w="2969">
                      <a:moveTo>
                        <a:pt x="417" y="1"/>
                      </a:moveTo>
                      <a:cubicBezTo>
                        <a:pt x="387" y="1"/>
                        <a:pt x="359" y="7"/>
                        <a:pt x="334" y="19"/>
                      </a:cubicBezTo>
                      <a:cubicBezTo>
                        <a:pt x="0" y="186"/>
                        <a:pt x="234" y="1387"/>
                        <a:pt x="867" y="2721"/>
                      </a:cubicBezTo>
                      <a:cubicBezTo>
                        <a:pt x="1452" y="3952"/>
                        <a:pt x="2150" y="4842"/>
                        <a:pt x="2543" y="4842"/>
                      </a:cubicBezTo>
                      <a:cubicBezTo>
                        <a:pt x="2576" y="4842"/>
                        <a:pt x="2607" y="4836"/>
                        <a:pt x="2635" y="4823"/>
                      </a:cubicBezTo>
                      <a:cubicBezTo>
                        <a:pt x="2969" y="4689"/>
                        <a:pt x="2702" y="3455"/>
                        <a:pt x="2068" y="2121"/>
                      </a:cubicBezTo>
                      <a:cubicBezTo>
                        <a:pt x="1513" y="918"/>
                        <a:pt x="787" y="1"/>
                        <a:pt x="417"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1" name="Google Shape;4281;p23"/>
              <p:cNvGrpSpPr/>
              <p:nvPr/>
            </p:nvGrpSpPr>
            <p:grpSpPr>
              <a:xfrm>
                <a:off x="287800" y="-9475"/>
                <a:ext cx="1029100" cy="1074800"/>
                <a:chOff x="287800" y="-9475"/>
                <a:chExt cx="1029100" cy="1074800"/>
              </a:xfrm>
            </p:grpSpPr>
            <p:sp>
              <p:nvSpPr>
                <p:cNvPr id="4282" name="Google Shape;4282;p23"/>
                <p:cNvSpPr/>
                <p:nvPr/>
              </p:nvSpPr>
              <p:spPr>
                <a:xfrm>
                  <a:off x="1029175" y="202425"/>
                  <a:ext cx="58400" cy="54350"/>
                </a:xfrm>
                <a:custGeom>
                  <a:rect b="b" l="l" r="r" t="t"/>
                  <a:pathLst>
                    <a:path extrusionOk="0" h="2174" w="2336">
                      <a:moveTo>
                        <a:pt x="534" y="1"/>
                      </a:moveTo>
                      <a:cubicBezTo>
                        <a:pt x="500" y="67"/>
                        <a:pt x="434" y="134"/>
                        <a:pt x="400" y="201"/>
                      </a:cubicBezTo>
                      <a:cubicBezTo>
                        <a:pt x="0" y="935"/>
                        <a:pt x="33" y="1769"/>
                        <a:pt x="567" y="2069"/>
                      </a:cubicBezTo>
                      <a:cubicBezTo>
                        <a:pt x="685" y="2140"/>
                        <a:pt x="817" y="2173"/>
                        <a:pt x="954" y="2173"/>
                      </a:cubicBezTo>
                      <a:cubicBezTo>
                        <a:pt x="1397" y="2173"/>
                        <a:pt x="1904" y="1821"/>
                        <a:pt x="2235" y="1235"/>
                      </a:cubicBezTo>
                      <a:cubicBezTo>
                        <a:pt x="2268" y="1168"/>
                        <a:pt x="2302" y="1102"/>
                        <a:pt x="2335" y="1035"/>
                      </a:cubicBezTo>
                      <a:lnTo>
                        <a:pt x="2335" y="1035"/>
                      </a:lnTo>
                      <a:cubicBezTo>
                        <a:pt x="2010" y="1485"/>
                        <a:pt x="1553" y="1767"/>
                        <a:pt x="1148" y="1767"/>
                      </a:cubicBezTo>
                      <a:cubicBezTo>
                        <a:pt x="1013" y="1767"/>
                        <a:pt x="884" y="1735"/>
                        <a:pt x="767" y="1669"/>
                      </a:cubicBezTo>
                      <a:cubicBezTo>
                        <a:pt x="300" y="1402"/>
                        <a:pt x="234" y="668"/>
                        <a:pt x="5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3" name="Google Shape;4283;p23"/>
                <p:cNvGrpSpPr/>
                <p:nvPr/>
              </p:nvGrpSpPr>
              <p:grpSpPr>
                <a:xfrm>
                  <a:off x="287800" y="-9475"/>
                  <a:ext cx="1029100" cy="1074800"/>
                  <a:chOff x="287800" y="-9475"/>
                  <a:chExt cx="1029100" cy="1074800"/>
                </a:xfrm>
              </p:grpSpPr>
              <p:sp>
                <p:nvSpPr>
                  <p:cNvPr id="4284" name="Google Shape;4284;p23"/>
                  <p:cNvSpPr/>
                  <p:nvPr/>
                </p:nvSpPr>
                <p:spPr>
                  <a:xfrm>
                    <a:off x="537975" y="115625"/>
                    <a:ext cx="202675" cy="142700"/>
                  </a:xfrm>
                  <a:custGeom>
                    <a:rect b="b" l="l" r="r" t="t"/>
                    <a:pathLst>
                      <a:path extrusionOk="0" h="5708" w="8107">
                        <a:moveTo>
                          <a:pt x="5699" y="1"/>
                        </a:moveTo>
                        <a:cubicBezTo>
                          <a:pt x="4996" y="1"/>
                          <a:pt x="4230" y="153"/>
                          <a:pt x="3470" y="471"/>
                        </a:cubicBezTo>
                        <a:cubicBezTo>
                          <a:pt x="1268" y="1371"/>
                          <a:pt x="1" y="3306"/>
                          <a:pt x="635" y="4774"/>
                        </a:cubicBezTo>
                        <a:cubicBezTo>
                          <a:pt x="768" y="5141"/>
                          <a:pt x="1068" y="5474"/>
                          <a:pt x="1402" y="5708"/>
                        </a:cubicBezTo>
                        <a:cubicBezTo>
                          <a:pt x="1235" y="5541"/>
                          <a:pt x="1102" y="5341"/>
                          <a:pt x="1001" y="5107"/>
                        </a:cubicBezTo>
                        <a:cubicBezTo>
                          <a:pt x="368" y="3640"/>
                          <a:pt x="1635" y="1705"/>
                          <a:pt x="3837" y="804"/>
                        </a:cubicBezTo>
                        <a:cubicBezTo>
                          <a:pt x="4597" y="487"/>
                          <a:pt x="5373" y="336"/>
                          <a:pt x="6085" y="336"/>
                        </a:cubicBezTo>
                        <a:cubicBezTo>
                          <a:pt x="6872" y="336"/>
                          <a:pt x="7581" y="521"/>
                          <a:pt x="8107" y="871"/>
                        </a:cubicBezTo>
                        <a:cubicBezTo>
                          <a:pt x="7560" y="304"/>
                          <a:pt x="6692" y="1"/>
                          <a:pt x="56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5" name="Google Shape;4285;p23"/>
                  <p:cNvGrpSpPr/>
                  <p:nvPr/>
                </p:nvGrpSpPr>
                <p:grpSpPr>
                  <a:xfrm>
                    <a:off x="287800" y="-9475"/>
                    <a:ext cx="1029100" cy="1074800"/>
                    <a:chOff x="287800" y="-9475"/>
                    <a:chExt cx="1029100" cy="1074800"/>
                  </a:xfrm>
                </p:grpSpPr>
                <p:sp>
                  <p:nvSpPr>
                    <p:cNvPr id="4286" name="Google Shape;4286;p23"/>
                    <p:cNvSpPr/>
                    <p:nvPr/>
                  </p:nvSpPr>
                  <p:spPr>
                    <a:xfrm>
                      <a:off x="585525" y="152400"/>
                      <a:ext cx="142625" cy="94025"/>
                    </a:xfrm>
                    <a:custGeom>
                      <a:rect b="b" l="l" r="r" t="t"/>
                      <a:pathLst>
                        <a:path extrusionOk="0" h="3761" w="5705">
                          <a:moveTo>
                            <a:pt x="4804" y="0"/>
                          </a:moveTo>
                          <a:lnTo>
                            <a:pt x="4804" y="0"/>
                          </a:lnTo>
                          <a:cubicBezTo>
                            <a:pt x="5070" y="968"/>
                            <a:pt x="4270" y="2135"/>
                            <a:pt x="2869" y="2736"/>
                          </a:cubicBezTo>
                          <a:cubicBezTo>
                            <a:pt x="2369" y="2932"/>
                            <a:pt x="1869" y="3026"/>
                            <a:pt x="1410" y="3026"/>
                          </a:cubicBezTo>
                          <a:cubicBezTo>
                            <a:pt x="858" y="3026"/>
                            <a:pt x="364" y="2891"/>
                            <a:pt x="0" y="2636"/>
                          </a:cubicBezTo>
                          <a:lnTo>
                            <a:pt x="0" y="2636"/>
                          </a:lnTo>
                          <a:cubicBezTo>
                            <a:pt x="0" y="2669"/>
                            <a:pt x="33" y="2736"/>
                            <a:pt x="33" y="2769"/>
                          </a:cubicBezTo>
                          <a:cubicBezTo>
                            <a:pt x="316" y="3399"/>
                            <a:pt x="1037" y="3760"/>
                            <a:pt x="1912" y="3760"/>
                          </a:cubicBezTo>
                          <a:cubicBezTo>
                            <a:pt x="2379" y="3760"/>
                            <a:pt x="2891" y="3657"/>
                            <a:pt x="3403" y="3436"/>
                          </a:cubicBezTo>
                          <a:cubicBezTo>
                            <a:pt x="4837" y="2836"/>
                            <a:pt x="5704" y="1568"/>
                            <a:pt x="5271" y="567"/>
                          </a:cubicBezTo>
                          <a:cubicBezTo>
                            <a:pt x="5170" y="334"/>
                            <a:pt x="5004" y="134"/>
                            <a:pt x="4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3"/>
                    <p:cNvSpPr/>
                    <p:nvPr/>
                  </p:nvSpPr>
                  <p:spPr>
                    <a:xfrm>
                      <a:off x="799000" y="-9475"/>
                      <a:ext cx="131775" cy="81825"/>
                    </a:xfrm>
                    <a:custGeom>
                      <a:rect b="b" l="l" r="r" t="t"/>
                      <a:pathLst>
                        <a:path extrusionOk="0" h="3273" w="5271">
                          <a:moveTo>
                            <a:pt x="3523" y="0"/>
                          </a:moveTo>
                          <a:cubicBezTo>
                            <a:pt x="3328" y="0"/>
                            <a:pt x="3132" y="13"/>
                            <a:pt x="2936" y="37"/>
                          </a:cubicBezTo>
                          <a:cubicBezTo>
                            <a:pt x="1268" y="237"/>
                            <a:pt x="1" y="1138"/>
                            <a:pt x="101" y="2072"/>
                          </a:cubicBezTo>
                          <a:cubicBezTo>
                            <a:pt x="167" y="2606"/>
                            <a:pt x="668" y="3039"/>
                            <a:pt x="1402" y="3273"/>
                          </a:cubicBezTo>
                          <a:cubicBezTo>
                            <a:pt x="968" y="3106"/>
                            <a:pt x="634" y="2706"/>
                            <a:pt x="534" y="2239"/>
                          </a:cubicBezTo>
                          <a:cubicBezTo>
                            <a:pt x="434" y="1305"/>
                            <a:pt x="1702" y="404"/>
                            <a:pt x="3370" y="204"/>
                          </a:cubicBezTo>
                          <a:cubicBezTo>
                            <a:pt x="3562" y="184"/>
                            <a:pt x="3753" y="173"/>
                            <a:pt x="3945" y="173"/>
                          </a:cubicBezTo>
                          <a:cubicBezTo>
                            <a:pt x="4387" y="173"/>
                            <a:pt x="4829" y="231"/>
                            <a:pt x="5271" y="371"/>
                          </a:cubicBezTo>
                          <a:cubicBezTo>
                            <a:pt x="4717" y="119"/>
                            <a:pt x="4125" y="0"/>
                            <a:pt x="35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3"/>
                    <p:cNvSpPr/>
                    <p:nvPr/>
                  </p:nvSpPr>
                  <p:spPr>
                    <a:xfrm>
                      <a:off x="850700" y="6450"/>
                      <a:ext cx="75075" cy="53425"/>
                    </a:xfrm>
                    <a:custGeom>
                      <a:rect b="b" l="l" r="r" t="t"/>
                      <a:pathLst>
                        <a:path extrusionOk="0" h="2137" w="3003">
                          <a:moveTo>
                            <a:pt x="1368" y="1"/>
                          </a:moveTo>
                          <a:lnTo>
                            <a:pt x="1368" y="1"/>
                          </a:lnTo>
                          <a:cubicBezTo>
                            <a:pt x="1835" y="168"/>
                            <a:pt x="2169" y="434"/>
                            <a:pt x="2202" y="768"/>
                          </a:cubicBezTo>
                          <a:cubicBezTo>
                            <a:pt x="2269" y="1368"/>
                            <a:pt x="1468" y="1935"/>
                            <a:pt x="434" y="2036"/>
                          </a:cubicBezTo>
                          <a:lnTo>
                            <a:pt x="1" y="2036"/>
                          </a:lnTo>
                          <a:cubicBezTo>
                            <a:pt x="238" y="2100"/>
                            <a:pt x="489" y="2137"/>
                            <a:pt x="744" y="2137"/>
                          </a:cubicBezTo>
                          <a:cubicBezTo>
                            <a:pt x="885" y="2137"/>
                            <a:pt x="1026" y="2126"/>
                            <a:pt x="1168" y="2102"/>
                          </a:cubicBezTo>
                          <a:cubicBezTo>
                            <a:pt x="2236" y="2036"/>
                            <a:pt x="3003" y="1468"/>
                            <a:pt x="2936" y="868"/>
                          </a:cubicBezTo>
                          <a:cubicBezTo>
                            <a:pt x="2903" y="368"/>
                            <a:pt x="2202" y="34"/>
                            <a:pt x="13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3"/>
                    <p:cNvSpPr/>
                    <p:nvPr/>
                  </p:nvSpPr>
                  <p:spPr>
                    <a:xfrm>
                      <a:off x="402050" y="357025"/>
                      <a:ext cx="71750" cy="97275"/>
                    </a:xfrm>
                    <a:custGeom>
                      <a:rect b="b" l="l" r="r" t="t"/>
                      <a:pathLst>
                        <a:path extrusionOk="0" h="3891" w="2870">
                          <a:moveTo>
                            <a:pt x="873" y="0"/>
                          </a:moveTo>
                          <a:cubicBezTo>
                            <a:pt x="576" y="0"/>
                            <a:pt x="277" y="75"/>
                            <a:pt x="1" y="221"/>
                          </a:cubicBezTo>
                          <a:cubicBezTo>
                            <a:pt x="167" y="177"/>
                            <a:pt x="338" y="155"/>
                            <a:pt x="507" y="155"/>
                          </a:cubicBezTo>
                          <a:cubicBezTo>
                            <a:pt x="846" y="155"/>
                            <a:pt x="1179" y="244"/>
                            <a:pt x="1468" y="421"/>
                          </a:cubicBezTo>
                          <a:cubicBezTo>
                            <a:pt x="2436" y="1022"/>
                            <a:pt x="2636" y="2490"/>
                            <a:pt x="2035" y="3891"/>
                          </a:cubicBezTo>
                          <a:cubicBezTo>
                            <a:pt x="2869" y="2456"/>
                            <a:pt x="2769" y="855"/>
                            <a:pt x="1768" y="255"/>
                          </a:cubicBezTo>
                          <a:cubicBezTo>
                            <a:pt x="1495" y="83"/>
                            <a:pt x="1186" y="0"/>
                            <a:pt x="8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3"/>
                    <p:cNvSpPr/>
                    <p:nvPr/>
                  </p:nvSpPr>
                  <p:spPr>
                    <a:xfrm>
                      <a:off x="287800" y="400900"/>
                      <a:ext cx="156800" cy="142925"/>
                    </a:xfrm>
                    <a:custGeom>
                      <a:rect b="b" l="l" r="r" t="t"/>
                      <a:pathLst>
                        <a:path extrusionOk="0" h="5717" w="6272">
                          <a:moveTo>
                            <a:pt x="1502" y="1"/>
                          </a:moveTo>
                          <a:lnTo>
                            <a:pt x="1502" y="1"/>
                          </a:lnTo>
                          <a:cubicBezTo>
                            <a:pt x="1402" y="134"/>
                            <a:pt x="1302" y="268"/>
                            <a:pt x="1201" y="401"/>
                          </a:cubicBezTo>
                          <a:cubicBezTo>
                            <a:pt x="1" y="2336"/>
                            <a:pt x="101" y="4571"/>
                            <a:pt x="1435" y="5405"/>
                          </a:cubicBezTo>
                          <a:cubicBezTo>
                            <a:pt x="1765" y="5616"/>
                            <a:pt x="2145" y="5716"/>
                            <a:pt x="2548" y="5716"/>
                          </a:cubicBezTo>
                          <a:cubicBezTo>
                            <a:pt x="3731" y="5716"/>
                            <a:pt x="5109" y="4855"/>
                            <a:pt x="6005" y="3437"/>
                          </a:cubicBezTo>
                          <a:cubicBezTo>
                            <a:pt x="6105" y="3270"/>
                            <a:pt x="6172" y="3136"/>
                            <a:pt x="6272" y="2970"/>
                          </a:cubicBezTo>
                          <a:lnTo>
                            <a:pt x="6272" y="2970"/>
                          </a:lnTo>
                          <a:cubicBezTo>
                            <a:pt x="5371" y="4162"/>
                            <a:pt x="4150" y="4876"/>
                            <a:pt x="3077" y="4876"/>
                          </a:cubicBezTo>
                          <a:cubicBezTo>
                            <a:pt x="2679" y="4876"/>
                            <a:pt x="2302" y="4778"/>
                            <a:pt x="1969" y="4571"/>
                          </a:cubicBezTo>
                          <a:cubicBezTo>
                            <a:pt x="734" y="3803"/>
                            <a:pt x="568" y="1802"/>
                            <a:pt x="1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3"/>
                    <p:cNvSpPr/>
                    <p:nvPr/>
                  </p:nvSpPr>
                  <p:spPr>
                    <a:xfrm>
                      <a:off x="340350" y="378875"/>
                      <a:ext cx="109250" cy="103775"/>
                    </a:xfrm>
                    <a:custGeom>
                      <a:rect b="b" l="l" r="r" t="t"/>
                      <a:pathLst>
                        <a:path extrusionOk="0" h="4151" w="4370">
                          <a:moveTo>
                            <a:pt x="2650" y="1"/>
                          </a:moveTo>
                          <a:cubicBezTo>
                            <a:pt x="1855" y="1"/>
                            <a:pt x="921" y="581"/>
                            <a:pt x="300" y="1549"/>
                          </a:cubicBezTo>
                          <a:cubicBezTo>
                            <a:pt x="200" y="1749"/>
                            <a:pt x="67" y="1949"/>
                            <a:pt x="0" y="2183"/>
                          </a:cubicBezTo>
                          <a:cubicBezTo>
                            <a:pt x="587" y="1548"/>
                            <a:pt x="1307" y="1179"/>
                            <a:pt x="1938" y="1179"/>
                          </a:cubicBezTo>
                          <a:cubicBezTo>
                            <a:pt x="2203" y="1179"/>
                            <a:pt x="2452" y="1244"/>
                            <a:pt x="2669" y="1382"/>
                          </a:cubicBezTo>
                          <a:cubicBezTo>
                            <a:pt x="3436" y="1849"/>
                            <a:pt x="3603" y="3017"/>
                            <a:pt x="3136" y="4151"/>
                          </a:cubicBezTo>
                          <a:cubicBezTo>
                            <a:pt x="3302" y="3984"/>
                            <a:pt x="3436" y="3784"/>
                            <a:pt x="3569" y="3584"/>
                          </a:cubicBezTo>
                          <a:cubicBezTo>
                            <a:pt x="4370" y="2283"/>
                            <a:pt x="4303" y="782"/>
                            <a:pt x="3403" y="215"/>
                          </a:cubicBezTo>
                          <a:cubicBezTo>
                            <a:pt x="3181" y="69"/>
                            <a:pt x="2924" y="1"/>
                            <a:pt x="26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3"/>
                    <p:cNvSpPr/>
                    <p:nvPr/>
                  </p:nvSpPr>
                  <p:spPr>
                    <a:xfrm>
                      <a:off x="453750" y="604375"/>
                      <a:ext cx="211025" cy="134300"/>
                    </a:xfrm>
                    <a:custGeom>
                      <a:rect b="b" l="l" r="r" t="t"/>
                      <a:pathLst>
                        <a:path extrusionOk="0" h="5372" w="8441">
                          <a:moveTo>
                            <a:pt x="3411" y="1"/>
                          </a:moveTo>
                          <a:cubicBezTo>
                            <a:pt x="2232" y="1"/>
                            <a:pt x="1157" y="493"/>
                            <a:pt x="568" y="1435"/>
                          </a:cubicBezTo>
                          <a:cubicBezTo>
                            <a:pt x="101" y="2236"/>
                            <a:pt x="1" y="3237"/>
                            <a:pt x="334" y="4137"/>
                          </a:cubicBezTo>
                          <a:cubicBezTo>
                            <a:pt x="401" y="3970"/>
                            <a:pt x="468" y="3804"/>
                            <a:pt x="568" y="3670"/>
                          </a:cubicBezTo>
                          <a:cubicBezTo>
                            <a:pt x="1157" y="2728"/>
                            <a:pt x="2232" y="2236"/>
                            <a:pt x="3411" y="2236"/>
                          </a:cubicBezTo>
                          <a:cubicBezTo>
                            <a:pt x="4235" y="2236"/>
                            <a:pt x="5109" y="2476"/>
                            <a:pt x="5905" y="2970"/>
                          </a:cubicBezTo>
                          <a:cubicBezTo>
                            <a:pt x="6806" y="3537"/>
                            <a:pt x="7473" y="4371"/>
                            <a:pt x="7840" y="5371"/>
                          </a:cubicBezTo>
                          <a:cubicBezTo>
                            <a:pt x="8440" y="3804"/>
                            <a:pt x="7673" y="1836"/>
                            <a:pt x="5905" y="735"/>
                          </a:cubicBezTo>
                          <a:cubicBezTo>
                            <a:pt x="5109" y="241"/>
                            <a:pt x="4235" y="1"/>
                            <a:pt x="3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3"/>
                    <p:cNvSpPr/>
                    <p:nvPr/>
                  </p:nvSpPr>
                  <p:spPr>
                    <a:xfrm>
                      <a:off x="422900" y="701950"/>
                      <a:ext cx="288575" cy="145775"/>
                    </a:xfrm>
                    <a:custGeom>
                      <a:rect b="b" l="l" r="r" t="t"/>
                      <a:pathLst>
                        <a:path extrusionOk="0" h="5831" w="11543">
                          <a:moveTo>
                            <a:pt x="0" y="1"/>
                          </a:moveTo>
                          <a:lnTo>
                            <a:pt x="0" y="1"/>
                          </a:lnTo>
                          <a:cubicBezTo>
                            <a:pt x="101" y="1835"/>
                            <a:pt x="1301" y="3737"/>
                            <a:pt x="3269" y="4871"/>
                          </a:cubicBezTo>
                          <a:cubicBezTo>
                            <a:pt x="4372" y="5520"/>
                            <a:pt x="5561" y="5830"/>
                            <a:pt x="6680" y="5830"/>
                          </a:cubicBezTo>
                          <a:cubicBezTo>
                            <a:pt x="8439" y="5830"/>
                            <a:pt x="10026" y="5063"/>
                            <a:pt x="10842" y="3637"/>
                          </a:cubicBezTo>
                          <a:cubicBezTo>
                            <a:pt x="11409" y="2569"/>
                            <a:pt x="11542" y="1335"/>
                            <a:pt x="11175" y="167"/>
                          </a:cubicBezTo>
                          <a:lnTo>
                            <a:pt x="11175" y="167"/>
                          </a:lnTo>
                          <a:cubicBezTo>
                            <a:pt x="11208" y="968"/>
                            <a:pt x="11008" y="1769"/>
                            <a:pt x="10641" y="2469"/>
                          </a:cubicBezTo>
                          <a:cubicBezTo>
                            <a:pt x="9803" y="3880"/>
                            <a:pt x="8213" y="4639"/>
                            <a:pt x="6455" y="4639"/>
                          </a:cubicBezTo>
                          <a:cubicBezTo>
                            <a:pt x="5344" y="4639"/>
                            <a:pt x="4167" y="4336"/>
                            <a:pt x="3069" y="3703"/>
                          </a:cubicBezTo>
                          <a:cubicBezTo>
                            <a:pt x="1602" y="2903"/>
                            <a:pt x="534" y="156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3"/>
                    <p:cNvSpPr/>
                    <p:nvPr/>
                  </p:nvSpPr>
                  <p:spPr>
                    <a:xfrm>
                      <a:off x="638050" y="930425"/>
                      <a:ext cx="175150" cy="100950"/>
                    </a:xfrm>
                    <a:custGeom>
                      <a:rect b="b" l="l" r="r" t="t"/>
                      <a:pathLst>
                        <a:path extrusionOk="0" h="4038" w="7006">
                          <a:moveTo>
                            <a:pt x="2438" y="0"/>
                          </a:moveTo>
                          <a:cubicBezTo>
                            <a:pt x="1532" y="0"/>
                            <a:pt x="748" y="336"/>
                            <a:pt x="334" y="1002"/>
                          </a:cubicBezTo>
                          <a:cubicBezTo>
                            <a:pt x="101" y="1369"/>
                            <a:pt x="1" y="1836"/>
                            <a:pt x="67" y="2270"/>
                          </a:cubicBezTo>
                          <a:cubicBezTo>
                            <a:pt x="67" y="1970"/>
                            <a:pt x="167" y="1669"/>
                            <a:pt x="334" y="1403"/>
                          </a:cubicBezTo>
                          <a:cubicBezTo>
                            <a:pt x="748" y="754"/>
                            <a:pt x="1532" y="417"/>
                            <a:pt x="2438" y="417"/>
                          </a:cubicBezTo>
                          <a:cubicBezTo>
                            <a:pt x="3210" y="417"/>
                            <a:pt x="4072" y="662"/>
                            <a:pt x="4871" y="1169"/>
                          </a:cubicBezTo>
                          <a:cubicBezTo>
                            <a:pt x="6072" y="1903"/>
                            <a:pt x="6805" y="3037"/>
                            <a:pt x="6906" y="4038"/>
                          </a:cubicBezTo>
                          <a:cubicBezTo>
                            <a:pt x="7006" y="2937"/>
                            <a:pt x="6238" y="1603"/>
                            <a:pt x="4871" y="735"/>
                          </a:cubicBezTo>
                          <a:cubicBezTo>
                            <a:pt x="4073" y="244"/>
                            <a:pt x="3211" y="0"/>
                            <a:pt x="24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3"/>
                    <p:cNvSpPr/>
                    <p:nvPr/>
                  </p:nvSpPr>
                  <p:spPr>
                    <a:xfrm>
                      <a:off x="655575" y="987150"/>
                      <a:ext cx="131775" cy="78175"/>
                    </a:xfrm>
                    <a:custGeom>
                      <a:rect b="b" l="l" r="r" t="t"/>
                      <a:pathLst>
                        <a:path extrusionOk="0" h="3127" w="5271">
                          <a:moveTo>
                            <a:pt x="167" y="1"/>
                          </a:moveTo>
                          <a:lnTo>
                            <a:pt x="167" y="1"/>
                          </a:lnTo>
                          <a:cubicBezTo>
                            <a:pt x="0" y="835"/>
                            <a:pt x="567" y="1902"/>
                            <a:pt x="1635" y="2569"/>
                          </a:cubicBezTo>
                          <a:cubicBezTo>
                            <a:pt x="2225" y="2942"/>
                            <a:pt x="2866" y="3127"/>
                            <a:pt x="3440" y="3127"/>
                          </a:cubicBezTo>
                          <a:cubicBezTo>
                            <a:pt x="4098" y="3127"/>
                            <a:pt x="4667" y="2884"/>
                            <a:pt x="4970" y="2403"/>
                          </a:cubicBezTo>
                          <a:cubicBezTo>
                            <a:pt x="5237" y="1902"/>
                            <a:pt x="5271" y="1302"/>
                            <a:pt x="5004" y="801"/>
                          </a:cubicBezTo>
                          <a:lnTo>
                            <a:pt x="5004" y="801"/>
                          </a:lnTo>
                          <a:cubicBezTo>
                            <a:pt x="4970" y="968"/>
                            <a:pt x="4904" y="1135"/>
                            <a:pt x="4837" y="1302"/>
                          </a:cubicBezTo>
                          <a:cubicBezTo>
                            <a:pt x="4531" y="1770"/>
                            <a:pt x="3952" y="2015"/>
                            <a:pt x="3286" y="2015"/>
                          </a:cubicBezTo>
                          <a:cubicBezTo>
                            <a:pt x="2717" y="2015"/>
                            <a:pt x="2084" y="1837"/>
                            <a:pt x="1501" y="1469"/>
                          </a:cubicBezTo>
                          <a:cubicBezTo>
                            <a:pt x="901" y="1102"/>
                            <a:pt x="434" y="60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3"/>
                    <p:cNvSpPr/>
                    <p:nvPr/>
                  </p:nvSpPr>
                  <p:spPr>
                    <a:xfrm>
                      <a:off x="938275" y="604625"/>
                      <a:ext cx="313575" cy="232450"/>
                    </a:xfrm>
                    <a:custGeom>
                      <a:rect b="b" l="l" r="r" t="t"/>
                      <a:pathLst>
                        <a:path extrusionOk="0" h="9298" w="12543">
                          <a:moveTo>
                            <a:pt x="5993" y="1"/>
                          </a:moveTo>
                          <a:cubicBezTo>
                            <a:pt x="4092" y="1"/>
                            <a:pt x="2321" y="857"/>
                            <a:pt x="1334" y="2459"/>
                          </a:cubicBezTo>
                          <a:cubicBezTo>
                            <a:pt x="0" y="4594"/>
                            <a:pt x="434" y="7363"/>
                            <a:pt x="2268" y="9298"/>
                          </a:cubicBezTo>
                          <a:cubicBezTo>
                            <a:pt x="2035" y="8063"/>
                            <a:pt x="2268" y="6762"/>
                            <a:pt x="2936" y="5695"/>
                          </a:cubicBezTo>
                          <a:cubicBezTo>
                            <a:pt x="3938" y="4099"/>
                            <a:pt x="5705" y="3244"/>
                            <a:pt x="7592" y="3244"/>
                          </a:cubicBezTo>
                          <a:cubicBezTo>
                            <a:pt x="8782" y="3244"/>
                            <a:pt x="10019" y="3584"/>
                            <a:pt x="11141" y="4294"/>
                          </a:cubicBezTo>
                          <a:cubicBezTo>
                            <a:pt x="11675" y="4594"/>
                            <a:pt x="12142" y="4994"/>
                            <a:pt x="12542" y="5428"/>
                          </a:cubicBezTo>
                          <a:cubicBezTo>
                            <a:pt x="12242" y="3593"/>
                            <a:pt x="11141" y="1992"/>
                            <a:pt x="9540" y="1025"/>
                          </a:cubicBezTo>
                          <a:cubicBezTo>
                            <a:pt x="8413" y="333"/>
                            <a:pt x="7178" y="1"/>
                            <a:pt x="59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3"/>
                    <p:cNvSpPr/>
                    <p:nvPr/>
                  </p:nvSpPr>
                  <p:spPr>
                    <a:xfrm>
                      <a:off x="908250" y="722800"/>
                      <a:ext cx="396975" cy="249075"/>
                    </a:xfrm>
                    <a:custGeom>
                      <a:rect b="b" l="l" r="r" t="t"/>
                      <a:pathLst>
                        <a:path extrusionOk="0" h="9963" w="15879">
                          <a:moveTo>
                            <a:pt x="15411" y="1"/>
                          </a:moveTo>
                          <a:cubicBezTo>
                            <a:pt x="15445" y="1568"/>
                            <a:pt x="15011" y="3103"/>
                            <a:pt x="14177" y="4437"/>
                          </a:cubicBezTo>
                          <a:cubicBezTo>
                            <a:pt x="12613" y="6926"/>
                            <a:pt x="9974" y="8309"/>
                            <a:pt x="7324" y="8309"/>
                          </a:cubicBezTo>
                          <a:cubicBezTo>
                            <a:pt x="5960" y="8309"/>
                            <a:pt x="4593" y="7943"/>
                            <a:pt x="3369" y="7172"/>
                          </a:cubicBezTo>
                          <a:cubicBezTo>
                            <a:pt x="1635" y="6105"/>
                            <a:pt x="434" y="4370"/>
                            <a:pt x="0" y="2369"/>
                          </a:cubicBezTo>
                          <a:lnTo>
                            <a:pt x="0" y="2369"/>
                          </a:lnTo>
                          <a:cubicBezTo>
                            <a:pt x="0" y="5004"/>
                            <a:pt x="1335" y="7439"/>
                            <a:pt x="3536" y="8840"/>
                          </a:cubicBezTo>
                          <a:cubicBezTo>
                            <a:pt x="4772" y="9600"/>
                            <a:pt x="6142" y="9962"/>
                            <a:pt x="7506" y="9962"/>
                          </a:cubicBezTo>
                          <a:cubicBezTo>
                            <a:pt x="10156" y="9962"/>
                            <a:pt x="12780" y="8593"/>
                            <a:pt x="14344" y="6105"/>
                          </a:cubicBezTo>
                          <a:cubicBezTo>
                            <a:pt x="15478" y="4270"/>
                            <a:pt x="15878" y="2102"/>
                            <a:pt x="15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3"/>
                    <p:cNvSpPr/>
                    <p:nvPr/>
                  </p:nvSpPr>
                  <p:spPr>
                    <a:xfrm>
                      <a:off x="663900" y="426750"/>
                      <a:ext cx="87600" cy="46150"/>
                    </a:xfrm>
                    <a:custGeom>
                      <a:rect b="b" l="l" r="r" t="t"/>
                      <a:pathLst>
                        <a:path extrusionOk="0" h="1846" w="3504">
                          <a:moveTo>
                            <a:pt x="3103" y="1"/>
                          </a:moveTo>
                          <a:lnTo>
                            <a:pt x="3103" y="1"/>
                          </a:lnTo>
                          <a:cubicBezTo>
                            <a:pt x="3270" y="268"/>
                            <a:pt x="3303" y="568"/>
                            <a:pt x="3203" y="835"/>
                          </a:cubicBezTo>
                          <a:cubicBezTo>
                            <a:pt x="3038" y="1307"/>
                            <a:pt x="2504" y="1579"/>
                            <a:pt x="1876" y="1579"/>
                          </a:cubicBezTo>
                          <a:cubicBezTo>
                            <a:pt x="1616" y="1579"/>
                            <a:pt x="1341" y="1533"/>
                            <a:pt x="1068" y="1435"/>
                          </a:cubicBezTo>
                          <a:cubicBezTo>
                            <a:pt x="668" y="1302"/>
                            <a:pt x="301" y="1035"/>
                            <a:pt x="1" y="735"/>
                          </a:cubicBezTo>
                          <a:lnTo>
                            <a:pt x="1" y="735"/>
                          </a:lnTo>
                          <a:cubicBezTo>
                            <a:pt x="301" y="1202"/>
                            <a:pt x="735" y="1535"/>
                            <a:pt x="1235" y="1702"/>
                          </a:cubicBezTo>
                          <a:cubicBezTo>
                            <a:pt x="1517" y="1799"/>
                            <a:pt x="1800" y="1846"/>
                            <a:pt x="2064" y="1846"/>
                          </a:cubicBezTo>
                          <a:cubicBezTo>
                            <a:pt x="2705" y="1846"/>
                            <a:pt x="3238" y="1574"/>
                            <a:pt x="3403" y="1102"/>
                          </a:cubicBezTo>
                          <a:cubicBezTo>
                            <a:pt x="3503" y="701"/>
                            <a:pt x="3403" y="301"/>
                            <a:pt x="31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3"/>
                    <p:cNvSpPr/>
                    <p:nvPr/>
                  </p:nvSpPr>
                  <p:spPr>
                    <a:xfrm>
                      <a:off x="668075" y="411250"/>
                      <a:ext cx="62575" cy="39725"/>
                    </a:xfrm>
                    <a:custGeom>
                      <a:rect b="b" l="l" r="r" t="t"/>
                      <a:pathLst>
                        <a:path extrusionOk="0" h="1589" w="2503">
                          <a:moveTo>
                            <a:pt x="1034" y="1"/>
                          </a:moveTo>
                          <a:cubicBezTo>
                            <a:pt x="572" y="1"/>
                            <a:pt x="183" y="197"/>
                            <a:pt x="67" y="521"/>
                          </a:cubicBezTo>
                          <a:cubicBezTo>
                            <a:pt x="0" y="954"/>
                            <a:pt x="167" y="1355"/>
                            <a:pt x="534" y="1588"/>
                          </a:cubicBezTo>
                          <a:cubicBezTo>
                            <a:pt x="401" y="1388"/>
                            <a:pt x="334" y="1121"/>
                            <a:pt x="401" y="888"/>
                          </a:cubicBezTo>
                          <a:cubicBezTo>
                            <a:pt x="517" y="538"/>
                            <a:pt x="910" y="335"/>
                            <a:pt x="1375" y="335"/>
                          </a:cubicBezTo>
                          <a:cubicBezTo>
                            <a:pt x="1576" y="335"/>
                            <a:pt x="1790" y="373"/>
                            <a:pt x="2002" y="454"/>
                          </a:cubicBezTo>
                          <a:cubicBezTo>
                            <a:pt x="2169" y="521"/>
                            <a:pt x="2335" y="621"/>
                            <a:pt x="2502" y="721"/>
                          </a:cubicBezTo>
                          <a:cubicBezTo>
                            <a:pt x="2302" y="454"/>
                            <a:pt x="2002" y="221"/>
                            <a:pt x="1668" y="120"/>
                          </a:cubicBezTo>
                          <a:cubicBezTo>
                            <a:pt x="1454" y="39"/>
                            <a:pt x="1237" y="1"/>
                            <a:pt x="10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3"/>
                    <p:cNvSpPr/>
                    <p:nvPr/>
                  </p:nvSpPr>
                  <p:spPr>
                    <a:xfrm>
                      <a:off x="968300" y="402275"/>
                      <a:ext cx="55875" cy="51200"/>
                    </a:xfrm>
                    <a:custGeom>
                      <a:rect b="b" l="l" r="r" t="t"/>
                      <a:pathLst>
                        <a:path extrusionOk="0" h="2048" w="2235">
                          <a:moveTo>
                            <a:pt x="874" y="1"/>
                          </a:moveTo>
                          <a:cubicBezTo>
                            <a:pt x="553" y="1"/>
                            <a:pt x="229" y="127"/>
                            <a:pt x="0" y="379"/>
                          </a:cubicBezTo>
                          <a:cubicBezTo>
                            <a:pt x="89" y="354"/>
                            <a:pt x="178" y="343"/>
                            <a:pt x="268" y="343"/>
                          </a:cubicBezTo>
                          <a:cubicBezTo>
                            <a:pt x="412" y="343"/>
                            <a:pt x="556" y="372"/>
                            <a:pt x="701" y="413"/>
                          </a:cubicBezTo>
                          <a:cubicBezTo>
                            <a:pt x="1268" y="580"/>
                            <a:pt x="1635" y="1180"/>
                            <a:pt x="1501" y="1747"/>
                          </a:cubicBezTo>
                          <a:cubicBezTo>
                            <a:pt x="1468" y="1847"/>
                            <a:pt x="1401" y="1947"/>
                            <a:pt x="1334" y="2047"/>
                          </a:cubicBezTo>
                          <a:cubicBezTo>
                            <a:pt x="1701" y="1981"/>
                            <a:pt x="1968" y="1747"/>
                            <a:pt x="2102" y="1413"/>
                          </a:cubicBezTo>
                          <a:cubicBezTo>
                            <a:pt x="2235" y="846"/>
                            <a:pt x="1901" y="246"/>
                            <a:pt x="1301" y="79"/>
                          </a:cubicBezTo>
                          <a:cubicBezTo>
                            <a:pt x="1165" y="27"/>
                            <a:pt x="1020" y="1"/>
                            <a:pt x="8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3"/>
                    <p:cNvSpPr/>
                    <p:nvPr/>
                  </p:nvSpPr>
                  <p:spPr>
                    <a:xfrm>
                      <a:off x="928250" y="385050"/>
                      <a:ext cx="116775" cy="92125"/>
                    </a:xfrm>
                    <a:custGeom>
                      <a:rect b="b" l="l" r="r" t="t"/>
                      <a:pathLst>
                        <a:path extrusionOk="0" h="3685" w="4671">
                          <a:moveTo>
                            <a:pt x="1002" y="1"/>
                          </a:moveTo>
                          <a:cubicBezTo>
                            <a:pt x="668" y="234"/>
                            <a:pt x="401" y="601"/>
                            <a:pt x="301" y="1002"/>
                          </a:cubicBezTo>
                          <a:cubicBezTo>
                            <a:pt x="1" y="2069"/>
                            <a:pt x="801" y="3237"/>
                            <a:pt x="2069" y="3570"/>
                          </a:cubicBezTo>
                          <a:cubicBezTo>
                            <a:pt x="2309" y="3647"/>
                            <a:pt x="2556" y="3685"/>
                            <a:pt x="2802" y="3685"/>
                          </a:cubicBezTo>
                          <a:cubicBezTo>
                            <a:pt x="3509" y="3685"/>
                            <a:pt x="4200" y="3373"/>
                            <a:pt x="4671" y="2803"/>
                          </a:cubicBezTo>
                          <a:lnTo>
                            <a:pt x="4671" y="2803"/>
                          </a:lnTo>
                          <a:cubicBezTo>
                            <a:pt x="4248" y="3070"/>
                            <a:pt x="3767" y="3203"/>
                            <a:pt x="3285" y="3203"/>
                          </a:cubicBezTo>
                          <a:cubicBezTo>
                            <a:pt x="3044" y="3203"/>
                            <a:pt x="2803" y="3170"/>
                            <a:pt x="2569" y="3103"/>
                          </a:cubicBezTo>
                          <a:cubicBezTo>
                            <a:pt x="1268" y="2736"/>
                            <a:pt x="468" y="1602"/>
                            <a:pt x="768" y="535"/>
                          </a:cubicBezTo>
                          <a:cubicBezTo>
                            <a:pt x="835" y="335"/>
                            <a:pt x="902" y="168"/>
                            <a:pt x="10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3"/>
                    <p:cNvSpPr/>
                    <p:nvPr/>
                  </p:nvSpPr>
                  <p:spPr>
                    <a:xfrm>
                      <a:off x="1281000" y="450100"/>
                      <a:ext cx="35900" cy="29275"/>
                    </a:xfrm>
                    <a:custGeom>
                      <a:rect b="b" l="l" r="r" t="t"/>
                      <a:pathLst>
                        <a:path extrusionOk="0" h="1171" w="1436">
                          <a:moveTo>
                            <a:pt x="1302" y="1"/>
                          </a:moveTo>
                          <a:cubicBezTo>
                            <a:pt x="1302" y="201"/>
                            <a:pt x="1235" y="401"/>
                            <a:pt x="1102" y="568"/>
                          </a:cubicBezTo>
                          <a:cubicBezTo>
                            <a:pt x="971" y="786"/>
                            <a:pt x="741" y="904"/>
                            <a:pt x="504" y="904"/>
                          </a:cubicBezTo>
                          <a:cubicBezTo>
                            <a:pt x="378" y="904"/>
                            <a:pt x="250" y="871"/>
                            <a:pt x="134" y="801"/>
                          </a:cubicBezTo>
                          <a:cubicBezTo>
                            <a:pt x="68" y="735"/>
                            <a:pt x="34" y="701"/>
                            <a:pt x="1" y="635"/>
                          </a:cubicBezTo>
                          <a:lnTo>
                            <a:pt x="1" y="635"/>
                          </a:lnTo>
                          <a:cubicBezTo>
                            <a:pt x="1" y="801"/>
                            <a:pt x="68" y="935"/>
                            <a:pt x="201" y="1068"/>
                          </a:cubicBezTo>
                          <a:cubicBezTo>
                            <a:pt x="317" y="1138"/>
                            <a:pt x="444" y="1171"/>
                            <a:pt x="572" y="1171"/>
                          </a:cubicBezTo>
                          <a:cubicBezTo>
                            <a:pt x="811" y="1171"/>
                            <a:pt x="1049" y="1053"/>
                            <a:pt x="1202" y="835"/>
                          </a:cubicBezTo>
                          <a:cubicBezTo>
                            <a:pt x="1369" y="601"/>
                            <a:pt x="1435" y="301"/>
                            <a:pt x="13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3"/>
                    <p:cNvSpPr/>
                    <p:nvPr/>
                  </p:nvSpPr>
                  <p:spPr>
                    <a:xfrm>
                      <a:off x="1272675" y="269325"/>
                      <a:ext cx="37550" cy="30700"/>
                    </a:xfrm>
                    <a:custGeom>
                      <a:rect b="b" l="l" r="r" t="t"/>
                      <a:pathLst>
                        <a:path extrusionOk="0" h="1228" w="1502">
                          <a:moveTo>
                            <a:pt x="742" y="1"/>
                          </a:moveTo>
                          <a:cubicBezTo>
                            <a:pt x="650" y="1"/>
                            <a:pt x="557" y="19"/>
                            <a:pt x="467" y="60"/>
                          </a:cubicBezTo>
                          <a:cubicBezTo>
                            <a:pt x="267" y="127"/>
                            <a:pt x="134" y="227"/>
                            <a:pt x="0" y="360"/>
                          </a:cubicBezTo>
                          <a:cubicBezTo>
                            <a:pt x="100" y="294"/>
                            <a:pt x="167" y="260"/>
                            <a:pt x="267" y="227"/>
                          </a:cubicBezTo>
                          <a:cubicBezTo>
                            <a:pt x="365" y="186"/>
                            <a:pt x="464" y="167"/>
                            <a:pt x="561" y="167"/>
                          </a:cubicBezTo>
                          <a:cubicBezTo>
                            <a:pt x="863" y="167"/>
                            <a:pt x="1142" y="349"/>
                            <a:pt x="1268" y="627"/>
                          </a:cubicBezTo>
                          <a:cubicBezTo>
                            <a:pt x="1301" y="861"/>
                            <a:pt x="1268" y="1061"/>
                            <a:pt x="1135" y="1228"/>
                          </a:cubicBezTo>
                          <a:cubicBezTo>
                            <a:pt x="1368" y="1094"/>
                            <a:pt x="1501" y="761"/>
                            <a:pt x="1435" y="460"/>
                          </a:cubicBezTo>
                          <a:cubicBezTo>
                            <a:pt x="1309" y="183"/>
                            <a:pt x="1030" y="1"/>
                            <a:pt x="7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3"/>
                    <p:cNvSpPr/>
                    <p:nvPr/>
                  </p:nvSpPr>
                  <p:spPr>
                    <a:xfrm>
                      <a:off x="1056675" y="63975"/>
                      <a:ext cx="76750" cy="40075"/>
                    </a:xfrm>
                    <a:custGeom>
                      <a:rect b="b" l="l" r="r" t="t"/>
                      <a:pathLst>
                        <a:path extrusionOk="0" h="1603" w="3070">
                          <a:moveTo>
                            <a:pt x="1257" y="1"/>
                          </a:moveTo>
                          <a:cubicBezTo>
                            <a:pt x="638" y="1"/>
                            <a:pt x="145" y="242"/>
                            <a:pt x="68" y="602"/>
                          </a:cubicBezTo>
                          <a:cubicBezTo>
                            <a:pt x="1" y="969"/>
                            <a:pt x="334" y="1336"/>
                            <a:pt x="868" y="1603"/>
                          </a:cubicBezTo>
                          <a:cubicBezTo>
                            <a:pt x="701" y="1469"/>
                            <a:pt x="635" y="1236"/>
                            <a:pt x="668" y="1035"/>
                          </a:cubicBezTo>
                          <a:cubicBezTo>
                            <a:pt x="745" y="676"/>
                            <a:pt x="1219" y="435"/>
                            <a:pt x="1844" y="435"/>
                          </a:cubicBezTo>
                          <a:cubicBezTo>
                            <a:pt x="2030" y="435"/>
                            <a:pt x="2229" y="456"/>
                            <a:pt x="2436" y="502"/>
                          </a:cubicBezTo>
                          <a:cubicBezTo>
                            <a:pt x="2636" y="535"/>
                            <a:pt x="2870" y="602"/>
                            <a:pt x="3070" y="702"/>
                          </a:cubicBezTo>
                          <a:cubicBezTo>
                            <a:pt x="2736" y="368"/>
                            <a:pt x="2303" y="135"/>
                            <a:pt x="1836" y="68"/>
                          </a:cubicBezTo>
                          <a:cubicBezTo>
                            <a:pt x="1637" y="22"/>
                            <a:pt x="1441" y="1"/>
                            <a:pt x="1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3"/>
                    <p:cNvSpPr/>
                    <p:nvPr/>
                  </p:nvSpPr>
                  <p:spPr>
                    <a:xfrm>
                      <a:off x="298650" y="709675"/>
                      <a:ext cx="79250" cy="127125"/>
                    </a:xfrm>
                    <a:custGeom>
                      <a:rect b="b" l="l" r="r" t="t"/>
                      <a:pathLst>
                        <a:path extrusionOk="0" h="5085" w="3170">
                          <a:moveTo>
                            <a:pt x="454" y="1"/>
                          </a:moveTo>
                          <a:cubicBezTo>
                            <a:pt x="364" y="1"/>
                            <a:pt x="279" y="20"/>
                            <a:pt x="200" y="59"/>
                          </a:cubicBezTo>
                          <a:cubicBezTo>
                            <a:pt x="134" y="92"/>
                            <a:pt x="67" y="159"/>
                            <a:pt x="0" y="225"/>
                          </a:cubicBezTo>
                          <a:cubicBezTo>
                            <a:pt x="401" y="359"/>
                            <a:pt x="1201" y="1159"/>
                            <a:pt x="1802" y="2360"/>
                          </a:cubicBezTo>
                          <a:cubicBezTo>
                            <a:pt x="2202" y="3194"/>
                            <a:pt x="2335" y="4128"/>
                            <a:pt x="2168" y="5062"/>
                          </a:cubicBezTo>
                          <a:cubicBezTo>
                            <a:pt x="2224" y="5076"/>
                            <a:pt x="2279" y="5084"/>
                            <a:pt x="2334" y="5084"/>
                          </a:cubicBezTo>
                          <a:cubicBezTo>
                            <a:pt x="2412" y="5084"/>
                            <a:pt x="2491" y="5068"/>
                            <a:pt x="2569" y="5029"/>
                          </a:cubicBezTo>
                          <a:cubicBezTo>
                            <a:pt x="3169" y="4729"/>
                            <a:pt x="3136" y="3394"/>
                            <a:pt x="2469" y="2027"/>
                          </a:cubicBezTo>
                          <a:cubicBezTo>
                            <a:pt x="1888" y="837"/>
                            <a:pt x="1056" y="1"/>
                            <a:pt x="4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3"/>
                    <p:cNvSpPr/>
                    <p:nvPr/>
                  </p:nvSpPr>
                  <p:spPr>
                    <a:xfrm>
                      <a:off x="308650" y="758650"/>
                      <a:ext cx="56725" cy="77250"/>
                    </a:xfrm>
                    <a:custGeom>
                      <a:rect b="b" l="l" r="r" t="t"/>
                      <a:pathLst>
                        <a:path extrusionOk="0" h="3090" w="2269">
                          <a:moveTo>
                            <a:pt x="1201" y="1"/>
                          </a:moveTo>
                          <a:lnTo>
                            <a:pt x="1201" y="1"/>
                          </a:lnTo>
                          <a:cubicBezTo>
                            <a:pt x="1702" y="1168"/>
                            <a:pt x="1869" y="2169"/>
                            <a:pt x="1568" y="2336"/>
                          </a:cubicBezTo>
                          <a:cubicBezTo>
                            <a:pt x="1546" y="2346"/>
                            <a:pt x="1521" y="2351"/>
                            <a:pt x="1494" y="2351"/>
                          </a:cubicBezTo>
                          <a:cubicBezTo>
                            <a:pt x="1167" y="2351"/>
                            <a:pt x="555" y="1616"/>
                            <a:pt x="1" y="568"/>
                          </a:cubicBezTo>
                          <a:lnTo>
                            <a:pt x="1" y="568"/>
                          </a:lnTo>
                          <a:cubicBezTo>
                            <a:pt x="34" y="701"/>
                            <a:pt x="101" y="835"/>
                            <a:pt x="167" y="968"/>
                          </a:cubicBezTo>
                          <a:cubicBezTo>
                            <a:pt x="752" y="2199"/>
                            <a:pt x="1478" y="3089"/>
                            <a:pt x="1849" y="3089"/>
                          </a:cubicBezTo>
                          <a:cubicBezTo>
                            <a:pt x="1881" y="3089"/>
                            <a:pt x="1909" y="3083"/>
                            <a:pt x="1935" y="3070"/>
                          </a:cubicBezTo>
                          <a:cubicBezTo>
                            <a:pt x="2269" y="2936"/>
                            <a:pt x="2002" y="1702"/>
                            <a:pt x="1368" y="368"/>
                          </a:cubicBezTo>
                          <a:cubicBezTo>
                            <a:pt x="1335" y="268"/>
                            <a:pt x="1268" y="134"/>
                            <a:pt x="12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3"/>
                    <p:cNvSpPr/>
                    <p:nvPr/>
                  </p:nvSpPr>
                  <p:spPr>
                    <a:xfrm>
                      <a:off x="1252650" y="269975"/>
                      <a:ext cx="57575" cy="47150"/>
                    </a:xfrm>
                    <a:custGeom>
                      <a:rect b="b" l="l" r="r" t="t"/>
                      <a:pathLst>
                        <a:path extrusionOk="0" h="1886" w="2303">
                          <a:moveTo>
                            <a:pt x="535" y="1"/>
                          </a:moveTo>
                          <a:lnTo>
                            <a:pt x="535" y="1"/>
                          </a:lnTo>
                          <a:cubicBezTo>
                            <a:pt x="168" y="268"/>
                            <a:pt x="1" y="735"/>
                            <a:pt x="134" y="1168"/>
                          </a:cubicBezTo>
                          <a:cubicBezTo>
                            <a:pt x="311" y="1623"/>
                            <a:pt x="736" y="1886"/>
                            <a:pt x="1193" y="1886"/>
                          </a:cubicBezTo>
                          <a:cubicBezTo>
                            <a:pt x="1339" y="1886"/>
                            <a:pt x="1489" y="1859"/>
                            <a:pt x="1635" y="1802"/>
                          </a:cubicBezTo>
                          <a:cubicBezTo>
                            <a:pt x="1902" y="1702"/>
                            <a:pt x="2136" y="1535"/>
                            <a:pt x="2302" y="1335"/>
                          </a:cubicBezTo>
                          <a:lnTo>
                            <a:pt x="2302" y="1335"/>
                          </a:lnTo>
                          <a:cubicBezTo>
                            <a:pt x="2169" y="1435"/>
                            <a:pt x="2036" y="1502"/>
                            <a:pt x="1869" y="1568"/>
                          </a:cubicBezTo>
                          <a:cubicBezTo>
                            <a:pt x="1729" y="1623"/>
                            <a:pt x="1586" y="1648"/>
                            <a:pt x="1446" y="1648"/>
                          </a:cubicBezTo>
                          <a:cubicBezTo>
                            <a:pt x="982" y="1648"/>
                            <a:pt x="547" y="1370"/>
                            <a:pt x="368" y="935"/>
                          </a:cubicBezTo>
                          <a:cubicBezTo>
                            <a:pt x="268" y="601"/>
                            <a:pt x="334" y="268"/>
                            <a:pt x="5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sp>
        <p:nvSpPr>
          <p:cNvPr id="4308" name="Google Shape;4308;p23"/>
          <p:cNvSpPr txBox="1"/>
          <p:nvPr>
            <p:ph hasCustomPrompt="1" type="title"/>
          </p:nvPr>
        </p:nvSpPr>
        <p:spPr>
          <a:xfrm>
            <a:off x="1131900" y="1324600"/>
            <a:ext cx="68802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105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309" name="Google Shape;4309;p23"/>
          <p:cNvSpPr txBox="1"/>
          <p:nvPr>
            <p:ph idx="1" type="body"/>
          </p:nvPr>
        </p:nvSpPr>
        <p:spPr>
          <a:xfrm>
            <a:off x="1131750" y="3529275"/>
            <a:ext cx="6880200" cy="448200"/>
          </a:xfrm>
          <a:prstGeom prst="rect">
            <a:avLst/>
          </a:prstGeom>
        </p:spPr>
        <p:txBody>
          <a:bodyPr anchorCtr="0" anchor="t" bIns="91425" lIns="91425" spcFirstLastPara="1" rIns="91425" wrap="square" tIns="91425">
            <a:noAutofit/>
          </a:bodyPr>
          <a:lstStyle>
            <a:lvl1pPr indent="-342900" lvl="0" marL="457200" rtl="0" algn="ctr">
              <a:spcBef>
                <a:spcPts val="0"/>
              </a:spcBef>
              <a:spcAft>
                <a:spcPts val="0"/>
              </a:spcAft>
              <a:buSzPts val="1800"/>
              <a:buChar char="●"/>
              <a:defRPr/>
            </a:lvl1pPr>
            <a:lvl2pPr indent="-342900" lvl="1" marL="914400" rtl="0" algn="ctr">
              <a:spcBef>
                <a:spcPts val="1600"/>
              </a:spcBef>
              <a:spcAft>
                <a:spcPts val="0"/>
              </a:spcAft>
              <a:buSzPts val="1800"/>
              <a:buChar char="○"/>
              <a:defRPr sz="1800"/>
            </a:lvl2pPr>
            <a:lvl3pPr indent="-342900" lvl="2" marL="1371600" rtl="0" algn="ctr">
              <a:spcBef>
                <a:spcPts val="1600"/>
              </a:spcBef>
              <a:spcAft>
                <a:spcPts val="0"/>
              </a:spcAft>
              <a:buSzPts val="1800"/>
              <a:buChar char="■"/>
              <a:defRPr sz="1800"/>
            </a:lvl3pPr>
            <a:lvl4pPr indent="-342900" lvl="3" marL="1828800" rtl="0" algn="ctr">
              <a:spcBef>
                <a:spcPts val="1600"/>
              </a:spcBef>
              <a:spcAft>
                <a:spcPts val="0"/>
              </a:spcAft>
              <a:buSzPts val="1800"/>
              <a:buChar char="●"/>
              <a:defRPr sz="1800"/>
            </a:lvl4pPr>
            <a:lvl5pPr indent="-342900" lvl="4" marL="2286000" rtl="0" algn="ctr">
              <a:spcBef>
                <a:spcPts val="1600"/>
              </a:spcBef>
              <a:spcAft>
                <a:spcPts val="0"/>
              </a:spcAft>
              <a:buSzPts val="1800"/>
              <a:buChar char="○"/>
              <a:defRPr sz="1800"/>
            </a:lvl5pPr>
            <a:lvl6pPr indent="-342900" lvl="5" marL="2743200" rtl="0" algn="ctr">
              <a:spcBef>
                <a:spcPts val="1600"/>
              </a:spcBef>
              <a:spcAft>
                <a:spcPts val="0"/>
              </a:spcAft>
              <a:buSzPts val="1800"/>
              <a:buChar char="■"/>
              <a:defRPr sz="1800"/>
            </a:lvl6pPr>
            <a:lvl7pPr indent="-342900" lvl="6" marL="3200400" rtl="0" algn="ctr">
              <a:spcBef>
                <a:spcPts val="1600"/>
              </a:spcBef>
              <a:spcAft>
                <a:spcPts val="0"/>
              </a:spcAft>
              <a:buSzPts val="1800"/>
              <a:buChar char="●"/>
              <a:defRPr sz="1800"/>
            </a:lvl7pPr>
            <a:lvl8pPr indent="-342900" lvl="7" marL="3657600" rtl="0" algn="ctr">
              <a:spcBef>
                <a:spcPts val="1600"/>
              </a:spcBef>
              <a:spcAft>
                <a:spcPts val="0"/>
              </a:spcAft>
              <a:buSzPts val="1800"/>
              <a:buChar char="○"/>
              <a:defRPr sz="1800"/>
            </a:lvl8pPr>
            <a:lvl9pPr indent="-342900" lvl="8" marL="4114800" rtl="0" algn="ctr">
              <a:spcBef>
                <a:spcPts val="1600"/>
              </a:spcBef>
              <a:spcAft>
                <a:spcPts val="1600"/>
              </a:spcAft>
              <a:buSzPts val="1800"/>
              <a:buChar char="■"/>
              <a:defRPr sz="18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310" name="Shape 4310"/>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4311" name="Shape 4311"/>
        <p:cNvGrpSpPr/>
        <p:nvPr/>
      </p:nvGrpSpPr>
      <p:grpSpPr>
        <a:xfrm>
          <a:off x="0" y="0"/>
          <a:ext cx="0" cy="0"/>
          <a:chOff x="0" y="0"/>
          <a:chExt cx="0" cy="0"/>
        </a:xfrm>
      </p:grpSpPr>
      <p:grpSp>
        <p:nvGrpSpPr>
          <p:cNvPr id="4312" name="Google Shape;4312;p25"/>
          <p:cNvGrpSpPr/>
          <p:nvPr/>
        </p:nvGrpSpPr>
        <p:grpSpPr>
          <a:xfrm>
            <a:off x="176625" y="110350"/>
            <a:ext cx="8790774" cy="4922811"/>
            <a:chOff x="131600" y="118425"/>
            <a:chExt cx="8790774" cy="4922811"/>
          </a:xfrm>
        </p:grpSpPr>
        <p:sp>
          <p:nvSpPr>
            <p:cNvPr id="4313" name="Google Shape;4313;p25"/>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4" name="Google Shape;4314;p25"/>
            <p:cNvGrpSpPr/>
            <p:nvPr/>
          </p:nvGrpSpPr>
          <p:grpSpPr>
            <a:xfrm>
              <a:off x="131600" y="1884558"/>
              <a:ext cx="2122449" cy="3112715"/>
              <a:chOff x="131600" y="1884558"/>
              <a:chExt cx="2122449" cy="3112715"/>
            </a:xfrm>
          </p:grpSpPr>
          <p:sp>
            <p:nvSpPr>
              <p:cNvPr id="4315" name="Google Shape;4315;p25"/>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5"/>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5"/>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5"/>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5"/>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5"/>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5"/>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5"/>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5"/>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5"/>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5"/>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5"/>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5"/>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5"/>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5"/>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5"/>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5"/>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5"/>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5"/>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5"/>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5"/>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5"/>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5"/>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5"/>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5"/>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0" name="Google Shape;4340;p25"/>
            <p:cNvGrpSpPr/>
            <p:nvPr/>
          </p:nvGrpSpPr>
          <p:grpSpPr>
            <a:xfrm flipH="1">
              <a:off x="2342550" y="2567965"/>
              <a:ext cx="3964145" cy="1455821"/>
              <a:chOff x="3233388" y="140740"/>
              <a:chExt cx="3964145" cy="1455821"/>
            </a:xfrm>
          </p:grpSpPr>
          <p:sp>
            <p:nvSpPr>
              <p:cNvPr id="4341" name="Google Shape;4341;p2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5"/>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7" name="Google Shape;4367;p25"/>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5"/>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5"/>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5"/>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5"/>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5"/>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5"/>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5"/>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5"/>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5"/>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5"/>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5"/>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5"/>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5"/>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5"/>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5"/>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5"/>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5"/>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5"/>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5"/>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5"/>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5"/>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5"/>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5"/>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5"/>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5"/>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5"/>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5"/>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5"/>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5"/>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5"/>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5"/>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5"/>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5"/>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5"/>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5"/>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5"/>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5"/>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5"/>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5"/>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5"/>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5"/>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5"/>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5"/>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5"/>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5"/>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5"/>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5"/>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5"/>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5"/>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5"/>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5"/>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5"/>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5"/>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5"/>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5"/>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5"/>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5"/>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5"/>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5"/>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5"/>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5"/>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5"/>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5"/>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5"/>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5"/>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5"/>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5"/>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5"/>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5"/>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5"/>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5"/>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5"/>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5"/>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5"/>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5"/>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5"/>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5"/>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5"/>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5"/>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5"/>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5"/>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5"/>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5"/>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5"/>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5"/>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5"/>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5"/>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5"/>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5"/>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5"/>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5"/>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5"/>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5"/>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5"/>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5"/>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5"/>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5"/>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5"/>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5"/>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7" name="Google Shape;4467;p25"/>
            <p:cNvGrpSpPr/>
            <p:nvPr/>
          </p:nvGrpSpPr>
          <p:grpSpPr>
            <a:xfrm rot="5400000">
              <a:off x="6199788" y="1372590"/>
              <a:ext cx="3964145" cy="1455821"/>
              <a:chOff x="3233388" y="140740"/>
              <a:chExt cx="3964145" cy="1455821"/>
            </a:xfrm>
          </p:grpSpPr>
          <p:sp>
            <p:nvSpPr>
              <p:cNvPr id="4468" name="Google Shape;4468;p2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4" name="Google Shape;4494;p25"/>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5"/>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5"/>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5"/>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5"/>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9" name="Google Shape;4499;p25"/>
            <p:cNvGrpSpPr/>
            <p:nvPr/>
          </p:nvGrpSpPr>
          <p:grpSpPr>
            <a:xfrm>
              <a:off x="234224" y="118425"/>
              <a:ext cx="3532446" cy="1609151"/>
              <a:chOff x="140599" y="118425"/>
              <a:chExt cx="3532446" cy="1609151"/>
            </a:xfrm>
          </p:grpSpPr>
          <p:sp>
            <p:nvSpPr>
              <p:cNvPr id="4500" name="Google Shape;4500;p25"/>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5"/>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5"/>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5"/>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5"/>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5"/>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5"/>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5"/>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5"/>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5"/>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5"/>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5"/>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5"/>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5"/>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5"/>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5"/>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5"/>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5"/>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5"/>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5"/>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5"/>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5"/>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5"/>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5"/>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5"/>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5"/>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6" name="Google Shape;4526;p25"/>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7" name="Google Shape;4527;p25"/>
            <p:cNvGrpSpPr/>
            <p:nvPr/>
          </p:nvGrpSpPr>
          <p:grpSpPr>
            <a:xfrm>
              <a:off x="3327013" y="140740"/>
              <a:ext cx="3964145" cy="1455821"/>
              <a:chOff x="3233388" y="140740"/>
              <a:chExt cx="3964145" cy="1455821"/>
            </a:xfrm>
          </p:grpSpPr>
          <p:sp>
            <p:nvSpPr>
              <p:cNvPr id="4528" name="Google Shape;4528;p2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54" name="Google Shape;4554;p25"/>
          <p:cNvGrpSpPr/>
          <p:nvPr/>
        </p:nvGrpSpPr>
        <p:grpSpPr>
          <a:xfrm>
            <a:off x="-466769" y="-458946"/>
            <a:ext cx="3825803" cy="2654234"/>
            <a:chOff x="-466769" y="-458946"/>
            <a:chExt cx="3825803" cy="2654234"/>
          </a:xfrm>
        </p:grpSpPr>
        <p:grpSp>
          <p:nvGrpSpPr>
            <p:cNvPr id="4555" name="Google Shape;4555;p25"/>
            <p:cNvGrpSpPr/>
            <p:nvPr/>
          </p:nvGrpSpPr>
          <p:grpSpPr>
            <a:xfrm flipH="1">
              <a:off x="-466769" y="50218"/>
              <a:ext cx="1699100" cy="2145071"/>
              <a:chOff x="146217" y="2712579"/>
              <a:chExt cx="1552966" cy="1960401"/>
            </a:xfrm>
          </p:grpSpPr>
          <p:grpSp>
            <p:nvGrpSpPr>
              <p:cNvPr id="4556" name="Google Shape;4556;p25"/>
              <p:cNvGrpSpPr/>
              <p:nvPr/>
            </p:nvGrpSpPr>
            <p:grpSpPr>
              <a:xfrm>
                <a:off x="146217" y="2712579"/>
                <a:ext cx="1134008" cy="607901"/>
                <a:chOff x="5206900" y="826150"/>
                <a:chExt cx="599275" cy="321250"/>
              </a:xfrm>
            </p:grpSpPr>
            <p:sp>
              <p:nvSpPr>
                <p:cNvPr id="4557" name="Google Shape;4557;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1" name="Google Shape;4571;p25"/>
              <p:cNvGrpSpPr/>
              <p:nvPr/>
            </p:nvGrpSpPr>
            <p:grpSpPr>
              <a:xfrm rot="-9256633">
                <a:off x="489429" y="3110262"/>
                <a:ext cx="1134020" cy="607908"/>
                <a:chOff x="5206900" y="826150"/>
                <a:chExt cx="599275" cy="321250"/>
              </a:xfrm>
            </p:grpSpPr>
            <p:sp>
              <p:nvSpPr>
                <p:cNvPr id="4572" name="Google Shape;4572;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6" name="Google Shape;4586;p25"/>
              <p:cNvGrpSpPr/>
              <p:nvPr/>
            </p:nvGrpSpPr>
            <p:grpSpPr>
              <a:xfrm flipH="1" rot="7120513">
                <a:off x="538618" y="3725726"/>
                <a:ext cx="1133997" cy="607895"/>
                <a:chOff x="5206900" y="826150"/>
                <a:chExt cx="599275" cy="321250"/>
              </a:xfrm>
            </p:grpSpPr>
            <p:sp>
              <p:nvSpPr>
                <p:cNvPr id="4587" name="Google Shape;4587;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01" name="Google Shape;4601;p25"/>
            <p:cNvGrpSpPr/>
            <p:nvPr/>
          </p:nvGrpSpPr>
          <p:grpSpPr>
            <a:xfrm flipH="1" rot="4447765">
              <a:off x="1245495" y="-421036"/>
              <a:ext cx="1699108" cy="2145073"/>
              <a:chOff x="146217" y="2712579"/>
              <a:chExt cx="1552966" cy="1960401"/>
            </a:xfrm>
          </p:grpSpPr>
          <p:grpSp>
            <p:nvGrpSpPr>
              <p:cNvPr id="4602" name="Google Shape;4602;p25"/>
              <p:cNvGrpSpPr/>
              <p:nvPr/>
            </p:nvGrpSpPr>
            <p:grpSpPr>
              <a:xfrm>
                <a:off x="146217" y="2712579"/>
                <a:ext cx="1134008" cy="607901"/>
                <a:chOff x="5206900" y="826150"/>
                <a:chExt cx="599275" cy="321250"/>
              </a:xfrm>
            </p:grpSpPr>
            <p:sp>
              <p:nvSpPr>
                <p:cNvPr id="4603" name="Google Shape;4603;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25"/>
              <p:cNvGrpSpPr/>
              <p:nvPr/>
            </p:nvGrpSpPr>
            <p:grpSpPr>
              <a:xfrm rot="-9256633">
                <a:off x="489429" y="3110262"/>
                <a:ext cx="1134020" cy="607908"/>
                <a:chOff x="5206900" y="826150"/>
                <a:chExt cx="599275" cy="321250"/>
              </a:xfrm>
            </p:grpSpPr>
            <p:sp>
              <p:nvSpPr>
                <p:cNvPr id="4618" name="Google Shape;4618;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2" name="Google Shape;4632;p25"/>
              <p:cNvGrpSpPr/>
              <p:nvPr/>
            </p:nvGrpSpPr>
            <p:grpSpPr>
              <a:xfrm flipH="1" rot="7120513">
                <a:off x="538618" y="3725726"/>
                <a:ext cx="1133997" cy="607895"/>
                <a:chOff x="5206900" y="826150"/>
                <a:chExt cx="599275" cy="321250"/>
              </a:xfrm>
            </p:grpSpPr>
            <p:sp>
              <p:nvSpPr>
                <p:cNvPr id="4633" name="Google Shape;4633;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47" name="Google Shape;4647;p25"/>
          <p:cNvGrpSpPr/>
          <p:nvPr/>
        </p:nvGrpSpPr>
        <p:grpSpPr>
          <a:xfrm>
            <a:off x="7993668" y="4063296"/>
            <a:ext cx="1424466" cy="1367806"/>
            <a:chOff x="1328711" y="539500"/>
            <a:chExt cx="864465" cy="830130"/>
          </a:xfrm>
        </p:grpSpPr>
        <p:sp>
          <p:nvSpPr>
            <p:cNvPr id="4648" name="Google Shape;4648;p25"/>
            <p:cNvSpPr/>
            <p:nvPr/>
          </p:nvSpPr>
          <p:spPr>
            <a:xfrm>
              <a:off x="1401688" y="637364"/>
              <a:ext cx="260331" cy="277447"/>
            </a:xfrm>
            <a:custGeom>
              <a:rect b="b" l="l" r="r" t="t"/>
              <a:pathLst>
                <a:path extrusionOk="0" fill="none" h="5106" w="4791">
                  <a:moveTo>
                    <a:pt x="4791" y="0"/>
                  </a:moveTo>
                  <a:lnTo>
                    <a:pt x="2117" y="2843"/>
                  </a:lnTo>
                  <a:lnTo>
                    <a:pt x="1" y="5105"/>
                  </a:lnTo>
                </a:path>
              </a:pathLst>
            </a:custGeom>
            <a:noFill/>
            <a:ln cap="flat" cmpd="sng" w="3925">
              <a:solidFill>
                <a:schemeClr val="accent4"/>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25"/>
            <p:cNvSpPr/>
            <p:nvPr/>
          </p:nvSpPr>
          <p:spPr>
            <a:xfrm>
              <a:off x="1516722" y="791795"/>
              <a:ext cx="239954" cy="554840"/>
            </a:xfrm>
            <a:custGeom>
              <a:rect b="b" l="l" r="r" t="t"/>
              <a:pathLst>
                <a:path extrusionOk="0" fill="none" h="10211" w="4416">
                  <a:moveTo>
                    <a:pt x="0" y="1"/>
                  </a:moveTo>
                  <a:lnTo>
                    <a:pt x="2674" y="4936"/>
                  </a:lnTo>
                  <a:lnTo>
                    <a:pt x="4089" y="6678"/>
                  </a:lnTo>
                  <a:lnTo>
                    <a:pt x="4416" y="10211"/>
                  </a:lnTo>
                </a:path>
              </a:pathLst>
            </a:custGeom>
            <a:noFill/>
            <a:ln cap="flat" cmpd="sng" w="3925">
              <a:solidFill>
                <a:schemeClr val="accent4"/>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25"/>
            <p:cNvSpPr/>
            <p:nvPr/>
          </p:nvSpPr>
          <p:spPr>
            <a:xfrm>
              <a:off x="1738911" y="854936"/>
              <a:ext cx="356943" cy="299780"/>
            </a:xfrm>
            <a:custGeom>
              <a:rect b="b" l="l" r="r" t="t"/>
              <a:pathLst>
                <a:path extrusionOk="0" fill="none" h="5517" w="6569">
                  <a:moveTo>
                    <a:pt x="6569" y="0"/>
                  </a:moveTo>
                  <a:lnTo>
                    <a:pt x="2480" y="5069"/>
                  </a:lnTo>
                  <a:lnTo>
                    <a:pt x="0" y="5516"/>
                  </a:lnTo>
                </a:path>
              </a:pathLst>
            </a:custGeom>
            <a:noFill/>
            <a:ln cap="flat" cmpd="sng" w="3925">
              <a:solidFill>
                <a:schemeClr val="accent4"/>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25"/>
            <p:cNvSpPr/>
            <p:nvPr/>
          </p:nvSpPr>
          <p:spPr>
            <a:xfrm>
              <a:off x="1328711" y="849665"/>
              <a:ext cx="138778" cy="138072"/>
            </a:xfrm>
            <a:custGeom>
              <a:rect b="b" l="l" r="r" t="t"/>
              <a:pathLst>
                <a:path extrusionOk="0" h="2541" w="2554">
                  <a:moveTo>
                    <a:pt x="1283" y="0"/>
                  </a:moveTo>
                  <a:cubicBezTo>
                    <a:pt x="1114" y="980"/>
                    <a:pt x="981" y="1101"/>
                    <a:pt x="1" y="1259"/>
                  </a:cubicBezTo>
                  <a:cubicBezTo>
                    <a:pt x="981" y="1428"/>
                    <a:pt x="1114" y="1561"/>
                    <a:pt x="1271" y="2541"/>
                  </a:cubicBezTo>
                  <a:cubicBezTo>
                    <a:pt x="1428" y="1561"/>
                    <a:pt x="1561" y="1428"/>
                    <a:pt x="2553" y="1283"/>
                  </a:cubicBezTo>
                  <a:cubicBezTo>
                    <a:pt x="1561" y="1113"/>
                    <a:pt x="1428" y="980"/>
                    <a:pt x="12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5"/>
            <p:cNvSpPr/>
            <p:nvPr/>
          </p:nvSpPr>
          <p:spPr>
            <a:xfrm>
              <a:off x="1492378" y="770114"/>
              <a:ext cx="48741" cy="48686"/>
            </a:xfrm>
            <a:custGeom>
              <a:rect b="b" l="l" r="r" t="t"/>
              <a:pathLst>
                <a:path extrusionOk="0" h="896" w="897">
                  <a:moveTo>
                    <a:pt x="448" y="1"/>
                  </a:moveTo>
                  <a:cubicBezTo>
                    <a:pt x="388" y="352"/>
                    <a:pt x="352" y="388"/>
                    <a:pt x="1" y="448"/>
                  </a:cubicBezTo>
                  <a:cubicBezTo>
                    <a:pt x="340" y="509"/>
                    <a:pt x="388" y="557"/>
                    <a:pt x="448" y="896"/>
                  </a:cubicBezTo>
                  <a:cubicBezTo>
                    <a:pt x="509" y="557"/>
                    <a:pt x="545" y="509"/>
                    <a:pt x="896" y="460"/>
                  </a:cubicBezTo>
                  <a:cubicBezTo>
                    <a:pt x="557" y="400"/>
                    <a:pt x="509" y="352"/>
                    <a:pt x="4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5"/>
            <p:cNvSpPr/>
            <p:nvPr/>
          </p:nvSpPr>
          <p:spPr>
            <a:xfrm>
              <a:off x="1613335" y="1009367"/>
              <a:ext cx="85527" cy="85527"/>
            </a:xfrm>
            <a:custGeom>
              <a:rect b="b" l="l" r="r" t="t"/>
              <a:pathLst>
                <a:path extrusionOk="0" h="1574" w="1574">
                  <a:moveTo>
                    <a:pt x="799" y="1"/>
                  </a:moveTo>
                  <a:cubicBezTo>
                    <a:pt x="690" y="606"/>
                    <a:pt x="606" y="690"/>
                    <a:pt x="1" y="787"/>
                  </a:cubicBezTo>
                  <a:cubicBezTo>
                    <a:pt x="606" y="884"/>
                    <a:pt x="690" y="969"/>
                    <a:pt x="787" y="1574"/>
                  </a:cubicBezTo>
                  <a:cubicBezTo>
                    <a:pt x="884" y="969"/>
                    <a:pt x="968" y="884"/>
                    <a:pt x="1573" y="799"/>
                  </a:cubicBezTo>
                  <a:cubicBezTo>
                    <a:pt x="968" y="690"/>
                    <a:pt x="884" y="606"/>
                    <a:pt x="7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5"/>
            <p:cNvSpPr/>
            <p:nvPr/>
          </p:nvSpPr>
          <p:spPr>
            <a:xfrm>
              <a:off x="1713264" y="1130216"/>
              <a:ext cx="51295" cy="48958"/>
            </a:xfrm>
            <a:custGeom>
              <a:rect b="b" l="l" r="r" t="t"/>
              <a:pathLst>
                <a:path extrusionOk="0" h="901" w="944">
                  <a:moveTo>
                    <a:pt x="477" y="1"/>
                  </a:moveTo>
                  <a:cubicBezTo>
                    <a:pt x="253" y="1"/>
                    <a:pt x="59" y="175"/>
                    <a:pt x="25" y="402"/>
                  </a:cubicBezTo>
                  <a:cubicBezTo>
                    <a:pt x="0" y="656"/>
                    <a:pt x="182" y="874"/>
                    <a:pt x="424" y="898"/>
                  </a:cubicBezTo>
                  <a:cubicBezTo>
                    <a:pt x="439" y="899"/>
                    <a:pt x="454" y="900"/>
                    <a:pt x="469" y="900"/>
                  </a:cubicBezTo>
                  <a:cubicBezTo>
                    <a:pt x="703" y="900"/>
                    <a:pt x="897" y="726"/>
                    <a:pt x="920" y="499"/>
                  </a:cubicBezTo>
                  <a:cubicBezTo>
                    <a:pt x="944" y="257"/>
                    <a:pt x="763" y="39"/>
                    <a:pt x="521" y="3"/>
                  </a:cubicBezTo>
                  <a:cubicBezTo>
                    <a:pt x="506" y="1"/>
                    <a:pt x="492" y="1"/>
                    <a:pt x="477" y="1"/>
                  </a:cubicBezTo>
                  <a:close/>
                </a:path>
              </a:pathLst>
            </a:custGeom>
            <a:solidFill>
              <a:srgbClr val="5F7D95">
                <a:alpha val="17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5"/>
            <p:cNvSpPr/>
            <p:nvPr/>
          </p:nvSpPr>
          <p:spPr>
            <a:xfrm>
              <a:off x="1849979" y="1096797"/>
              <a:ext cx="49338" cy="48686"/>
            </a:xfrm>
            <a:custGeom>
              <a:rect b="b" l="l" r="r" t="t"/>
              <a:pathLst>
                <a:path extrusionOk="0" h="896" w="908">
                  <a:moveTo>
                    <a:pt x="460" y="1"/>
                  </a:moveTo>
                  <a:cubicBezTo>
                    <a:pt x="400" y="340"/>
                    <a:pt x="351" y="388"/>
                    <a:pt x="1" y="448"/>
                  </a:cubicBezTo>
                  <a:cubicBezTo>
                    <a:pt x="351" y="509"/>
                    <a:pt x="400" y="545"/>
                    <a:pt x="448" y="896"/>
                  </a:cubicBezTo>
                  <a:cubicBezTo>
                    <a:pt x="509" y="557"/>
                    <a:pt x="557" y="509"/>
                    <a:pt x="908" y="448"/>
                  </a:cubicBezTo>
                  <a:cubicBezTo>
                    <a:pt x="557" y="400"/>
                    <a:pt x="521" y="352"/>
                    <a:pt x="4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5"/>
            <p:cNvSpPr/>
            <p:nvPr/>
          </p:nvSpPr>
          <p:spPr>
            <a:xfrm>
              <a:off x="1732336" y="1320944"/>
              <a:ext cx="48686" cy="48686"/>
            </a:xfrm>
            <a:custGeom>
              <a:rect b="b" l="l" r="r" t="t"/>
              <a:pathLst>
                <a:path extrusionOk="0" h="896" w="896">
                  <a:moveTo>
                    <a:pt x="448" y="1"/>
                  </a:moveTo>
                  <a:cubicBezTo>
                    <a:pt x="387" y="352"/>
                    <a:pt x="339" y="388"/>
                    <a:pt x="0" y="448"/>
                  </a:cubicBezTo>
                  <a:cubicBezTo>
                    <a:pt x="339" y="509"/>
                    <a:pt x="387" y="557"/>
                    <a:pt x="436" y="896"/>
                  </a:cubicBezTo>
                  <a:cubicBezTo>
                    <a:pt x="508" y="557"/>
                    <a:pt x="545" y="509"/>
                    <a:pt x="895" y="460"/>
                  </a:cubicBezTo>
                  <a:cubicBezTo>
                    <a:pt x="545" y="400"/>
                    <a:pt x="508" y="352"/>
                    <a:pt x="4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5"/>
            <p:cNvSpPr/>
            <p:nvPr/>
          </p:nvSpPr>
          <p:spPr>
            <a:xfrm>
              <a:off x="1554215" y="539500"/>
              <a:ext cx="215611" cy="195941"/>
            </a:xfrm>
            <a:custGeom>
              <a:rect b="b" l="l" r="r" t="t"/>
              <a:pathLst>
                <a:path extrusionOk="0" h="3606" w="3968">
                  <a:moveTo>
                    <a:pt x="1977" y="0"/>
                  </a:moveTo>
                  <a:cubicBezTo>
                    <a:pt x="1521" y="0"/>
                    <a:pt x="1066" y="173"/>
                    <a:pt x="714" y="519"/>
                  </a:cubicBezTo>
                  <a:cubicBezTo>
                    <a:pt x="0" y="1221"/>
                    <a:pt x="0" y="2358"/>
                    <a:pt x="690" y="3071"/>
                  </a:cubicBezTo>
                  <a:cubicBezTo>
                    <a:pt x="1045" y="3427"/>
                    <a:pt x="1512" y="3605"/>
                    <a:pt x="1979" y="3605"/>
                  </a:cubicBezTo>
                  <a:cubicBezTo>
                    <a:pt x="2434" y="3605"/>
                    <a:pt x="2890" y="3436"/>
                    <a:pt x="3242" y="3096"/>
                  </a:cubicBezTo>
                  <a:cubicBezTo>
                    <a:pt x="3956" y="2394"/>
                    <a:pt x="3968" y="1257"/>
                    <a:pt x="3266" y="543"/>
                  </a:cubicBezTo>
                  <a:cubicBezTo>
                    <a:pt x="2911" y="182"/>
                    <a:pt x="2444" y="0"/>
                    <a:pt x="1977" y="0"/>
                  </a:cubicBezTo>
                  <a:close/>
                </a:path>
              </a:pathLst>
            </a:custGeom>
            <a:solidFill>
              <a:srgbClr val="5F7D95">
                <a:alpha val="17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5"/>
            <p:cNvSpPr/>
            <p:nvPr/>
          </p:nvSpPr>
          <p:spPr>
            <a:xfrm>
              <a:off x="1606108" y="581450"/>
              <a:ext cx="111827" cy="111827"/>
            </a:xfrm>
            <a:custGeom>
              <a:rect b="b" l="l" r="r" t="t"/>
              <a:pathLst>
                <a:path extrusionOk="0" h="2058" w="2058">
                  <a:moveTo>
                    <a:pt x="1041" y="1"/>
                  </a:moveTo>
                  <a:cubicBezTo>
                    <a:pt x="896" y="787"/>
                    <a:pt x="799" y="896"/>
                    <a:pt x="1" y="1017"/>
                  </a:cubicBezTo>
                  <a:cubicBezTo>
                    <a:pt x="799" y="1150"/>
                    <a:pt x="896" y="1259"/>
                    <a:pt x="1017" y="2057"/>
                  </a:cubicBezTo>
                  <a:cubicBezTo>
                    <a:pt x="1150" y="1259"/>
                    <a:pt x="1259" y="1150"/>
                    <a:pt x="2057" y="1029"/>
                  </a:cubicBezTo>
                  <a:cubicBezTo>
                    <a:pt x="1259" y="896"/>
                    <a:pt x="1162" y="799"/>
                    <a:pt x="10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5"/>
            <p:cNvSpPr/>
            <p:nvPr/>
          </p:nvSpPr>
          <p:spPr>
            <a:xfrm>
              <a:off x="1970936" y="760115"/>
              <a:ext cx="222240" cy="196267"/>
            </a:xfrm>
            <a:custGeom>
              <a:rect b="b" l="l" r="r" t="t"/>
              <a:pathLst>
                <a:path extrusionOk="0" h="3612" w="4090">
                  <a:moveTo>
                    <a:pt x="2054" y="0"/>
                  </a:moveTo>
                  <a:cubicBezTo>
                    <a:pt x="1332" y="0"/>
                    <a:pt x="654" y="437"/>
                    <a:pt x="375" y="1152"/>
                  </a:cubicBezTo>
                  <a:cubicBezTo>
                    <a:pt x="0" y="2072"/>
                    <a:pt x="460" y="3124"/>
                    <a:pt x="1391" y="3487"/>
                  </a:cubicBezTo>
                  <a:cubicBezTo>
                    <a:pt x="1605" y="3572"/>
                    <a:pt x="1826" y="3611"/>
                    <a:pt x="2044" y="3611"/>
                  </a:cubicBezTo>
                  <a:cubicBezTo>
                    <a:pt x="2763" y="3611"/>
                    <a:pt x="3448" y="3177"/>
                    <a:pt x="3726" y="2471"/>
                  </a:cubicBezTo>
                  <a:cubicBezTo>
                    <a:pt x="4089" y="1540"/>
                    <a:pt x="3629" y="499"/>
                    <a:pt x="2710" y="124"/>
                  </a:cubicBezTo>
                  <a:cubicBezTo>
                    <a:pt x="2494" y="40"/>
                    <a:pt x="2272" y="0"/>
                    <a:pt x="2054" y="0"/>
                  </a:cubicBezTo>
                  <a:close/>
                </a:path>
              </a:pathLst>
            </a:custGeom>
            <a:solidFill>
              <a:srgbClr val="5F7D95">
                <a:alpha val="17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5"/>
            <p:cNvSpPr/>
            <p:nvPr/>
          </p:nvSpPr>
          <p:spPr>
            <a:xfrm>
              <a:off x="2026144" y="802336"/>
              <a:ext cx="111772" cy="111120"/>
            </a:xfrm>
            <a:custGeom>
              <a:rect b="b" l="l" r="r" t="t"/>
              <a:pathLst>
                <a:path extrusionOk="0" h="2045" w="2057">
                  <a:moveTo>
                    <a:pt x="1041" y="0"/>
                  </a:moveTo>
                  <a:cubicBezTo>
                    <a:pt x="908" y="787"/>
                    <a:pt x="799" y="896"/>
                    <a:pt x="0" y="1017"/>
                  </a:cubicBezTo>
                  <a:cubicBezTo>
                    <a:pt x="799" y="1138"/>
                    <a:pt x="896" y="1259"/>
                    <a:pt x="1017" y="2045"/>
                  </a:cubicBezTo>
                  <a:cubicBezTo>
                    <a:pt x="1162" y="1259"/>
                    <a:pt x="1259" y="1150"/>
                    <a:pt x="2057" y="1029"/>
                  </a:cubicBezTo>
                  <a:cubicBezTo>
                    <a:pt x="1271" y="896"/>
                    <a:pt x="1162" y="787"/>
                    <a:pt x="10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5"/>
            <p:cNvSpPr/>
            <p:nvPr/>
          </p:nvSpPr>
          <p:spPr>
            <a:xfrm>
              <a:off x="1696147" y="1111958"/>
              <a:ext cx="85527" cy="85473"/>
            </a:xfrm>
            <a:custGeom>
              <a:rect b="b" l="l" r="r" t="t"/>
              <a:pathLst>
                <a:path extrusionOk="0" h="1573" w="1574">
                  <a:moveTo>
                    <a:pt x="799" y="0"/>
                  </a:moveTo>
                  <a:cubicBezTo>
                    <a:pt x="690" y="605"/>
                    <a:pt x="606" y="690"/>
                    <a:pt x="1" y="786"/>
                  </a:cubicBezTo>
                  <a:cubicBezTo>
                    <a:pt x="606" y="883"/>
                    <a:pt x="690" y="968"/>
                    <a:pt x="787" y="1573"/>
                  </a:cubicBezTo>
                  <a:cubicBezTo>
                    <a:pt x="884" y="968"/>
                    <a:pt x="969" y="883"/>
                    <a:pt x="1573" y="798"/>
                  </a:cubicBezTo>
                  <a:cubicBezTo>
                    <a:pt x="969" y="690"/>
                    <a:pt x="884" y="605"/>
                    <a:pt x="7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2" name="Google Shape;4662;p25"/>
          <p:cNvSpPr txBox="1"/>
          <p:nvPr>
            <p:ph idx="1" type="subTitle"/>
          </p:nvPr>
        </p:nvSpPr>
        <p:spPr>
          <a:xfrm>
            <a:off x="1158250" y="1496200"/>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63" name="Google Shape;4663;p25"/>
          <p:cNvSpPr txBox="1"/>
          <p:nvPr>
            <p:ph idx="2" type="subTitle"/>
          </p:nvPr>
        </p:nvSpPr>
        <p:spPr>
          <a:xfrm>
            <a:off x="865950" y="188331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64" name="Google Shape;4664;p25"/>
          <p:cNvSpPr txBox="1"/>
          <p:nvPr>
            <p:ph idx="3" type="subTitle"/>
          </p:nvPr>
        </p:nvSpPr>
        <p:spPr>
          <a:xfrm>
            <a:off x="1166497" y="2899825"/>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65" name="Google Shape;4665;p25"/>
          <p:cNvSpPr txBox="1"/>
          <p:nvPr>
            <p:ph idx="4" type="subTitle"/>
          </p:nvPr>
        </p:nvSpPr>
        <p:spPr>
          <a:xfrm>
            <a:off x="865950" y="3287203"/>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66" name="Google Shape;4666;p25"/>
          <p:cNvSpPr txBox="1"/>
          <p:nvPr>
            <p:ph idx="5" type="subTitle"/>
          </p:nvPr>
        </p:nvSpPr>
        <p:spPr>
          <a:xfrm>
            <a:off x="4034950" y="1496200"/>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67" name="Google Shape;4667;p25"/>
          <p:cNvSpPr txBox="1"/>
          <p:nvPr>
            <p:ph idx="6" type="subTitle"/>
          </p:nvPr>
        </p:nvSpPr>
        <p:spPr>
          <a:xfrm>
            <a:off x="3688695" y="188331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68" name="Google Shape;4668;p25"/>
          <p:cNvSpPr txBox="1"/>
          <p:nvPr>
            <p:ph idx="7" type="subTitle"/>
          </p:nvPr>
        </p:nvSpPr>
        <p:spPr>
          <a:xfrm>
            <a:off x="4032200" y="2899825"/>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69" name="Google Shape;4669;p25"/>
          <p:cNvSpPr txBox="1"/>
          <p:nvPr>
            <p:ph idx="8" type="subTitle"/>
          </p:nvPr>
        </p:nvSpPr>
        <p:spPr>
          <a:xfrm>
            <a:off x="3688695" y="3287203"/>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70" name="Google Shape;4670;p25"/>
          <p:cNvSpPr txBox="1"/>
          <p:nvPr>
            <p:ph idx="9" type="subTitle"/>
          </p:nvPr>
        </p:nvSpPr>
        <p:spPr>
          <a:xfrm>
            <a:off x="6851961" y="1491850"/>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71" name="Google Shape;4671;p25"/>
          <p:cNvSpPr txBox="1"/>
          <p:nvPr>
            <p:ph idx="13" type="subTitle"/>
          </p:nvPr>
        </p:nvSpPr>
        <p:spPr>
          <a:xfrm>
            <a:off x="6511441" y="188331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72" name="Google Shape;4672;p25"/>
          <p:cNvSpPr txBox="1"/>
          <p:nvPr>
            <p:ph idx="14" type="subTitle"/>
          </p:nvPr>
        </p:nvSpPr>
        <p:spPr>
          <a:xfrm>
            <a:off x="6852361" y="2895475"/>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73" name="Google Shape;4673;p25"/>
          <p:cNvSpPr txBox="1"/>
          <p:nvPr>
            <p:ph idx="15" type="subTitle"/>
          </p:nvPr>
        </p:nvSpPr>
        <p:spPr>
          <a:xfrm>
            <a:off x="6511441" y="3287203"/>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74" name="Google Shape;4674;p25"/>
          <p:cNvSpPr txBox="1"/>
          <p:nvPr>
            <p:ph hasCustomPrompt="1" type="title"/>
          </p:nvPr>
        </p:nvSpPr>
        <p:spPr>
          <a:xfrm>
            <a:off x="910265" y="1493625"/>
            <a:ext cx="2625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5" name="Google Shape;4675;p25"/>
          <p:cNvSpPr txBox="1"/>
          <p:nvPr>
            <p:ph hasCustomPrompt="1" idx="16" type="title"/>
          </p:nvPr>
        </p:nvSpPr>
        <p:spPr>
          <a:xfrm>
            <a:off x="3746181" y="1493625"/>
            <a:ext cx="2781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6" name="Google Shape;4676;p25"/>
          <p:cNvSpPr txBox="1"/>
          <p:nvPr>
            <p:ph hasCustomPrompt="1" idx="17" type="title"/>
          </p:nvPr>
        </p:nvSpPr>
        <p:spPr>
          <a:xfrm>
            <a:off x="6569497" y="1491850"/>
            <a:ext cx="2787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7" name="Google Shape;4677;p25"/>
          <p:cNvSpPr txBox="1"/>
          <p:nvPr>
            <p:ph hasCustomPrompt="1" idx="18" type="title"/>
          </p:nvPr>
        </p:nvSpPr>
        <p:spPr>
          <a:xfrm>
            <a:off x="931463" y="2897198"/>
            <a:ext cx="2625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8" name="Google Shape;4678;p25"/>
          <p:cNvSpPr txBox="1"/>
          <p:nvPr>
            <p:ph hasCustomPrompt="1" idx="19" type="title"/>
          </p:nvPr>
        </p:nvSpPr>
        <p:spPr>
          <a:xfrm>
            <a:off x="3747379" y="2895401"/>
            <a:ext cx="2781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9" name="Google Shape;4679;p25"/>
          <p:cNvSpPr txBox="1"/>
          <p:nvPr>
            <p:ph hasCustomPrompt="1" idx="20" type="title"/>
          </p:nvPr>
        </p:nvSpPr>
        <p:spPr>
          <a:xfrm>
            <a:off x="6570739" y="2895400"/>
            <a:ext cx="2787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80" name="Google Shape;4680;p25"/>
          <p:cNvSpPr txBox="1"/>
          <p:nvPr>
            <p:ph idx="21"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
    <p:spTree>
      <p:nvGrpSpPr>
        <p:cNvPr id="4681" name="Shape 4681"/>
        <p:cNvGrpSpPr/>
        <p:nvPr/>
      </p:nvGrpSpPr>
      <p:grpSpPr>
        <a:xfrm>
          <a:off x="0" y="0"/>
          <a:ext cx="0" cy="0"/>
          <a:chOff x="0" y="0"/>
          <a:chExt cx="0" cy="0"/>
        </a:xfrm>
      </p:grpSpPr>
      <p:grpSp>
        <p:nvGrpSpPr>
          <p:cNvPr id="4682" name="Google Shape;4682;p26"/>
          <p:cNvGrpSpPr/>
          <p:nvPr/>
        </p:nvGrpSpPr>
        <p:grpSpPr>
          <a:xfrm>
            <a:off x="176625" y="110350"/>
            <a:ext cx="8790774" cy="4922811"/>
            <a:chOff x="131600" y="118425"/>
            <a:chExt cx="8790774" cy="4922811"/>
          </a:xfrm>
        </p:grpSpPr>
        <p:sp>
          <p:nvSpPr>
            <p:cNvPr id="4683" name="Google Shape;4683;p26"/>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4" name="Google Shape;4684;p26"/>
            <p:cNvGrpSpPr/>
            <p:nvPr/>
          </p:nvGrpSpPr>
          <p:grpSpPr>
            <a:xfrm>
              <a:off x="131600" y="1884558"/>
              <a:ext cx="2122449" cy="3112715"/>
              <a:chOff x="131600" y="1884558"/>
              <a:chExt cx="2122449" cy="3112715"/>
            </a:xfrm>
          </p:grpSpPr>
          <p:sp>
            <p:nvSpPr>
              <p:cNvPr id="4685" name="Google Shape;4685;p26"/>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26"/>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6"/>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26"/>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26"/>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6"/>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6"/>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26"/>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26"/>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6"/>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6"/>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6"/>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6"/>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6"/>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6"/>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6"/>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6"/>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6"/>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6"/>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6"/>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6"/>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6"/>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6"/>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6"/>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6"/>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26"/>
            <p:cNvGrpSpPr/>
            <p:nvPr/>
          </p:nvGrpSpPr>
          <p:grpSpPr>
            <a:xfrm flipH="1">
              <a:off x="2342550" y="2567965"/>
              <a:ext cx="3964145" cy="1455821"/>
              <a:chOff x="3233388" y="140740"/>
              <a:chExt cx="3964145" cy="1455821"/>
            </a:xfrm>
          </p:grpSpPr>
          <p:sp>
            <p:nvSpPr>
              <p:cNvPr id="4711" name="Google Shape;4711;p2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6"/>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37" name="Google Shape;4737;p26"/>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6"/>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6"/>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6"/>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6"/>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6"/>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6"/>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6"/>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6"/>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6"/>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6"/>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6"/>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6"/>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6"/>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6"/>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6"/>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6"/>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6"/>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6"/>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6"/>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6"/>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6"/>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6"/>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6"/>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6"/>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6"/>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6"/>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6"/>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6"/>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6"/>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6"/>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6"/>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6"/>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6"/>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6"/>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6"/>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6"/>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6"/>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6"/>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6"/>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6"/>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6"/>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6"/>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6"/>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6"/>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6"/>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6"/>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6"/>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6"/>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6"/>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6"/>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6"/>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6"/>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6"/>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6"/>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6"/>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6"/>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26"/>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26"/>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6"/>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6"/>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6"/>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6"/>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6"/>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6"/>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6"/>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6"/>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26"/>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6"/>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6"/>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6"/>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6"/>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6"/>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6"/>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6"/>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6"/>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6"/>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6"/>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6"/>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6"/>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6"/>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6"/>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26"/>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26"/>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6"/>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6"/>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26"/>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6"/>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6"/>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26"/>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26"/>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6"/>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26"/>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26"/>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6"/>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6"/>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26"/>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26"/>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6"/>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6"/>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7" name="Google Shape;4837;p26"/>
            <p:cNvGrpSpPr/>
            <p:nvPr/>
          </p:nvGrpSpPr>
          <p:grpSpPr>
            <a:xfrm rot="5400000">
              <a:off x="6199788" y="1372590"/>
              <a:ext cx="3964145" cy="1455821"/>
              <a:chOff x="3233388" y="140740"/>
              <a:chExt cx="3964145" cy="1455821"/>
            </a:xfrm>
          </p:grpSpPr>
          <p:sp>
            <p:nvSpPr>
              <p:cNvPr id="4838" name="Google Shape;4838;p2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2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2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2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2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2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2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2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2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2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2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2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2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2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2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2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2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2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4" name="Google Shape;4864;p26"/>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6"/>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6"/>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6"/>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6"/>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9" name="Google Shape;4869;p26"/>
            <p:cNvGrpSpPr/>
            <p:nvPr/>
          </p:nvGrpSpPr>
          <p:grpSpPr>
            <a:xfrm>
              <a:off x="234224" y="118425"/>
              <a:ext cx="3532446" cy="1609151"/>
              <a:chOff x="140599" y="118425"/>
              <a:chExt cx="3532446" cy="1609151"/>
            </a:xfrm>
          </p:grpSpPr>
          <p:sp>
            <p:nvSpPr>
              <p:cNvPr id="4870" name="Google Shape;4870;p26"/>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6"/>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26"/>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26"/>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26"/>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26"/>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6"/>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6"/>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6"/>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6"/>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6"/>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6"/>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6"/>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6"/>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6"/>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6"/>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6"/>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6"/>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6"/>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6"/>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6"/>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6"/>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6"/>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6"/>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6"/>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6"/>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6" name="Google Shape;4896;p26"/>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7" name="Google Shape;4897;p26"/>
            <p:cNvGrpSpPr/>
            <p:nvPr/>
          </p:nvGrpSpPr>
          <p:grpSpPr>
            <a:xfrm>
              <a:off x="3327013" y="140740"/>
              <a:ext cx="3964145" cy="1455821"/>
              <a:chOff x="3233388" y="140740"/>
              <a:chExt cx="3964145" cy="1455821"/>
            </a:xfrm>
          </p:grpSpPr>
          <p:sp>
            <p:nvSpPr>
              <p:cNvPr id="4898" name="Google Shape;4898;p2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2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4" name="Google Shape;4924;p26"/>
          <p:cNvGrpSpPr/>
          <p:nvPr/>
        </p:nvGrpSpPr>
        <p:grpSpPr>
          <a:xfrm>
            <a:off x="-9" y="59729"/>
            <a:ext cx="10731204" cy="5430407"/>
            <a:chOff x="-9" y="59729"/>
            <a:chExt cx="10731204" cy="5430407"/>
          </a:xfrm>
        </p:grpSpPr>
        <p:grpSp>
          <p:nvGrpSpPr>
            <p:cNvPr id="4925" name="Google Shape;4925;p26"/>
            <p:cNvGrpSpPr/>
            <p:nvPr/>
          </p:nvGrpSpPr>
          <p:grpSpPr>
            <a:xfrm>
              <a:off x="-9" y="4203475"/>
              <a:ext cx="2339413" cy="1286660"/>
              <a:chOff x="1228016" y="4210925"/>
              <a:chExt cx="2339413" cy="1286660"/>
            </a:xfrm>
          </p:grpSpPr>
          <p:grpSp>
            <p:nvGrpSpPr>
              <p:cNvPr id="4926" name="Google Shape;4926;p26"/>
              <p:cNvGrpSpPr/>
              <p:nvPr/>
            </p:nvGrpSpPr>
            <p:grpSpPr>
              <a:xfrm rot="-181090">
                <a:off x="2296267" y="4398588"/>
                <a:ext cx="1255818" cy="1066183"/>
                <a:chOff x="-89387" y="-29608"/>
                <a:chExt cx="1495976" cy="1137828"/>
              </a:xfrm>
            </p:grpSpPr>
            <p:grpSp>
              <p:nvGrpSpPr>
                <p:cNvPr id="4927" name="Google Shape;4927;p26"/>
                <p:cNvGrpSpPr/>
                <p:nvPr/>
              </p:nvGrpSpPr>
              <p:grpSpPr>
                <a:xfrm rot="-9256444">
                  <a:off x="82992" y="206723"/>
                  <a:ext cx="1240750" cy="665166"/>
                  <a:chOff x="5206900" y="826150"/>
                  <a:chExt cx="599275" cy="321250"/>
                </a:xfrm>
              </p:grpSpPr>
              <p:sp>
                <p:nvSpPr>
                  <p:cNvPr id="4928" name="Google Shape;4928;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2" name="Google Shape;4942;p26"/>
                <p:cNvGrpSpPr/>
                <p:nvPr/>
              </p:nvGrpSpPr>
              <p:grpSpPr>
                <a:xfrm>
                  <a:off x="-89387" y="23754"/>
                  <a:ext cx="1379869" cy="1021283"/>
                  <a:chOff x="188" y="29"/>
                  <a:chExt cx="1379869" cy="1021283"/>
                </a:xfrm>
              </p:grpSpPr>
              <p:grpSp>
                <p:nvGrpSpPr>
                  <p:cNvPr id="4943" name="Google Shape;4943;p26"/>
                  <p:cNvGrpSpPr/>
                  <p:nvPr/>
                </p:nvGrpSpPr>
                <p:grpSpPr>
                  <a:xfrm>
                    <a:off x="188" y="29"/>
                    <a:ext cx="1240739" cy="665180"/>
                    <a:chOff x="5206900" y="826150"/>
                    <a:chExt cx="599275" cy="321250"/>
                  </a:xfrm>
                </p:grpSpPr>
                <p:sp>
                  <p:nvSpPr>
                    <p:cNvPr id="4944" name="Google Shape;4944;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8" name="Google Shape;4958;p26"/>
                  <p:cNvGrpSpPr/>
                  <p:nvPr/>
                </p:nvGrpSpPr>
                <p:grpSpPr>
                  <a:xfrm flipH="1" rot="-6299960">
                    <a:off x="553044" y="149914"/>
                    <a:ext cx="611876" cy="914967"/>
                    <a:chOff x="7920143" y="370462"/>
                    <a:chExt cx="611894" cy="914994"/>
                  </a:xfrm>
                </p:grpSpPr>
                <p:grpSp>
                  <p:nvGrpSpPr>
                    <p:cNvPr id="4959" name="Google Shape;4959;p26"/>
                    <p:cNvGrpSpPr/>
                    <p:nvPr/>
                  </p:nvGrpSpPr>
                  <p:grpSpPr>
                    <a:xfrm>
                      <a:off x="7925836" y="1010231"/>
                      <a:ext cx="262134" cy="275226"/>
                      <a:chOff x="1063586" y="401894"/>
                      <a:chExt cx="262134" cy="275226"/>
                    </a:xfrm>
                  </p:grpSpPr>
                  <p:sp>
                    <p:nvSpPr>
                      <p:cNvPr id="4960" name="Google Shape;4960;p26"/>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1" name="Google Shape;4961;p26"/>
                      <p:cNvGrpSpPr/>
                      <p:nvPr/>
                    </p:nvGrpSpPr>
                    <p:grpSpPr>
                      <a:xfrm>
                        <a:off x="1241304" y="608348"/>
                        <a:ext cx="84416" cy="68771"/>
                        <a:chOff x="1241304" y="608348"/>
                        <a:chExt cx="84416" cy="68771"/>
                      </a:xfrm>
                    </p:grpSpPr>
                    <p:sp>
                      <p:nvSpPr>
                        <p:cNvPr id="4962" name="Google Shape;4962;p26"/>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6"/>
                        <p:cNvSpPr/>
                        <p:nvPr/>
                      </p:nvSpPr>
                      <p:spPr>
                        <a:xfrm rot="1446749">
                          <a:off x="1253704" y="622868"/>
                          <a:ext cx="53594" cy="43667"/>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4" name="Google Shape;4964;p26"/>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5" name="Google Shape;4965;p26"/>
                    <p:cNvGrpSpPr/>
                    <p:nvPr/>
                  </p:nvGrpSpPr>
                  <p:grpSpPr>
                    <a:xfrm>
                      <a:off x="7920143" y="370462"/>
                      <a:ext cx="611894" cy="654549"/>
                      <a:chOff x="7920143" y="370462"/>
                      <a:chExt cx="611894" cy="654549"/>
                    </a:xfrm>
                  </p:grpSpPr>
                  <p:sp>
                    <p:nvSpPr>
                      <p:cNvPr id="4966" name="Google Shape;4966;p26"/>
                      <p:cNvSpPr/>
                      <p:nvPr/>
                    </p:nvSpPr>
                    <p:spPr>
                      <a:xfrm rot="-3261661">
                        <a:off x="8416538" y="639068"/>
                        <a:ext cx="95677" cy="9791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6"/>
                      <p:cNvSpPr/>
                      <p:nvPr/>
                    </p:nvSpPr>
                    <p:spPr>
                      <a:xfrm>
                        <a:off x="7962805" y="370462"/>
                        <a:ext cx="421673" cy="380997"/>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6"/>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9" name="Google Shape;4969;p26"/>
                      <p:cNvGrpSpPr/>
                      <p:nvPr/>
                    </p:nvGrpSpPr>
                    <p:grpSpPr>
                      <a:xfrm>
                        <a:off x="8207076" y="945274"/>
                        <a:ext cx="97879" cy="79738"/>
                        <a:chOff x="8207076" y="945274"/>
                        <a:chExt cx="97879" cy="79738"/>
                      </a:xfrm>
                    </p:grpSpPr>
                    <p:sp>
                      <p:nvSpPr>
                        <p:cNvPr id="4970" name="Google Shape;4970;p26"/>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6"/>
                        <p:cNvSpPr/>
                        <p:nvPr/>
                      </p:nvSpPr>
                      <p:spPr>
                        <a:xfrm rot="2700000">
                          <a:off x="8245618" y="956203"/>
                          <a:ext cx="45547" cy="57869"/>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972" name="Google Shape;4972;p26"/>
              <p:cNvGrpSpPr/>
              <p:nvPr/>
            </p:nvGrpSpPr>
            <p:grpSpPr>
              <a:xfrm rot="-125449">
                <a:off x="1244692" y="4230232"/>
                <a:ext cx="1075393" cy="934820"/>
                <a:chOff x="547563" y="1049250"/>
                <a:chExt cx="413863" cy="359750"/>
              </a:xfrm>
            </p:grpSpPr>
            <p:sp>
              <p:nvSpPr>
                <p:cNvPr id="4973" name="Google Shape;4973;p26"/>
                <p:cNvSpPr/>
                <p:nvPr/>
              </p:nvSpPr>
              <p:spPr>
                <a:xfrm>
                  <a:off x="591375" y="1170250"/>
                  <a:ext cx="23625" cy="23225"/>
                </a:xfrm>
                <a:custGeom>
                  <a:rect b="b" l="l" r="r" t="t"/>
                  <a:pathLst>
                    <a:path extrusionOk="0" h="929" w="945">
                      <a:moveTo>
                        <a:pt x="929" y="384"/>
                      </a:moveTo>
                      <a:cubicBezTo>
                        <a:pt x="945" y="736"/>
                        <a:pt x="513" y="928"/>
                        <a:pt x="256" y="688"/>
                      </a:cubicBezTo>
                      <a:cubicBezTo>
                        <a:pt x="0" y="432"/>
                        <a:pt x="176" y="0"/>
                        <a:pt x="529" y="0"/>
                      </a:cubicBezTo>
                      <a:cubicBezTo>
                        <a:pt x="753" y="0"/>
                        <a:pt x="929" y="160"/>
                        <a:pt x="9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6"/>
                <p:cNvSpPr/>
                <p:nvPr/>
              </p:nvSpPr>
              <p:spPr>
                <a:xfrm>
                  <a:off x="920975" y="1278175"/>
                  <a:ext cx="23225" cy="23625"/>
                </a:xfrm>
                <a:custGeom>
                  <a:rect b="b" l="l" r="r" t="t"/>
                  <a:pathLst>
                    <a:path extrusionOk="0" h="945" w="929">
                      <a:moveTo>
                        <a:pt x="928" y="401"/>
                      </a:moveTo>
                      <a:cubicBezTo>
                        <a:pt x="928" y="769"/>
                        <a:pt x="496" y="945"/>
                        <a:pt x="240" y="689"/>
                      </a:cubicBezTo>
                      <a:cubicBezTo>
                        <a:pt x="0" y="433"/>
                        <a:pt x="192" y="1"/>
                        <a:pt x="544" y="1"/>
                      </a:cubicBezTo>
                      <a:cubicBezTo>
                        <a:pt x="768" y="17"/>
                        <a:pt x="928" y="193"/>
                        <a:pt x="928"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6"/>
                <p:cNvSpPr/>
                <p:nvPr/>
              </p:nvSpPr>
              <p:spPr>
                <a:xfrm>
                  <a:off x="612363" y="1273175"/>
                  <a:ext cx="23625" cy="23625"/>
                </a:xfrm>
                <a:custGeom>
                  <a:rect b="b" l="l" r="r" t="t"/>
                  <a:pathLst>
                    <a:path extrusionOk="0" h="945" w="945">
                      <a:moveTo>
                        <a:pt x="945" y="401"/>
                      </a:moveTo>
                      <a:cubicBezTo>
                        <a:pt x="945" y="769"/>
                        <a:pt x="513" y="945"/>
                        <a:pt x="257" y="689"/>
                      </a:cubicBezTo>
                      <a:cubicBezTo>
                        <a:pt x="1" y="433"/>
                        <a:pt x="193" y="1"/>
                        <a:pt x="561" y="17"/>
                      </a:cubicBezTo>
                      <a:cubicBezTo>
                        <a:pt x="769" y="17"/>
                        <a:pt x="945" y="193"/>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6"/>
                <p:cNvSpPr/>
                <p:nvPr/>
              </p:nvSpPr>
              <p:spPr>
                <a:xfrm>
                  <a:off x="755950" y="1247675"/>
                  <a:ext cx="5225" cy="5225"/>
                </a:xfrm>
                <a:custGeom>
                  <a:rect b="b" l="l" r="r" t="t"/>
                  <a:pathLst>
                    <a:path extrusionOk="0" h="209" w="209">
                      <a:moveTo>
                        <a:pt x="208" y="80"/>
                      </a:moveTo>
                      <a:cubicBezTo>
                        <a:pt x="208" y="208"/>
                        <a:pt x="0" y="0"/>
                        <a:pt x="128" y="0"/>
                      </a:cubicBezTo>
                      <a:cubicBezTo>
                        <a:pt x="176" y="0"/>
                        <a:pt x="208" y="32"/>
                        <a:pt x="208"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6"/>
                <p:cNvSpPr/>
                <p:nvPr/>
              </p:nvSpPr>
              <p:spPr>
                <a:xfrm>
                  <a:off x="956200" y="1187050"/>
                  <a:ext cx="5225" cy="5225"/>
                </a:xfrm>
                <a:custGeom>
                  <a:rect b="b" l="l" r="r" t="t"/>
                  <a:pathLst>
                    <a:path extrusionOk="0" h="209" w="209">
                      <a:moveTo>
                        <a:pt x="209" y="80"/>
                      </a:moveTo>
                      <a:cubicBezTo>
                        <a:pt x="209" y="208"/>
                        <a:pt x="1" y="0"/>
                        <a:pt x="129" y="0"/>
                      </a:cubicBezTo>
                      <a:cubicBezTo>
                        <a:pt x="177" y="0"/>
                        <a:pt x="209" y="32"/>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6"/>
                <p:cNvSpPr/>
                <p:nvPr/>
              </p:nvSpPr>
              <p:spPr>
                <a:xfrm>
                  <a:off x="868950" y="1306975"/>
                  <a:ext cx="5225" cy="5225"/>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6"/>
                <p:cNvSpPr/>
                <p:nvPr/>
              </p:nvSpPr>
              <p:spPr>
                <a:xfrm>
                  <a:off x="547563" y="1123975"/>
                  <a:ext cx="4425" cy="4425"/>
                </a:xfrm>
                <a:custGeom>
                  <a:rect b="b" l="l" r="r" t="t"/>
                  <a:pathLst>
                    <a:path extrusionOk="0" h="177" w="177">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6"/>
                <p:cNvSpPr/>
                <p:nvPr/>
              </p:nvSpPr>
              <p:spPr>
                <a:xfrm>
                  <a:off x="777950" y="1049250"/>
                  <a:ext cx="5225" cy="5225"/>
                </a:xfrm>
                <a:custGeom>
                  <a:rect b="b" l="l" r="r" t="t"/>
                  <a:pathLst>
                    <a:path extrusionOk="0" h="209" w="209">
                      <a:moveTo>
                        <a:pt x="208" y="81"/>
                      </a:moveTo>
                      <a:cubicBezTo>
                        <a:pt x="208" y="209"/>
                        <a:pt x="0" y="1"/>
                        <a:pt x="128" y="1"/>
                      </a:cubicBezTo>
                      <a:cubicBezTo>
                        <a:pt x="176" y="1"/>
                        <a:pt x="208" y="49"/>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6"/>
                <p:cNvSpPr/>
                <p:nvPr/>
              </p:nvSpPr>
              <p:spPr>
                <a:xfrm>
                  <a:off x="739150" y="1336475"/>
                  <a:ext cx="5225" cy="5225"/>
                </a:xfrm>
                <a:custGeom>
                  <a:rect b="b" l="l" r="r" t="t"/>
                  <a:pathLst>
                    <a:path extrusionOk="0" h="209" w="209">
                      <a:moveTo>
                        <a:pt x="208" y="81"/>
                      </a:moveTo>
                      <a:cubicBezTo>
                        <a:pt x="208" y="209"/>
                        <a:pt x="0" y="1"/>
                        <a:pt x="128" y="1"/>
                      </a:cubicBezTo>
                      <a:cubicBezTo>
                        <a:pt x="160" y="1"/>
                        <a:pt x="208" y="49"/>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6"/>
                <p:cNvSpPr/>
                <p:nvPr/>
              </p:nvSpPr>
              <p:spPr>
                <a:xfrm>
                  <a:off x="699775" y="1195850"/>
                  <a:ext cx="4025" cy="4025"/>
                </a:xfrm>
                <a:custGeom>
                  <a:rect b="b" l="l" r="r" t="t"/>
                  <a:pathLst>
                    <a:path extrusionOk="0" h="161" w="161">
                      <a:moveTo>
                        <a:pt x="161" y="80"/>
                      </a:moveTo>
                      <a:cubicBezTo>
                        <a:pt x="161" y="128"/>
                        <a:pt x="113" y="160"/>
                        <a:pt x="81" y="160"/>
                      </a:cubicBezTo>
                      <a:cubicBezTo>
                        <a:pt x="33" y="160"/>
                        <a:pt x="1" y="128"/>
                        <a:pt x="1" y="80"/>
                      </a:cubicBezTo>
                      <a:cubicBezTo>
                        <a:pt x="1" y="48"/>
                        <a:pt x="33" y="0"/>
                        <a:pt x="81" y="0"/>
                      </a:cubicBezTo>
                      <a:cubicBezTo>
                        <a:pt x="113" y="0"/>
                        <a:pt x="161" y="48"/>
                        <a:pt x="161"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6"/>
                <p:cNvSpPr/>
                <p:nvPr/>
              </p:nvSpPr>
              <p:spPr>
                <a:xfrm>
                  <a:off x="926975" y="1357775"/>
                  <a:ext cx="4025" cy="5625"/>
                </a:xfrm>
                <a:custGeom>
                  <a:rect b="b" l="l" r="r" t="t"/>
                  <a:pathLst>
                    <a:path extrusionOk="0" h="225" w="161">
                      <a:moveTo>
                        <a:pt x="160" y="113"/>
                      </a:moveTo>
                      <a:cubicBezTo>
                        <a:pt x="160" y="225"/>
                        <a:pt x="0" y="225"/>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6"/>
                <p:cNvSpPr/>
                <p:nvPr/>
              </p:nvSpPr>
              <p:spPr>
                <a:xfrm>
                  <a:off x="891775" y="1339775"/>
                  <a:ext cx="4825" cy="5225"/>
                </a:xfrm>
                <a:custGeom>
                  <a:rect b="b" l="l" r="r" t="t"/>
                  <a:pathLst>
                    <a:path extrusionOk="0" h="209" w="193">
                      <a:moveTo>
                        <a:pt x="192" y="97"/>
                      </a:moveTo>
                      <a:cubicBezTo>
                        <a:pt x="192" y="209"/>
                        <a:pt x="0" y="17"/>
                        <a:pt x="112" y="17"/>
                      </a:cubicBezTo>
                      <a:cubicBezTo>
                        <a:pt x="160" y="1"/>
                        <a:pt x="192" y="49"/>
                        <a:pt x="192"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6"/>
                <p:cNvSpPr/>
                <p:nvPr/>
              </p:nvSpPr>
              <p:spPr>
                <a:xfrm>
                  <a:off x="580363" y="1174375"/>
                  <a:ext cx="6425" cy="4825"/>
                </a:xfrm>
                <a:custGeom>
                  <a:rect b="b" l="l" r="r" t="t"/>
                  <a:pathLst>
                    <a:path extrusionOk="0" h="193" w="257">
                      <a:moveTo>
                        <a:pt x="225" y="81"/>
                      </a:moveTo>
                      <a:cubicBezTo>
                        <a:pt x="257" y="193"/>
                        <a:pt x="1" y="48"/>
                        <a:pt x="129" y="16"/>
                      </a:cubicBezTo>
                      <a:cubicBezTo>
                        <a:pt x="177" y="0"/>
                        <a:pt x="209" y="32"/>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6"/>
                <p:cNvSpPr/>
                <p:nvPr/>
              </p:nvSpPr>
              <p:spPr>
                <a:xfrm>
                  <a:off x="689963" y="1316775"/>
                  <a:ext cx="10825" cy="10825"/>
                </a:xfrm>
                <a:custGeom>
                  <a:rect b="b" l="l" r="r" t="t"/>
                  <a:pathLst>
                    <a:path extrusionOk="0" h="433" w="433">
                      <a:moveTo>
                        <a:pt x="433" y="193"/>
                      </a:moveTo>
                      <a:cubicBezTo>
                        <a:pt x="433" y="353"/>
                        <a:pt x="241" y="433"/>
                        <a:pt x="129" y="321"/>
                      </a:cubicBezTo>
                      <a:cubicBezTo>
                        <a:pt x="1" y="209"/>
                        <a:pt x="81" y="1"/>
                        <a:pt x="257" y="1"/>
                      </a:cubicBezTo>
                      <a:cubicBezTo>
                        <a:pt x="353" y="1"/>
                        <a:pt x="433" y="81"/>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6"/>
                <p:cNvSpPr/>
                <p:nvPr/>
              </p:nvSpPr>
              <p:spPr>
                <a:xfrm>
                  <a:off x="886550" y="1398175"/>
                  <a:ext cx="10850" cy="10825"/>
                </a:xfrm>
                <a:custGeom>
                  <a:rect b="b" l="l" r="r" t="t"/>
                  <a:pathLst>
                    <a:path extrusionOk="0" h="433" w="434">
                      <a:moveTo>
                        <a:pt x="433" y="193"/>
                      </a:moveTo>
                      <a:cubicBezTo>
                        <a:pt x="433" y="353"/>
                        <a:pt x="225" y="433"/>
                        <a:pt x="113" y="321"/>
                      </a:cubicBezTo>
                      <a:cubicBezTo>
                        <a:pt x="1" y="209"/>
                        <a:pt x="81" y="1"/>
                        <a:pt x="241" y="17"/>
                      </a:cubicBezTo>
                      <a:cubicBezTo>
                        <a:pt x="353"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6"/>
                <p:cNvSpPr/>
                <p:nvPr/>
              </p:nvSpPr>
              <p:spPr>
                <a:xfrm>
                  <a:off x="712550" y="1307375"/>
                  <a:ext cx="10825" cy="10825"/>
                </a:xfrm>
                <a:custGeom>
                  <a:rect b="b" l="l" r="r" t="t"/>
                  <a:pathLst>
                    <a:path extrusionOk="0" h="433" w="433">
                      <a:moveTo>
                        <a:pt x="432" y="193"/>
                      </a:moveTo>
                      <a:cubicBezTo>
                        <a:pt x="432" y="353"/>
                        <a:pt x="224" y="433"/>
                        <a:pt x="112" y="321"/>
                      </a:cubicBezTo>
                      <a:cubicBezTo>
                        <a:pt x="0" y="209"/>
                        <a:pt x="80" y="17"/>
                        <a:pt x="240" y="17"/>
                      </a:cubicBezTo>
                      <a:cubicBezTo>
                        <a:pt x="336"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6"/>
                <p:cNvSpPr/>
                <p:nvPr/>
              </p:nvSpPr>
              <p:spPr>
                <a:xfrm>
                  <a:off x="866150" y="1242575"/>
                  <a:ext cx="10425" cy="10425"/>
                </a:xfrm>
                <a:custGeom>
                  <a:rect b="b" l="l" r="r" t="t"/>
                  <a:pathLst>
                    <a:path extrusionOk="0" h="417" w="417">
                      <a:moveTo>
                        <a:pt x="417" y="176"/>
                      </a:moveTo>
                      <a:cubicBezTo>
                        <a:pt x="417" y="336"/>
                        <a:pt x="225" y="416"/>
                        <a:pt x="113" y="304"/>
                      </a:cubicBezTo>
                      <a:cubicBezTo>
                        <a:pt x="1" y="192"/>
                        <a:pt x="81" y="0"/>
                        <a:pt x="241" y="0"/>
                      </a:cubicBezTo>
                      <a:cubicBezTo>
                        <a:pt x="337" y="0"/>
                        <a:pt x="417" y="80"/>
                        <a:pt x="417"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6"/>
                <p:cNvSpPr/>
                <p:nvPr/>
              </p:nvSpPr>
              <p:spPr>
                <a:xfrm>
                  <a:off x="634550" y="1356175"/>
                  <a:ext cx="10825" cy="10425"/>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6"/>
                <p:cNvSpPr/>
                <p:nvPr/>
              </p:nvSpPr>
              <p:spPr>
                <a:xfrm>
                  <a:off x="659963" y="1141575"/>
                  <a:ext cx="10425" cy="10825"/>
                </a:xfrm>
                <a:custGeom>
                  <a:rect b="b" l="l" r="r" t="t"/>
                  <a:pathLst>
                    <a:path extrusionOk="0" h="433" w="417">
                      <a:moveTo>
                        <a:pt x="417" y="192"/>
                      </a:moveTo>
                      <a:cubicBezTo>
                        <a:pt x="417" y="352"/>
                        <a:pt x="225" y="432"/>
                        <a:pt x="113" y="320"/>
                      </a:cubicBezTo>
                      <a:cubicBezTo>
                        <a:pt x="1" y="192"/>
                        <a:pt x="81" y="0"/>
                        <a:pt x="241" y="0"/>
                      </a:cubicBezTo>
                      <a:cubicBezTo>
                        <a:pt x="337" y="0"/>
                        <a:pt x="417" y="80"/>
                        <a:pt x="417"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6"/>
                <p:cNvSpPr/>
                <p:nvPr/>
              </p:nvSpPr>
              <p:spPr>
                <a:xfrm>
                  <a:off x="709775" y="1234250"/>
                  <a:ext cx="10825" cy="10425"/>
                </a:xfrm>
                <a:custGeom>
                  <a:rect b="b" l="l" r="r" t="t"/>
                  <a:pathLst>
                    <a:path extrusionOk="0" h="417" w="433">
                      <a:moveTo>
                        <a:pt x="433" y="177"/>
                      </a:moveTo>
                      <a:cubicBezTo>
                        <a:pt x="433" y="337"/>
                        <a:pt x="225" y="417"/>
                        <a:pt x="113"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6"/>
                <p:cNvSpPr/>
                <p:nvPr/>
              </p:nvSpPr>
              <p:spPr>
                <a:xfrm>
                  <a:off x="930000" y="1296950"/>
                  <a:ext cx="10425" cy="12025"/>
                </a:xfrm>
                <a:custGeom>
                  <a:rect b="b" l="l" r="r" t="t"/>
                  <a:pathLst>
                    <a:path extrusionOk="0" h="481" w="417">
                      <a:moveTo>
                        <a:pt x="400" y="257"/>
                      </a:moveTo>
                      <a:cubicBezTo>
                        <a:pt x="368" y="481"/>
                        <a:pt x="48" y="481"/>
                        <a:pt x="32" y="257"/>
                      </a:cubicBezTo>
                      <a:cubicBezTo>
                        <a:pt x="0" y="1"/>
                        <a:pt x="416" y="1"/>
                        <a:pt x="400"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6"/>
                <p:cNvSpPr/>
                <p:nvPr/>
              </p:nvSpPr>
              <p:spPr>
                <a:xfrm>
                  <a:off x="802350" y="1341275"/>
                  <a:ext cx="10425" cy="12025"/>
                </a:xfrm>
                <a:custGeom>
                  <a:rect b="b" l="l" r="r" t="t"/>
                  <a:pathLst>
                    <a:path extrusionOk="0" h="481" w="417">
                      <a:moveTo>
                        <a:pt x="385" y="209"/>
                      </a:moveTo>
                      <a:cubicBezTo>
                        <a:pt x="417" y="481"/>
                        <a:pt x="0" y="481"/>
                        <a:pt x="32" y="209"/>
                      </a:cubicBezTo>
                      <a:cubicBezTo>
                        <a:pt x="48" y="1"/>
                        <a:pt x="369" y="1"/>
                        <a:pt x="38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6"/>
                <p:cNvSpPr/>
                <p:nvPr/>
              </p:nvSpPr>
              <p:spPr>
                <a:xfrm>
                  <a:off x="842200" y="1279050"/>
                  <a:ext cx="10425" cy="12025"/>
                </a:xfrm>
                <a:custGeom>
                  <a:rect b="b" l="l" r="r" t="t"/>
                  <a:pathLst>
                    <a:path extrusionOk="0" h="481" w="417">
                      <a:moveTo>
                        <a:pt x="400" y="209"/>
                      </a:moveTo>
                      <a:cubicBezTo>
                        <a:pt x="416" y="481"/>
                        <a:pt x="0" y="481"/>
                        <a:pt x="32" y="209"/>
                      </a:cubicBezTo>
                      <a:cubicBezTo>
                        <a:pt x="48" y="1"/>
                        <a:pt x="368" y="1"/>
                        <a:pt x="400"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6"/>
                <p:cNvSpPr/>
                <p:nvPr/>
              </p:nvSpPr>
              <p:spPr>
                <a:xfrm>
                  <a:off x="842550" y="1337375"/>
                  <a:ext cx="10825" cy="12025"/>
                </a:xfrm>
                <a:custGeom>
                  <a:rect b="b" l="l" r="r" t="t"/>
                  <a:pathLst>
                    <a:path extrusionOk="0" h="481" w="433">
                      <a:moveTo>
                        <a:pt x="401" y="273"/>
                      </a:moveTo>
                      <a:cubicBezTo>
                        <a:pt x="369" y="481"/>
                        <a:pt x="65" y="481"/>
                        <a:pt x="33" y="273"/>
                      </a:cubicBezTo>
                      <a:cubicBezTo>
                        <a:pt x="1" y="1"/>
                        <a:pt x="433" y="1"/>
                        <a:pt x="40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6"/>
                <p:cNvSpPr/>
                <p:nvPr/>
              </p:nvSpPr>
              <p:spPr>
                <a:xfrm>
                  <a:off x="809350" y="1152575"/>
                  <a:ext cx="38825" cy="38825"/>
                </a:xfrm>
                <a:custGeom>
                  <a:rect b="b" l="l" r="r" t="t"/>
                  <a:pathLst>
                    <a:path extrusionOk="0" h="1553" w="1553">
                      <a:moveTo>
                        <a:pt x="769" y="1552"/>
                      </a:moveTo>
                      <a:lnTo>
                        <a:pt x="769" y="1552"/>
                      </a:lnTo>
                      <a:cubicBezTo>
                        <a:pt x="769" y="1120"/>
                        <a:pt x="417" y="784"/>
                        <a:pt x="1" y="784"/>
                      </a:cubicBezTo>
                      <a:lnTo>
                        <a:pt x="1" y="784"/>
                      </a:lnTo>
                      <a:cubicBezTo>
                        <a:pt x="417" y="784"/>
                        <a:pt x="769" y="432"/>
                        <a:pt x="769" y="0"/>
                      </a:cubicBezTo>
                      <a:lnTo>
                        <a:pt x="769" y="0"/>
                      </a:lnTo>
                      <a:cubicBezTo>
                        <a:pt x="769" y="432"/>
                        <a:pt x="1121" y="784"/>
                        <a:pt x="1553" y="784"/>
                      </a:cubicBezTo>
                      <a:lnTo>
                        <a:pt x="1553" y="784"/>
                      </a:lnTo>
                      <a:cubicBezTo>
                        <a:pt x="1121" y="784"/>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6"/>
                <p:cNvSpPr/>
                <p:nvPr/>
              </p:nvSpPr>
              <p:spPr>
                <a:xfrm>
                  <a:off x="615963" y="1208375"/>
                  <a:ext cx="38825" cy="38425"/>
                </a:xfrm>
                <a:custGeom>
                  <a:rect b="b" l="l" r="r" t="t"/>
                  <a:pathLst>
                    <a:path extrusionOk="0" h="1537" w="1553">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99" name="Google Shape;4999;p26"/>
            <p:cNvGrpSpPr/>
            <p:nvPr/>
          </p:nvGrpSpPr>
          <p:grpSpPr>
            <a:xfrm>
              <a:off x="7444910" y="59729"/>
              <a:ext cx="3286285" cy="2539537"/>
              <a:chOff x="7444910" y="59729"/>
              <a:chExt cx="3286285" cy="2539537"/>
            </a:xfrm>
          </p:grpSpPr>
          <p:grpSp>
            <p:nvGrpSpPr>
              <p:cNvPr id="5000" name="Google Shape;5000;p26"/>
              <p:cNvGrpSpPr/>
              <p:nvPr/>
            </p:nvGrpSpPr>
            <p:grpSpPr>
              <a:xfrm>
                <a:off x="7444910" y="59729"/>
                <a:ext cx="1699100" cy="2145071"/>
                <a:chOff x="7444910" y="59729"/>
                <a:chExt cx="1699100" cy="2145071"/>
              </a:xfrm>
            </p:grpSpPr>
            <p:grpSp>
              <p:nvGrpSpPr>
                <p:cNvPr id="5001" name="Google Shape;5001;p26"/>
                <p:cNvGrpSpPr/>
                <p:nvPr/>
              </p:nvGrpSpPr>
              <p:grpSpPr>
                <a:xfrm flipH="1">
                  <a:off x="7444910" y="59729"/>
                  <a:ext cx="1699100" cy="2145071"/>
                  <a:chOff x="146217" y="2712579"/>
                  <a:chExt cx="1552966" cy="1960401"/>
                </a:xfrm>
              </p:grpSpPr>
              <p:grpSp>
                <p:nvGrpSpPr>
                  <p:cNvPr id="5002" name="Google Shape;5002;p26"/>
                  <p:cNvGrpSpPr/>
                  <p:nvPr/>
                </p:nvGrpSpPr>
                <p:grpSpPr>
                  <a:xfrm>
                    <a:off x="146217" y="2712579"/>
                    <a:ext cx="1134008" cy="607901"/>
                    <a:chOff x="5206900" y="826150"/>
                    <a:chExt cx="599275" cy="321250"/>
                  </a:xfrm>
                </p:grpSpPr>
                <p:sp>
                  <p:nvSpPr>
                    <p:cNvPr id="5003" name="Google Shape;5003;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7" name="Google Shape;5017;p26"/>
                  <p:cNvGrpSpPr/>
                  <p:nvPr/>
                </p:nvGrpSpPr>
                <p:grpSpPr>
                  <a:xfrm rot="-9256633">
                    <a:off x="489429" y="3110262"/>
                    <a:ext cx="1134020" cy="607908"/>
                    <a:chOff x="5206900" y="826150"/>
                    <a:chExt cx="599275" cy="321250"/>
                  </a:xfrm>
                </p:grpSpPr>
                <p:sp>
                  <p:nvSpPr>
                    <p:cNvPr id="5018" name="Google Shape;5018;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26"/>
                  <p:cNvGrpSpPr/>
                  <p:nvPr/>
                </p:nvGrpSpPr>
                <p:grpSpPr>
                  <a:xfrm flipH="1" rot="7120513">
                    <a:off x="538618" y="3725726"/>
                    <a:ext cx="1133997" cy="607895"/>
                    <a:chOff x="5206900" y="826150"/>
                    <a:chExt cx="599275" cy="321250"/>
                  </a:xfrm>
                </p:grpSpPr>
                <p:sp>
                  <p:nvSpPr>
                    <p:cNvPr id="5033" name="Google Shape;5033;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47" name="Google Shape;5047;p26"/>
                <p:cNvGrpSpPr/>
                <p:nvPr/>
              </p:nvGrpSpPr>
              <p:grpSpPr>
                <a:xfrm>
                  <a:off x="7978287" y="476220"/>
                  <a:ext cx="632335" cy="373478"/>
                  <a:chOff x="7473525" y="1204375"/>
                  <a:chExt cx="827771" cy="488910"/>
                </a:xfrm>
              </p:grpSpPr>
              <p:sp>
                <p:nvSpPr>
                  <p:cNvPr id="5048" name="Google Shape;5048;p26"/>
                  <p:cNvSpPr/>
                  <p:nvPr/>
                </p:nvSpPr>
                <p:spPr>
                  <a:xfrm>
                    <a:off x="7650038" y="1204375"/>
                    <a:ext cx="442286" cy="443354"/>
                  </a:xfrm>
                  <a:custGeom>
                    <a:rect b="b" l="l" r="r" t="t"/>
                    <a:pathLst>
                      <a:path extrusionOk="0" h="13284" w="13253">
                        <a:moveTo>
                          <a:pt x="13253" y="6627"/>
                        </a:moveTo>
                        <a:cubicBezTo>
                          <a:pt x="13253" y="10305"/>
                          <a:pt x="10274" y="13283"/>
                          <a:pt x="6627" y="13283"/>
                        </a:cubicBezTo>
                        <a:cubicBezTo>
                          <a:pt x="2949" y="13283"/>
                          <a:pt x="0" y="10305"/>
                          <a:pt x="0" y="6627"/>
                        </a:cubicBezTo>
                        <a:cubicBezTo>
                          <a:pt x="0" y="2979"/>
                          <a:pt x="2949" y="0"/>
                          <a:pt x="6627" y="0"/>
                        </a:cubicBezTo>
                        <a:cubicBezTo>
                          <a:pt x="10274" y="0"/>
                          <a:pt x="13253" y="2979"/>
                          <a:pt x="13253" y="66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6"/>
                  <p:cNvSpPr/>
                  <p:nvPr/>
                </p:nvSpPr>
                <p:spPr>
                  <a:xfrm>
                    <a:off x="7473525" y="1216557"/>
                    <a:ext cx="827771" cy="476729"/>
                  </a:xfrm>
                  <a:custGeom>
                    <a:rect b="b" l="l" r="r" t="t"/>
                    <a:pathLst>
                      <a:path extrusionOk="0" h="14284" w="24804">
                        <a:moveTo>
                          <a:pt x="24803" y="0"/>
                        </a:moveTo>
                        <a:lnTo>
                          <a:pt x="24803" y="0"/>
                        </a:lnTo>
                        <a:cubicBezTo>
                          <a:pt x="22159" y="335"/>
                          <a:pt x="19666" y="1338"/>
                          <a:pt x="17508" y="2949"/>
                        </a:cubicBezTo>
                        <a:cubicBezTo>
                          <a:pt x="18238" y="2493"/>
                          <a:pt x="19028" y="2189"/>
                          <a:pt x="19879" y="2098"/>
                        </a:cubicBezTo>
                        <a:lnTo>
                          <a:pt x="19879" y="2098"/>
                        </a:lnTo>
                        <a:cubicBezTo>
                          <a:pt x="19059" y="3040"/>
                          <a:pt x="17995" y="3648"/>
                          <a:pt x="16931" y="4256"/>
                        </a:cubicBezTo>
                        <a:cubicBezTo>
                          <a:pt x="12463" y="6870"/>
                          <a:pt x="7934" y="9362"/>
                          <a:pt x="3405" y="11885"/>
                        </a:cubicBezTo>
                        <a:cubicBezTo>
                          <a:pt x="3101" y="12098"/>
                          <a:pt x="2706" y="12219"/>
                          <a:pt x="2341" y="12219"/>
                        </a:cubicBezTo>
                        <a:cubicBezTo>
                          <a:pt x="3344" y="11034"/>
                          <a:pt x="4529" y="10061"/>
                          <a:pt x="5593" y="8937"/>
                        </a:cubicBezTo>
                        <a:lnTo>
                          <a:pt x="5593" y="8937"/>
                        </a:lnTo>
                        <a:cubicBezTo>
                          <a:pt x="3496" y="10274"/>
                          <a:pt x="1642" y="11915"/>
                          <a:pt x="122" y="13861"/>
                        </a:cubicBezTo>
                        <a:cubicBezTo>
                          <a:pt x="61" y="13921"/>
                          <a:pt x="31" y="14013"/>
                          <a:pt x="0" y="14104"/>
                        </a:cubicBezTo>
                        <a:cubicBezTo>
                          <a:pt x="19" y="14232"/>
                          <a:pt x="137" y="14283"/>
                          <a:pt x="275" y="14283"/>
                        </a:cubicBezTo>
                        <a:cubicBezTo>
                          <a:pt x="365" y="14283"/>
                          <a:pt x="463" y="14261"/>
                          <a:pt x="548" y="14225"/>
                        </a:cubicBezTo>
                        <a:cubicBezTo>
                          <a:pt x="7782" y="11703"/>
                          <a:pt x="14256" y="7447"/>
                          <a:pt x="20639" y="3222"/>
                        </a:cubicBezTo>
                        <a:cubicBezTo>
                          <a:pt x="22129" y="2310"/>
                          <a:pt x="23527" y="1216"/>
                          <a:pt x="248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50" name="Google Shape;5050;p26"/>
              <p:cNvGrpSpPr/>
              <p:nvPr/>
            </p:nvGrpSpPr>
            <p:grpSpPr>
              <a:xfrm flipH="1" rot="-7145290">
                <a:off x="8531468" y="262924"/>
                <a:ext cx="1699093" cy="2144961"/>
                <a:chOff x="146217" y="2712579"/>
                <a:chExt cx="1552966" cy="1960401"/>
              </a:xfrm>
            </p:grpSpPr>
            <p:grpSp>
              <p:nvGrpSpPr>
                <p:cNvPr id="5051" name="Google Shape;5051;p26"/>
                <p:cNvGrpSpPr/>
                <p:nvPr/>
              </p:nvGrpSpPr>
              <p:grpSpPr>
                <a:xfrm>
                  <a:off x="146217" y="2712579"/>
                  <a:ext cx="1134008" cy="607901"/>
                  <a:chOff x="5206900" y="826150"/>
                  <a:chExt cx="599275" cy="321250"/>
                </a:xfrm>
              </p:grpSpPr>
              <p:sp>
                <p:nvSpPr>
                  <p:cNvPr id="5052" name="Google Shape;5052;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26"/>
                <p:cNvGrpSpPr/>
                <p:nvPr/>
              </p:nvGrpSpPr>
              <p:grpSpPr>
                <a:xfrm rot="-9256633">
                  <a:off x="489429" y="3110262"/>
                  <a:ext cx="1134020" cy="607908"/>
                  <a:chOff x="5206900" y="826150"/>
                  <a:chExt cx="599275" cy="321250"/>
                </a:xfrm>
              </p:grpSpPr>
              <p:sp>
                <p:nvSpPr>
                  <p:cNvPr id="5067" name="Google Shape;5067;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1" name="Google Shape;5081;p26"/>
                <p:cNvGrpSpPr/>
                <p:nvPr/>
              </p:nvGrpSpPr>
              <p:grpSpPr>
                <a:xfrm flipH="1" rot="7120513">
                  <a:off x="538618" y="3725726"/>
                  <a:ext cx="1133997" cy="607895"/>
                  <a:chOff x="5206900" y="826150"/>
                  <a:chExt cx="599275" cy="321250"/>
                </a:xfrm>
              </p:grpSpPr>
              <p:sp>
                <p:nvSpPr>
                  <p:cNvPr id="5082" name="Google Shape;5082;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096" name="Google Shape;5096;p26"/>
          <p:cNvSpPr txBox="1"/>
          <p:nvPr>
            <p:ph idx="1" type="subTitle"/>
          </p:nvPr>
        </p:nvSpPr>
        <p:spPr>
          <a:xfrm>
            <a:off x="1045725" y="322416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5097" name="Google Shape;5097;p26"/>
          <p:cNvSpPr txBox="1"/>
          <p:nvPr>
            <p:ph idx="2" type="subTitle"/>
          </p:nvPr>
        </p:nvSpPr>
        <p:spPr>
          <a:xfrm>
            <a:off x="3710581" y="322416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5098" name="Google Shape;5098;p26"/>
          <p:cNvSpPr txBox="1"/>
          <p:nvPr>
            <p:ph idx="3" type="subTitle"/>
          </p:nvPr>
        </p:nvSpPr>
        <p:spPr>
          <a:xfrm>
            <a:off x="6366556" y="322416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5099" name="Google Shape;5099;p26"/>
          <p:cNvSpPr txBox="1"/>
          <p:nvPr>
            <p:ph hasCustomPrompt="1" type="title"/>
          </p:nvPr>
        </p:nvSpPr>
        <p:spPr>
          <a:xfrm>
            <a:off x="1018022" y="2834475"/>
            <a:ext cx="4059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100" name="Google Shape;5100;p26"/>
          <p:cNvSpPr txBox="1"/>
          <p:nvPr>
            <p:ph hasCustomPrompt="1" idx="4" type="title"/>
          </p:nvPr>
        </p:nvSpPr>
        <p:spPr>
          <a:xfrm>
            <a:off x="3694239" y="2834475"/>
            <a:ext cx="4059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101" name="Google Shape;5101;p26"/>
          <p:cNvSpPr txBox="1"/>
          <p:nvPr>
            <p:ph hasCustomPrompt="1" idx="5" type="title"/>
          </p:nvPr>
        </p:nvSpPr>
        <p:spPr>
          <a:xfrm>
            <a:off x="6347801" y="2832700"/>
            <a:ext cx="4059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102" name="Google Shape;5102;p26"/>
          <p:cNvSpPr txBox="1"/>
          <p:nvPr>
            <p:ph idx="6"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CUSTOM_1_1">
    <p:spTree>
      <p:nvGrpSpPr>
        <p:cNvPr id="5103" name="Shape 5103"/>
        <p:cNvGrpSpPr/>
        <p:nvPr/>
      </p:nvGrpSpPr>
      <p:grpSpPr>
        <a:xfrm>
          <a:off x="0" y="0"/>
          <a:ext cx="0" cy="0"/>
          <a:chOff x="0" y="0"/>
          <a:chExt cx="0" cy="0"/>
        </a:xfrm>
      </p:grpSpPr>
      <p:grpSp>
        <p:nvGrpSpPr>
          <p:cNvPr id="5104" name="Google Shape;5104;p27"/>
          <p:cNvGrpSpPr/>
          <p:nvPr/>
        </p:nvGrpSpPr>
        <p:grpSpPr>
          <a:xfrm>
            <a:off x="176625" y="110350"/>
            <a:ext cx="8790774" cy="4922811"/>
            <a:chOff x="131600" y="118425"/>
            <a:chExt cx="8790774" cy="4922811"/>
          </a:xfrm>
        </p:grpSpPr>
        <p:sp>
          <p:nvSpPr>
            <p:cNvPr id="5105" name="Google Shape;5105;p27"/>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6" name="Google Shape;5106;p27"/>
            <p:cNvGrpSpPr/>
            <p:nvPr/>
          </p:nvGrpSpPr>
          <p:grpSpPr>
            <a:xfrm>
              <a:off x="131600" y="1884558"/>
              <a:ext cx="2122449" cy="3112715"/>
              <a:chOff x="131600" y="1884558"/>
              <a:chExt cx="2122449" cy="3112715"/>
            </a:xfrm>
          </p:grpSpPr>
          <p:sp>
            <p:nvSpPr>
              <p:cNvPr id="5107" name="Google Shape;5107;p27"/>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7"/>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7"/>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7"/>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7"/>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7"/>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7"/>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7"/>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7"/>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7"/>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7"/>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7"/>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7"/>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27"/>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27"/>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27"/>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27"/>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27"/>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27"/>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27"/>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27"/>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27"/>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27"/>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27"/>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27"/>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2" name="Google Shape;5132;p27"/>
            <p:cNvGrpSpPr/>
            <p:nvPr/>
          </p:nvGrpSpPr>
          <p:grpSpPr>
            <a:xfrm flipH="1">
              <a:off x="2342550" y="2567965"/>
              <a:ext cx="3964145" cy="1455821"/>
              <a:chOff x="3233388" y="140740"/>
              <a:chExt cx="3964145" cy="1455821"/>
            </a:xfrm>
          </p:grpSpPr>
          <p:sp>
            <p:nvSpPr>
              <p:cNvPr id="5133" name="Google Shape;5133;p2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2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2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2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2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2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2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2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2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27"/>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2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2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2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2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2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2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2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2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2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2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2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2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2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2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2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2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9" name="Google Shape;5159;p27"/>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27"/>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27"/>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27"/>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27"/>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27"/>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27"/>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27"/>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27"/>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27"/>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27"/>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27"/>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27"/>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27"/>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27"/>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27"/>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27"/>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27"/>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27"/>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27"/>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27"/>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27"/>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27"/>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27"/>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27"/>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27"/>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27"/>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27"/>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27"/>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27"/>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27"/>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27"/>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27"/>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27"/>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27"/>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27"/>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27"/>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27"/>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27"/>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27"/>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27"/>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27"/>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27"/>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27"/>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27"/>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27"/>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27"/>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27"/>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27"/>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27"/>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27"/>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27"/>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27"/>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27"/>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27"/>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27"/>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27"/>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27"/>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27"/>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27"/>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27"/>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27"/>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27"/>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27"/>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27"/>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27"/>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27"/>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27"/>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27"/>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27"/>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27"/>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27"/>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27"/>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27"/>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27"/>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27"/>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27"/>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27"/>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27"/>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27"/>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27"/>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27"/>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27"/>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27"/>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27"/>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27"/>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27"/>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27"/>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27"/>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27"/>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27"/>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27"/>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27"/>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27"/>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27"/>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27"/>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27"/>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27"/>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27"/>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27"/>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9" name="Google Shape;5259;p27"/>
            <p:cNvGrpSpPr/>
            <p:nvPr/>
          </p:nvGrpSpPr>
          <p:grpSpPr>
            <a:xfrm rot="5400000">
              <a:off x="6199788" y="1372590"/>
              <a:ext cx="3964145" cy="1455821"/>
              <a:chOff x="3233388" y="140740"/>
              <a:chExt cx="3964145" cy="1455821"/>
            </a:xfrm>
          </p:grpSpPr>
          <p:sp>
            <p:nvSpPr>
              <p:cNvPr id="5260" name="Google Shape;5260;p2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2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2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2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2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2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2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2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2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2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2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2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2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2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2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2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2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2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2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2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2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2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2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2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2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2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6" name="Google Shape;5286;p27"/>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27"/>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27"/>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27"/>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27"/>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1" name="Google Shape;5291;p27"/>
            <p:cNvGrpSpPr/>
            <p:nvPr/>
          </p:nvGrpSpPr>
          <p:grpSpPr>
            <a:xfrm>
              <a:off x="234224" y="118425"/>
              <a:ext cx="3532446" cy="1609151"/>
              <a:chOff x="140599" y="118425"/>
              <a:chExt cx="3532446" cy="1609151"/>
            </a:xfrm>
          </p:grpSpPr>
          <p:sp>
            <p:nvSpPr>
              <p:cNvPr id="5292" name="Google Shape;5292;p27"/>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27"/>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27"/>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27"/>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27"/>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27"/>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27"/>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27"/>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27"/>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27"/>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27"/>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27"/>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27"/>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27"/>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27"/>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7"/>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27"/>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27"/>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27"/>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7"/>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27"/>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27"/>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27"/>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27"/>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27"/>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27"/>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8" name="Google Shape;5318;p27"/>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9" name="Google Shape;5319;p27"/>
            <p:cNvGrpSpPr/>
            <p:nvPr/>
          </p:nvGrpSpPr>
          <p:grpSpPr>
            <a:xfrm>
              <a:off x="3327013" y="140740"/>
              <a:ext cx="3964145" cy="1455821"/>
              <a:chOff x="3233388" y="140740"/>
              <a:chExt cx="3964145" cy="1455821"/>
            </a:xfrm>
          </p:grpSpPr>
          <p:sp>
            <p:nvSpPr>
              <p:cNvPr id="5320" name="Google Shape;5320;p2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2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2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2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2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2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2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2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2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2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2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2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2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2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2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2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2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2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2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2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2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2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2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2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2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2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46" name="Google Shape;5346;p27"/>
          <p:cNvGrpSpPr/>
          <p:nvPr/>
        </p:nvGrpSpPr>
        <p:grpSpPr>
          <a:xfrm>
            <a:off x="713221" y="1350429"/>
            <a:ext cx="9109520" cy="4080466"/>
            <a:chOff x="713221" y="1350429"/>
            <a:chExt cx="9109520" cy="4080466"/>
          </a:xfrm>
        </p:grpSpPr>
        <p:grpSp>
          <p:nvGrpSpPr>
            <p:cNvPr id="5347" name="Google Shape;5347;p27"/>
            <p:cNvGrpSpPr/>
            <p:nvPr/>
          </p:nvGrpSpPr>
          <p:grpSpPr>
            <a:xfrm rot="483337">
              <a:off x="7665624" y="2847138"/>
              <a:ext cx="1994870" cy="2456099"/>
              <a:chOff x="713221" y="1350429"/>
              <a:chExt cx="2132339" cy="2725083"/>
            </a:xfrm>
          </p:grpSpPr>
          <p:grpSp>
            <p:nvGrpSpPr>
              <p:cNvPr id="5348" name="Google Shape;5348;p27"/>
              <p:cNvGrpSpPr/>
              <p:nvPr/>
            </p:nvGrpSpPr>
            <p:grpSpPr>
              <a:xfrm rot="10799686">
                <a:off x="713221" y="1930364"/>
                <a:ext cx="1699100" cy="2145071"/>
                <a:chOff x="146217" y="2712579"/>
                <a:chExt cx="1552966" cy="1960401"/>
              </a:xfrm>
            </p:grpSpPr>
            <p:grpSp>
              <p:nvGrpSpPr>
                <p:cNvPr id="5349" name="Google Shape;5349;p27"/>
                <p:cNvGrpSpPr/>
                <p:nvPr/>
              </p:nvGrpSpPr>
              <p:grpSpPr>
                <a:xfrm>
                  <a:off x="146217" y="2712579"/>
                  <a:ext cx="1134008" cy="607901"/>
                  <a:chOff x="5206900" y="826150"/>
                  <a:chExt cx="599275" cy="321250"/>
                </a:xfrm>
              </p:grpSpPr>
              <p:sp>
                <p:nvSpPr>
                  <p:cNvPr id="5350" name="Google Shape;5350;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4" name="Google Shape;5364;p27"/>
                <p:cNvGrpSpPr/>
                <p:nvPr/>
              </p:nvGrpSpPr>
              <p:grpSpPr>
                <a:xfrm rot="-9256633">
                  <a:off x="489429" y="3110262"/>
                  <a:ext cx="1134020" cy="607908"/>
                  <a:chOff x="5206900" y="826150"/>
                  <a:chExt cx="599275" cy="321250"/>
                </a:xfrm>
              </p:grpSpPr>
              <p:sp>
                <p:nvSpPr>
                  <p:cNvPr id="5365" name="Google Shape;5365;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9" name="Google Shape;5379;p27"/>
                <p:cNvGrpSpPr/>
                <p:nvPr/>
              </p:nvGrpSpPr>
              <p:grpSpPr>
                <a:xfrm flipH="1" rot="7120513">
                  <a:off x="538618" y="3725726"/>
                  <a:ext cx="1133997" cy="607895"/>
                  <a:chOff x="5206900" y="826150"/>
                  <a:chExt cx="599275" cy="321250"/>
                </a:xfrm>
              </p:grpSpPr>
              <p:sp>
                <p:nvSpPr>
                  <p:cNvPr id="5380" name="Google Shape;5380;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4" name="Google Shape;5394;p27"/>
              <p:cNvGrpSpPr/>
              <p:nvPr/>
            </p:nvGrpSpPr>
            <p:grpSpPr>
              <a:xfrm flipH="1">
                <a:off x="1146460" y="1350429"/>
                <a:ext cx="1699100" cy="2145071"/>
                <a:chOff x="146217" y="2712579"/>
                <a:chExt cx="1552966" cy="1960401"/>
              </a:xfrm>
            </p:grpSpPr>
            <p:grpSp>
              <p:nvGrpSpPr>
                <p:cNvPr id="5395" name="Google Shape;5395;p27"/>
                <p:cNvGrpSpPr/>
                <p:nvPr/>
              </p:nvGrpSpPr>
              <p:grpSpPr>
                <a:xfrm>
                  <a:off x="146217" y="2712579"/>
                  <a:ext cx="1134008" cy="607901"/>
                  <a:chOff x="5206900" y="826150"/>
                  <a:chExt cx="599275" cy="321250"/>
                </a:xfrm>
              </p:grpSpPr>
              <p:sp>
                <p:nvSpPr>
                  <p:cNvPr id="5396" name="Google Shape;5396;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0" name="Google Shape;5410;p27"/>
                <p:cNvGrpSpPr/>
                <p:nvPr/>
              </p:nvGrpSpPr>
              <p:grpSpPr>
                <a:xfrm rot="-9256633">
                  <a:off x="489429" y="3110262"/>
                  <a:ext cx="1134020" cy="607908"/>
                  <a:chOff x="5206900" y="826150"/>
                  <a:chExt cx="599275" cy="321250"/>
                </a:xfrm>
              </p:grpSpPr>
              <p:sp>
                <p:nvSpPr>
                  <p:cNvPr id="5411" name="Google Shape;5411;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5" name="Google Shape;5425;p27"/>
                <p:cNvGrpSpPr/>
                <p:nvPr/>
              </p:nvGrpSpPr>
              <p:grpSpPr>
                <a:xfrm flipH="1" rot="7120513">
                  <a:off x="538618" y="3725726"/>
                  <a:ext cx="1133997" cy="607895"/>
                  <a:chOff x="5206900" y="826150"/>
                  <a:chExt cx="599275" cy="321250"/>
                </a:xfrm>
              </p:grpSpPr>
              <p:sp>
                <p:nvSpPr>
                  <p:cNvPr id="5426" name="Google Shape;5426;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40" name="Google Shape;5440;p27"/>
            <p:cNvGrpSpPr/>
            <p:nvPr/>
          </p:nvGrpSpPr>
          <p:grpSpPr>
            <a:xfrm>
              <a:off x="713221" y="1350429"/>
              <a:ext cx="2132339" cy="2725083"/>
              <a:chOff x="713221" y="1350429"/>
              <a:chExt cx="2132339" cy="2725083"/>
            </a:xfrm>
          </p:grpSpPr>
          <p:grpSp>
            <p:nvGrpSpPr>
              <p:cNvPr id="5441" name="Google Shape;5441;p27"/>
              <p:cNvGrpSpPr/>
              <p:nvPr/>
            </p:nvGrpSpPr>
            <p:grpSpPr>
              <a:xfrm rot="10799686">
                <a:off x="713221" y="1930364"/>
                <a:ext cx="1699100" cy="2145071"/>
                <a:chOff x="146217" y="2712579"/>
                <a:chExt cx="1552966" cy="1960401"/>
              </a:xfrm>
            </p:grpSpPr>
            <p:grpSp>
              <p:nvGrpSpPr>
                <p:cNvPr id="5442" name="Google Shape;5442;p27"/>
                <p:cNvGrpSpPr/>
                <p:nvPr/>
              </p:nvGrpSpPr>
              <p:grpSpPr>
                <a:xfrm>
                  <a:off x="146217" y="2712579"/>
                  <a:ext cx="1134008" cy="607901"/>
                  <a:chOff x="5206900" y="826150"/>
                  <a:chExt cx="599275" cy="321250"/>
                </a:xfrm>
              </p:grpSpPr>
              <p:sp>
                <p:nvSpPr>
                  <p:cNvPr id="5443" name="Google Shape;5443;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27"/>
                <p:cNvGrpSpPr/>
                <p:nvPr/>
              </p:nvGrpSpPr>
              <p:grpSpPr>
                <a:xfrm rot="-9256633">
                  <a:off x="489429" y="3110262"/>
                  <a:ext cx="1134020" cy="607908"/>
                  <a:chOff x="5206900" y="826150"/>
                  <a:chExt cx="599275" cy="321250"/>
                </a:xfrm>
              </p:grpSpPr>
              <p:sp>
                <p:nvSpPr>
                  <p:cNvPr id="5458" name="Google Shape;5458;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27"/>
                <p:cNvGrpSpPr/>
                <p:nvPr/>
              </p:nvGrpSpPr>
              <p:grpSpPr>
                <a:xfrm flipH="1" rot="7120513">
                  <a:off x="538618" y="3725726"/>
                  <a:ext cx="1133997" cy="607895"/>
                  <a:chOff x="5206900" y="826150"/>
                  <a:chExt cx="599275" cy="321250"/>
                </a:xfrm>
              </p:grpSpPr>
              <p:sp>
                <p:nvSpPr>
                  <p:cNvPr id="5473" name="Google Shape;5473;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7" name="Google Shape;5487;p27"/>
              <p:cNvGrpSpPr/>
              <p:nvPr/>
            </p:nvGrpSpPr>
            <p:grpSpPr>
              <a:xfrm flipH="1">
                <a:off x="1146460" y="1350429"/>
                <a:ext cx="1699100" cy="2145071"/>
                <a:chOff x="146217" y="2712579"/>
                <a:chExt cx="1552966" cy="1960401"/>
              </a:xfrm>
            </p:grpSpPr>
            <p:grpSp>
              <p:nvGrpSpPr>
                <p:cNvPr id="5488" name="Google Shape;5488;p27"/>
                <p:cNvGrpSpPr/>
                <p:nvPr/>
              </p:nvGrpSpPr>
              <p:grpSpPr>
                <a:xfrm>
                  <a:off x="146217" y="2712579"/>
                  <a:ext cx="1134008" cy="607901"/>
                  <a:chOff x="5206900" y="826150"/>
                  <a:chExt cx="599275" cy="321250"/>
                </a:xfrm>
              </p:grpSpPr>
              <p:sp>
                <p:nvSpPr>
                  <p:cNvPr id="5489" name="Google Shape;5489;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3" name="Google Shape;5503;p27"/>
                <p:cNvGrpSpPr/>
                <p:nvPr/>
              </p:nvGrpSpPr>
              <p:grpSpPr>
                <a:xfrm rot="-9256633">
                  <a:off x="489429" y="3110262"/>
                  <a:ext cx="1134020" cy="607908"/>
                  <a:chOff x="5206900" y="826150"/>
                  <a:chExt cx="599275" cy="321250"/>
                </a:xfrm>
              </p:grpSpPr>
              <p:sp>
                <p:nvSpPr>
                  <p:cNvPr id="5504" name="Google Shape;5504;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8" name="Google Shape;5518;p27"/>
                <p:cNvGrpSpPr/>
                <p:nvPr/>
              </p:nvGrpSpPr>
              <p:grpSpPr>
                <a:xfrm flipH="1" rot="7120513">
                  <a:off x="538618" y="3725726"/>
                  <a:ext cx="1133997" cy="607895"/>
                  <a:chOff x="5206900" y="826150"/>
                  <a:chExt cx="599275" cy="321250"/>
                </a:xfrm>
              </p:grpSpPr>
              <p:sp>
                <p:nvSpPr>
                  <p:cNvPr id="5519" name="Google Shape;5519;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533" name="Google Shape;5533;p2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34" name="Google Shape;5534;p27"/>
          <p:cNvSpPr txBox="1"/>
          <p:nvPr>
            <p:ph idx="1" type="body"/>
          </p:nvPr>
        </p:nvSpPr>
        <p:spPr>
          <a:xfrm>
            <a:off x="4862275" y="2402625"/>
            <a:ext cx="2775000" cy="8820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_1_1">
    <p:spTree>
      <p:nvGrpSpPr>
        <p:cNvPr id="5535" name="Shape 5535"/>
        <p:cNvGrpSpPr/>
        <p:nvPr/>
      </p:nvGrpSpPr>
      <p:grpSpPr>
        <a:xfrm>
          <a:off x="0" y="0"/>
          <a:ext cx="0" cy="0"/>
          <a:chOff x="0" y="0"/>
          <a:chExt cx="0" cy="0"/>
        </a:xfrm>
      </p:grpSpPr>
      <p:grpSp>
        <p:nvGrpSpPr>
          <p:cNvPr id="5536" name="Google Shape;5536;p28"/>
          <p:cNvGrpSpPr/>
          <p:nvPr/>
        </p:nvGrpSpPr>
        <p:grpSpPr>
          <a:xfrm>
            <a:off x="176625" y="110350"/>
            <a:ext cx="8790774" cy="4922811"/>
            <a:chOff x="131600" y="118425"/>
            <a:chExt cx="8790774" cy="4922811"/>
          </a:xfrm>
        </p:grpSpPr>
        <p:sp>
          <p:nvSpPr>
            <p:cNvPr id="5537" name="Google Shape;5537;p28"/>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8" name="Google Shape;5538;p28"/>
            <p:cNvGrpSpPr/>
            <p:nvPr/>
          </p:nvGrpSpPr>
          <p:grpSpPr>
            <a:xfrm>
              <a:off x="131600" y="1884558"/>
              <a:ext cx="2122449" cy="3112715"/>
              <a:chOff x="131600" y="1884558"/>
              <a:chExt cx="2122449" cy="3112715"/>
            </a:xfrm>
          </p:grpSpPr>
          <p:sp>
            <p:nvSpPr>
              <p:cNvPr id="5539" name="Google Shape;5539;p28"/>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28"/>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28"/>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28"/>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28"/>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28"/>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28"/>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28"/>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28"/>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28"/>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28"/>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28"/>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28"/>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28"/>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28"/>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28"/>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28"/>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28"/>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28"/>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28"/>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28"/>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28"/>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28"/>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28"/>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28"/>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4" name="Google Shape;5564;p28"/>
            <p:cNvGrpSpPr/>
            <p:nvPr/>
          </p:nvGrpSpPr>
          <p:grpSpPr>
            <a:xfrm flipH="1">
              <a:off x="2342550" y="2567965"/>
              <a:ext cx="3964145" cy="1455821"/>
              <a:chOff x="3233388" y="140740"/>
              <a:chExt cx="3964145" cy="1455821"/>
            </a:xfrm>
          </p:grpSpPr>
          <p:sp>
            <p:nvSpPr>
              <p:cNvPr id="5565" name="Google Shape;5565;p2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2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2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2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2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2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2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2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2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28"/>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2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2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2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2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2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2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2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2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1" name="Google Shape;5591;p28"/>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8"/>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8"/>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28"/>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8"/>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8"/>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8"/>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28"/>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28"/>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28"/>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8"/>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8"/>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28"/>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28"/>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28"/>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8"/>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28"/>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28"/>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8"/>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8"/>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28"/>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8"/>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8"/>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8"/>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8"/>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8"/>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8"/>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8"/>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8"/>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8"/>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8"/>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8"/>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8"/>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8"/>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8"/>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8"/>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8"/>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8"/>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28"/>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8"/>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8"/>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8"/>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8"/>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8"/>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8"/>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8"/>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8"/>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8"/>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8"/>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8"/>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8"/>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8"/>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8"/>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8"/>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8"/>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8"/>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28"/>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8"/>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8"/>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8"/>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8"/>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8"/>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8"/>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8"/>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8"/>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8"/>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8"/>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8"/>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8"/>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8"/>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28"/>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28"/>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8"/>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8"/>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8"/>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8"/>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8"/>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8"/>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8"/>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8"/>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8"/>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8"/>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8"/>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8"/>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8"/>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8"/>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8"/>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8"/>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8"/>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8"/>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8"/>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8"/>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8"/>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8"/>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28"/>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8"/>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8"/>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8"/>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28"/>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28"/>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1" name="Google Shape;5691;p28"/>
            <p:cNvGrpSpPr/>
            <p:nvPr/>
          </p:nvGrpSpPr>
          <p:grpSpPr>
            <a:xfrm rot="5400000">
              <a:off x="6199788" y="1372590"/>
              <a:ext cx="3964145" cy="1455821"/>
              <a:chOff x="3233388" y="140740"/>
              <a:chExt cx="3964145" cy="1455821"/>
            </a:xfrm>
          </p:grpSpPr>
          <p:sp>
            <p:nvSpPr>
              <p:cNvPr id="5692" name="Google Shape;5692;p2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2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2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2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2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2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8" name="Google Shape;5718;p28"/>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8"/>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8"/>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8"/>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8"/>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3" name="Google Shape;5723;p28"/>
            <p:cNvGrpSpPr/>
            <p:nvPr/>
          </p:nvGrpSpPr>
          <p:grpSpPr>
            <a:xfrm>
              <a:off x="234224" y="118425"/>
              <a:ext cx="3532446" cy="1609151"/>
              <a:chOff x="140599" y="118425"/>
              <a:chExt cx="3532446" cy="1609151"/>
            </a:xfrm>
          </p:grpSpPr>
          <p:sp>
            <p:nvSpPr>
              <p:cNvPr id="5724" name="Google Shape;5724;p28"/>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8"/>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28"/>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28"/>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28"/>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28"/>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28"/>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8"/>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28"/>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28"/>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8"/>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8"/>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28"/>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28"/>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28"/>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8"/>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8"/>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28"/>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28"/>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28"/>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8"/>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28"/>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28"/>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28"/>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8"/>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8"/>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0" name="Google Shape;5750;p28"/>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1" name="Google Shape;5751;p28"/>
            <p:cNvGrpSpPr/>
            <p:nvPr/>
          </p:nvGrpSpPr>
          <p:grpSpPr>
            <a:xfrm>
              <a:off x="3327013" y="140740"/>
              <a:ext cx="3964145" cy="1455821"/>
              <a:chOff x="3233388" y="140740"/>
              <a:chExt cx="3964145" cy="1455821"/>
            </a:xfrm>
          </p:grpSpPr>
          <p:sp>
            <p:nvSpPr>
              <p:cNvPr id="5752" name="Google Shape;5752;p2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2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2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2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2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2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2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2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2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2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2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2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78" name="Google Shape;5778;p2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_1_1_1">
    <p:spTree>
      <p:nvGrpSpPr>
        <p:cNvPr id="5779" name="Shape 5779"/>
        <p:cNvGrpSpPr/>
        <p:nvPr/>
      </p:nvGrpSpPr>
      <p:grpSpPr>
        <a:xfrm>
          <a:off x="0" y="0"/>
          <a:ext cx="0" cy="0"/>
          <a:chOff x="0" y="0"/>
          <a:chExt cx="0" cy="0"/>
        </a:xfrm>
      </p:grpSpPr>
      <p:grpSp>
        <p:nvGrpSpPr>
          <p:cNvPr id="5780" name="Google Shape;5780;p29"/>
          <p:cNvGrpSpPr/>
          <p:nvPr/>
        </p:nvGrpSpPr>
        <p:grpSpPr>
          <a:xfrm>
            <a:off x="176625" y="110350"/>
            <a:ext cx="8790774" cy="4922811"/>
            <a:chOff x="131600" y="118425"/>
            <a:chExt cx="8790774" cy="4922811"/>
          </a:xfrm>
        </p:grpSpPr>
        <p:sp>
          <p:nvSpPr>
            <p:cNvPr id="5781" name="Google Shape;5781;p29"/>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2" name="Google Shape;5782;p29"/>
            <p:cNvGrpSpPr/>
            <p:nvPr/>
          </p:nvGrpSpPr>
          <p:grpSpPr>
            <a:xfrm>
              <a:off x="131600" y="1884558"/>
              <a:ext cx="2122449" cy="3112715"/>
              <a:chOff x="131600" y="1884558"/>
              <a:chExt cx="2122449" cy="3112715"/>
            </a:xfrm>
          </p:grpSpPr>
          <p:sp>
            <p:nvSpPr>
              <p:cNvPr id="5783" name="Google Shape;5783;p29"/>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9"/>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9"/>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9"/>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9"/>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9"/>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9"/>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9"/>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9"/>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9"/>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9"/>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9"/>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9"/>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9"/>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29"/>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9"/>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9"/>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9"/>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9"/>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9"/>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9"/>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9"/>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9"/>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9"/>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9"/>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8" name="Google Shape;5808;p29"/>
            <p:cNvGrpSpPr/>
            <p:nvPr/>
          </p:nvGrpSpPr>
          <p:grpSpPr>
            <a:xfrm flipH="1">
              <a:off x="2342550" y="2567965"/>
              <a:ext cx="3964145" cy="1455821"/>
              <a:chOff x="3233388" y="140740"/>
              <a:chExt cx="3964145" cy="1455821"/>
            </a:xfrm>
          </p:grpSpPr>
          <p:sp>
            <p:nvSpPr>
              <p:cNvPr id="5809" name="Google Shape;5809;p2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9"/>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2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2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5" name="Google Shape;5835;p29"/>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29"/>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29"/>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29"/>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29"/>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29"/>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29"/>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29"/>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29"/>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29"/>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29"/>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29"/>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29"/>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9"/>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9"/>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9"/>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9"/>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9"/>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9"/>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9"/>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9"/>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9"/>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29"/>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29"/>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9"/>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9"/>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9"/>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9"/>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9"/>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9"/>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9"/>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9"/>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29"/>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9"/>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9"/>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9"/>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9"/>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9"/>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9"/>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9"/>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9"/>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9"/>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9"/>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9"/>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29"/>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29"/>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29"/>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29"/>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29"/>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9"/>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9"/>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9"/>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9"/>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9"/>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9"/>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9"/>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9"/>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9"/>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9"/>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9"/>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9"/>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9"/>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9"/>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9"/>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9"/>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9"/>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9"/>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9"/>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9"/>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9"/>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9"/>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29"/>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29"/>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9"/>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9"/>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9"/>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9"/>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9"/>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9"/>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9"/>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9"/>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9"/>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9"/>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9"/>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9"/>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9"/>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9"/>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9"/>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9"/>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9"/>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9"/>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9"/>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29"/>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29"/>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9"/>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9"/>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9"/>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9"/>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29"/>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29"/>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5" name="Google Shape;5935;p29"/>
            <p:cNvGrpSpPr/>
            <p:nvPr/>
          </p:nvGrpSpPr>
          <p:grpSpPr>
            <a:xfrm rot="5400000">
              <a:off x="6199788" y="1372590"/>
              <a:ext cx="3964145" cy="1455821"/>
              <a:chOff x="3233388" y="140740"/>
              <a:chExt cx="3964145" cy="1455821"/>
            </a:xfrm>
          </p:grpSpPr>
          <p:sp>
            <p:nvSpPr>
              <p:cNvPr id="5936" name="Google Shape;5936;p2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2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2" name="Google Shape;5962;p29"/>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9"/>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9"/>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9"/>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9"/>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7" name="Google Shape;5967;p29"/>
            <p:cNvGrpSpPr/>
            <p:nvPr/>
          </p:nvGrpSpPr>
          <p:grpSpPr>
            <a:xfrm>
              <a:off x="234224" y="118425"/>
              <a:ext cx="3532446" cy="1609151"/>
              <a:chOff x="140599" y="118425"/>
              <a:chExt cx="3532446" cy="1609151"/>
            </a:xfrm>
          </p:grpSpPr>
          <p:sp>
            <p:nvSpPr>
              <p:cNvPr id="5968" name="Google Shape;5968;p29"/>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9"/>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9"/>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9"/>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9"/>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9"/>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9"/>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9"/>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9"/>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9"/>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9"/>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9"/>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9"/>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9"/>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9"/>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9"/>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9"/>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9"/>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9"/>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9"/>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9"/>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9"/>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9"/>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9"/>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9"/>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9"/>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94" name="Google Shape;5994;p29"/>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5" name="Google Shape;5995;p29"/>
            <p:cNvGrpSpPr/>
            <p:nvPr/>
          </p:nvGrpSpPr>
          <p:grpSpPr>
            <a:xfrm>
              <a:off x="3327013" y="140740"/>
              <a:ext cx="3964145" cy="1455821"/>
              <a:chOff x="3233388" y="140740"/>
              <a:chExt cx="3964145" cy="1455821"/>
            </a:xfrm>
          </p:grpSpPr>
          <p:sp>
            <p:nvSpPr>
              <p:cNvPr id="5996" name="Google Shape;5996;p2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22" name="Google Shape;6022;p29"/>
          <p:cNvGrpSpPr/>
          <p:nvPr/>
        </p:nvGrpSpPr>
        <p:grpSpPr>
          <a:xfrm>
            <a:off x="-341440" y="-246683"/>
            <a:ext cx="1699100" cy="2145071"/>
            <a:chOff x="-341440" y="-246683"/>
            <a:chExt cx="1699100" cy="2145071"/>
          </a:xfrm>
        </p:grpSpPr>
        <p:grpSp>
          <p:nvGrpSpPr>
            <p:cNvPr id="6023" name="Google Shape;6023;p29"/>
            <p:cNvGrpSpPr/>
            <p:nvPr/>
          </p:nvGrpSpPr>
          <p:grpSpPr>
            <a:xfrm flipH="1">
              <a:off x="-341440" y="-246683"/>
              <a:ext cx="1699100" cy="2145071"/>
              <a:chOff x="146217" y="2712579"/>
              <a:chExt cx="1552966" cy="1960401"/>
            </a:xfrm>
          </p:grpSpPr>
          <p:grpSp>
            <p:nvGrpSpPr>
              <p:cNvPr id="6024" name="Google Shape;6024;p29"/>
              <p:cNvGrpSpPr/>
              <p:nvPr/>
            </p:nvGrpSpPr>
            <p:grpSpPr>
              <a:xfrm>
                <a:off x="146217" y="2712579"/>
                <a:ext cx="1134008" cy="607901"/>
                <a:chOff x="5206900" y="826150"/>
                <a:chExt cx="599275" cy="321250"/>
              </a:xfrm>
            </p:grpSpPr>
            <p:sp>
              <p:nvSpPr>
                <p:cNvPr id="6025" name="Google Shape;6025;p2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29"/>
              <p:cNvGrpSpPr/>
              <p:nvPr/>
            </p:nvGrpSpPr>
            <p:grpSpPr>
              <a:xfrm rot="-9256633">
                <a:off x="489429" y="3110262"/>
                <a:ext cx="1134020" cy="607908"/>
                <a:chOff x="5206900" y="826150"/>
                <a:chExt cx="599275" cy="321250"/>
              </a:xfrm>
            </p:grpSpPr>
            <p:sp>
              <p:nvSpPr>
                <p:cNvPr id="6040" name="Google Shape;6040;p2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29"/>
              <p:cNvGrpSpPr/>
              <p:nvPr/>
            </p:nvGrpSpPr>
            <p:grpSpPr>
              <a:xfrm flipH="1" rot="7120513">
                <a:off x="538618" y="3725726"/>
                <a:ext cx="1133997" cy="607895"/>
                <a:chOff x="5206900" y="826150"/>
                <a:chExt cx="599275" cy="321250"/>
              </a:xfrm>
            </p:grpSpPr>
            <p:sp>
              <p:nvSpPr>
                <p:cNvPr id="6055" name="Google Shape;6055;p2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2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2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2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69" name="Google Shape;6069;p29"/>
            <p:cNvGrpSpPr/>
            <p:nvPr/>
          </p:nvGrpSpPr>
          <p:grpSpPr>
            <a:xfrm>
              <a:off x="416339" y="426542"/>
              <a:ext cx="449618" cy="541112"/>
              <a:chOff x="4815275" y="840950"/>
              <a:chExt cx="432450" cy="520450"/>
            </a:xfrm>
          </p:grpSpPr>
          <p:sp>
            <p:nvSpPr>
              <p:cNvPr id="6070" name="Google Shape;6070;p29"/>
              <p:cNvSpPr/>
              <p:nvPr/>
            </p:nvSpPr>
            <p:spPr>
              <a:xfrm>
                <a:off x="4884475" y="84095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29"/>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9"/>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9"/>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9"/>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75" name="Google Shape;6075;p2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76" name="Google Shape;6076;p29"/>
          <p:cNvSpPr txBox="1"/>
          <p:nvPr>
            <p:ph idx="1" type="subTitle"/>
          </p:nvPr>
        </p:nvSpPr>
        <p:spPr>
          <a:xfrm>
            <a:off x="866100" y="1731590"/>
            <a:ext cx="1749300" cy="31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77" name="Google Shape;6077;p29"/>
          <p:cNvSpPr txBox="1"/>
          <p:nvPr>
            <p:ph idx="2" type="subTitle"/>
          </p:nvPr>
        </p:nvSpPr>
        <p:spPr>
          <a:xfrm>
            <a:off x="865950" y="2108737"/>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78" name="Google Shape;6078;p29"/>
          <p:cNvSpPr txBox="1"/>
          <p:nvPr>
            <p:ph idx="3" type="subTitle"/>
          </p:nvPr>
        </p:nvSpPr>
        <p:spPr>
          <a:xfrm>
            <a:off x="865950" y="3579625"/>
            <a:ext cx="1749300" cy="30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79" name="Google Shape;6079;p29"/>
          <p:cNvSpPr txBox="1"/>
          <p:nvPr>
            <p:ph idx="4" type="subTitle"/>
          </p:nvPr>
        </p:nvSpPr>
        <p:spPr>
          <a:xfrm>
            <a:off x="865950" y="3956774"/>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80" name="Google Shape;6080;p29"/>
          <p:cNvSpPr txBox="1"/>
          <p:nvPr>
            <p:ph idx="5" type="subTitle"/>
          </p:nvPr>
        </p:nvSpPr>
        <p:spPr>
          <a:xfrm>
            <a:off x="3696253" y="1731599"/>
            <a:ext cx="1749300" cy="31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81" name="Google Shape;6081;p29"/>
          <p:cNvSpPr txBox="1"/>
          <p:nvPr>
            <p:ph idx="6" type="subTitle"/>
          </p:nvPr>
        </p:nvSpPr>
        <p:spPr>
          <a:xfrm>
            <a:off x="3696250" y="2108737"/>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82" name="Google Shape;6082;p29"/>
          <p:cNvSpPr txBox="1"/>
          <p:nvPr>
            <p:ph idx="7" type="subTitle"/>
          </p:nvPr>
        </p:nvSpPr>
        <p:spPr>
          <a:xfrm>
            <a:off x="3697815" y="3579625"/>
            <a:ext cx="1746000" cy="30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83" name="Google Shape;6083;p29"/>
          <p:cNvSpPr txBox="1"/>
          <p:nvPr>
            <p:ph idx="8" type="subTitle"/>
          </p:nvPr>
        </p:nvSpPr>
        <p:spPr>
          <a:xfrm>
            <a:off x="3696250" y="3956775"/>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84" name="Google Shape;6084;p29"/>
          <p:cNvSpPr txBox="1"/>
          <p:nvPr>
            <p:ph idx="9" type="subTitle"/>
          </p:nvPr>
        </p:nvSpPr>
        <p:spPr>
          <a:xfrm>
            <a:off x="6528700" y="1731357"/>
            <a:ext cx="1749300" cy="31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85" name="Google Shape;6085;p29"/>
          <p:cNvSpPr txBox="1"/>
          <p:nvPr>
            <p:ph idx="13" type="subTitle"/>
          </p:nvPr>
        </p:nvSpPr>
        <p:spPr>
          <a:xfrm>
            <a:off x="6528700" y="2108716"/>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86" name="Google Shape;6086;p29"/>
          <p:cNvSpPr txBox="1"/>
          <p:nvPr>
            <p:ph idx="14" type="subTitle"/>
          </p:nvPr>
        </p:nvSpPr>
        <p:spPr>
          <a:xfrm>
            <a:off x="6527288" y="3579442"/>
            <a:ext cx="1749300" cy="30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87" name="Google Shape;6087;p29"/>
          <p:cNvSpPr txBox="1"/>
          <p:nvPr>
            <p:ph idx="15" type="subTitle"/>
          </p:nvPr>
        </p:nvSpPr>
        <p:spPr>
          <a:xfrm>
            <a:off x="6528700" y="3956775"/>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2">
    <p:spTree>
      <p:nvGrpSpPr>
        <p:cNvPr id="6088" name="Shape 6088"/>
        <p:cNvGrpSpPr/>
        <p:nvPr/>
      </p:nvGrpSpPr>
      <p:grpSpPr>
        <a:xfrm>
          <a:off x="0" y="0"/>
          <a:ext cx="0" cy="0"/>
          <a:chOff x="0" y="0"/>
          <a:chExt cx="0" cy="0"/>
        </a:xfrm>
      </p:grpSpPr>
      <p:grpSp>
        <p:nvGrpSpPr>
          <p:cNvPr id="6089" name="Google Shape;6089;p30"/>
          <p:cNvGrpSpPr/>
          <p:nvPr/>
        </p:nvGrpSpPr>
        <p:grpSpPr>
          <a:xfrm>
            <a:off x="176625" y="110350"/>
            <a:ext cx="8790774" cy="4922811"/>
            <a:chOff x="131600" y="118425"/>
            <a:chExt cx="8790774" cy="4922811"/>
          </a:xfrm>
        </p:grpSpPr>
        <p:sp>
          <p:nvSpPr>
            <p:cNvPr id="6090" name="Google Shape;6090;p30"/>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1" name="Google Shape;6091;p30"/>
            <p:cNvGrpSpPr/>
            <p:nvPr/>
          </p:nvGrpSpPr>
          <p:grpSpPr>
            <a:xfrm>
              <a:off x="131600" y="1884558"/>
              <a:ext cx="2122449" cy="3112715"/>
              <a:chOff x="131600" y="1884558"/>
              <a:chExt cx="2122449" cy="3112715"/>
            </a:xfrm>
          </p:grpSpPr>
          <p:sp>
            <p:nvSpPr>
              <p:cNvPr id="6092" name="Google Shape;6092;p30"/>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30"/>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30"/>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30"/>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30"/>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30"/>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30"/>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30"/>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30"/>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30"/>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30"/>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30"/>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30"/>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30"/>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30"/>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30"/>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30"/>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30"/>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30"/>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30"/>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30"/>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30"/>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30"/>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30"/>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30"/>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7" name="Google Shape;6117;p30"/>
            <p:cNvGrpSpPr/>
            <p:nvPr/>
          </p:nvGrpSpPr>
          <p:grpSpPr>
            <a:xfrm flipH="1">
              <a:off x="2342550" y="2567965"/>
              <a:ext cx="3964145" cy="1455821"/>
              <a:chOff x="3233388" y="140740"/>
              <a:chExt cx="3964145" cy="1455821"/>
            </a:xfrm>
          </p:grpSpPr>
          <p:sp>
            <p:nvSpPr>
              <p:cNvPr id="6118" name="Google Shape;6118;p3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3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3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3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3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3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3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3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3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30"/>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3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3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3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3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3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3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3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3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3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3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3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3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3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3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3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3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4" name="Google Shape;6144;p30"/>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30"/>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30"/>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30"/>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30"/>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30"/>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30"/>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30"/>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30"/>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30"/>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30"/>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30"/>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30"/>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30"/>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30"/>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30"/>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30"/>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30"/>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30"/>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30"/>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30"/>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30"/>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30"/>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30"/>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30"/>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30"/>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30"/>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30"/>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30"/>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30"/>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30"/>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30"/>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30"/>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30"/>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30"/>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30"/>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30"/>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30"/>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30"/>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30"/>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30"/>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30"/>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30"/>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30"/>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30"/>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30"/>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30"/>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30"/>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30"/>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30"/>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30"/>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30"/>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30"/>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30"/>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30"/>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30"/>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30"/>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30"/>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30"/>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30"/>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30"/>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30"/>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30"/>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30"/>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30"/>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30"/>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30"/>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30"/>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30"/>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30"/>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30"/>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30"/>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30"/>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30"/>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30"/>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30"/>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30"/>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30"/>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30"/>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30"/>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30"/>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30"/>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30"/>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30"/>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30"/>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30"/>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30"/>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30"/>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30"/>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30"/>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30"/>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30"/>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30"/>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30"/>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30"/>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30"/>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30"/>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30"/>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30"/>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30"/>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4" name="Google Shape;6244;p30"/>
            <p:cNvGrpSpPr/>
            <p:nvPr/>
          </p:nvGrpSpPr>
          <p:grpSpPr>
            <a:xfrm rot="5400000">
              <a:off x="6199788" y="1372590"/>
              <a:ext cx="3964145" cy="1455821"/>
              <a:chOff x="3233388" y="140740"/>
              <a:chExt cx="3964145" cy="1455821"/>
            </a:xfrm>
          </p:grpSpPr>
          <p:sp>
            <p:nvSpPr>
              <p:cNvPr id="6245" name="Google Shape;6245;p3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3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3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3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3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3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3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3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3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3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3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3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3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3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3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3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3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3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3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3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3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3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3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3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3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3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1" name="Google Shape;6271;p30"/>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30"/>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30"/>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30"/>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30"/>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6" name="Google Shape;6276;p30"/>
            <p:cNvGrpSpPr/>
            <p:nvPr/>
          </p:nvGrpSpPr>
          <p:grpSpPr>
            <a:xfrm>
              <a:off x="234224" y="118425"/>
              <a:ext cx="3532446" cy="1609151"/>
              <a:chOff x="140599" y="118425"/>
              <a:chExt cx="3532446" cy="1609151"/>
            </a:xfrm>
          </p:grpSpPr>
          <p:sp>
            <p:nvSpPr>
              <p:cNvPr id="6277" name="Google Shape;6277;p30"/>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30"/>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30"/>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30"/>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30"/>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30"/>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0"/>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30"/>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0"/>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30"/>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30"/>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30"/>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30"/>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30"/>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30"/>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30"/>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30"/>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30"/>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30"/>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30"/>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30"/>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30"/>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30"/>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30"/>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30"/>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30"/>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3" name="Google Shape;6303;p30"/>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4" name="Google Shape;6304;p30"/>
            <p:cNvGrpSpPr/>
            <p:nvPr/>
          </p:nvGrpSpPr>
          <p:grpSpPr>
            <a:xfrm>
              <a:off x="3327013" y="140740"/>
              <a:ext cx="3964145" cy="1455821"/>
              <a:chOff x="3233388" y="140740"/>
              <a:chExt cx="3964145" cy="1455821"/>
            </a:xfrm>
          </p:grpSpPr>
          <p:sp>
            <p:nvSpPr>
              <p:cNvPr id="6305" name="Google Shape;6305;p3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3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3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3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3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3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3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3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3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3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3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3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3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3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3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3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3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3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3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3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3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3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3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3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3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3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31" name="Google Shape;6331;p30"/>
          <p:cNvGrpSpPr/>
          <p:nvPr/>
        </p:nvGrpSpPr>
        <p:grpSpPr>
          <a:xfrm flipH="1" rot="-1995380">
            <a:off x="8515010" y="907012"/>
            <a:ext cx="1023116" cy="1784183"/>
            <a:chOff x="713225" y="2235300"/>
            <a:chExt cx="1509450" cy="2233905"/>
          </a:xfrm>
        </p:grpSpPr>
        <p:sp>
          <p:nvSpPr>
            <p:cNvPr id="6332" name="Google Shape;6332;p30"/>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30"/>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30"/>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30"/>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30"/>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30"/>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30"/>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30"/>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30"/>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30"/>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30"/>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30"/>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30"/>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30"/>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30"/>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30"/>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30"/>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30"/>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30"/>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30"/>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30"/>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30"/>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30"/>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30"/>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30"/>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30"/>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30"/>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30"/>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30"/>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30"/>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30"/>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30"/>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30"/>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30"/>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30"/>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30"/>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30"/>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30"/>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30"/>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30"/>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30"/>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30"/>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30"/>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30"/>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6" name="Google Shape;6376;p30"/>
          <p:cNvGrpSpPr/>
          <p:nvPr/>
        </p:nvGrpSpPr>
        <p:grpSpPr>
          <a:xfrm flipH="1" rot="-3016025">
            <a:off x="8090812" y="-636377"/>
            <a:ext cx="1127819" cy="1888658"/>
            <a:chOff x="713225" y="2235300"/>
            <a:chExt cx="1509450" cy="2233905"/>
          </a:xfrm>
        </p:grpSpPr>
        <p:sp>
          <p:nvSpPr>
            <p:cNvPr id="6377" name="Google Shape;6377;p30"/>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30"/>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30"/>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30"/>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30"/>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30"/>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30"/>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30"/>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30"/>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30"/>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30"/>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30"/>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30"/>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30"/>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30"/>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30"/>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30"/>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30"/>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30"/>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30"/>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30"/>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30"/>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30"/>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30"/>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30"/>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30"/>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30"/>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30"/>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30"/>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30"/>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30"/>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30"/>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30"/>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30"/>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30"/>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30"/>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30"/>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30"/>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30"/>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30"/>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30"/>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30"/>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30"/>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30"/>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30"/>
          <p:cNvGrpSpPr/>
          <p:nvPr/>
        </p:nvGrpSpPr>
        <p:grpSpPr>
          <a:xfrm flipH="1" rot="7628130">
            <a:off x="7533234" y="-442205"/>
            <a:ext cx="989878" cy="1767342"/>
            <a:chOff x="713225" y="2235300"/>
            <a:chExt cx="1509450" cy="2233905"/>
          </a:xfrm>
        </p:grpSpPr>
        <p:sp>
          <p:nvSpPr>
            <p:cNvPr id="6422" name="Google Shape;6422;p30"/>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30"/>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30"/>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30"/>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30"/>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30"/>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30"/>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30"/>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30"/>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30"/>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30"/>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30"/>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30"/>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30"/>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30"/>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30"/>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30"/>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30"/>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30"/>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30"/>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30"/>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30"/>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30"/>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30"/>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30"/>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30"/>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30"/>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30"/>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30"/>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30"/>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30"/>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30"/>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30"/>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30"/>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30"/>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30"/>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30"/>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30"/>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30"/>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30"/>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30"/>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30"/>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30"/>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30"/>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6" name="Google Shape;6466;p30"/>
          <p:cNvSpPr/>
          <p:nvPr/>
        </p:nvSpPr>
        <p:spPr>
          <a:xfrm flipH="1">
            <a:off x="8099025" y="259653"/>
            <a:ext cx="312279" cy="312901"/>
          </a:xfrm>
          <a:custGeom>
            <a:rect b="b" l="l" r="r" t="t"/>
            <a:pathLst>
              <a:path extrusionOk="0" h="18092" w="18056">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3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2_1">
    <p:spTree>
      <p:nvGrpSpPr>
        <p:cNvPr id="6468" name="Shape 6468"/>
        <p:cNvGrpSpPr/>
        <p:nvPr/>
      </p:nvGrpSpPr>
      <p:grpSpPr>
        <a:xfrm>
          <a:off x="0" y="0"/>
          <a:ext cx="0" cy="0"/>
          <a:chOff x="0" y="0"/>
          <a:chExt cx="0" cy="0"/>
        </a:xfrm>
      </p:grpSpPr>
      <p:grpSp>
        <p:nvGrpSpPr>
          <p:cNvPr id="6469" name="Google Shape;6469;p31"/>
          <p:cNvGrpSpPr/>
          <p:nvPr/>
        </p:nvGrpSpPr>
        <p:grpSpPr>
          <a:xfrm>
            <a:off x="176625" y="110350"/>
            <a:ext cx="8790774" cy="4922811"/>
            <a:chOff x="131600" y="118425"/>
            <a:chExt cx="8790774" cy="4922811"/>
          </a:xfrm>
        </p:grpSpPr>
        <p:sp>
          <p:nvSpPr>
            <p:cNvPr id="6470" name="Google Shape;6470;p31"/>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1" name="Google Shape;6471;p31"/>
            <p:cNvGrpSpPr/>
            <p:nvPr/>
          </p:nvGrpSpPr>
          <p:grpSpPr>
            <a:xfrm>
              <a:off x="131600" y="1884558"/>
              <a:ext cx="2122449" cy="3112715"/>
              <a:chOff x="131600" y="1884558"/>
              <a:chExt cx="2122449" cy="3112715"/>
            </a:xfrm>
          </p:grpSpPr>
          <p:sp>
            <p:nvSpPr>
              <p:cNvPr id="6472" name="Google Shape;6472;p31"/>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31"/>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31"/>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31"/>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31"/>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31"/>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31"/>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31"/>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31"/>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31"/>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31"/>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31"/>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31"/>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31"/>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31"/>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31"/>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31"/>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31"/>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31"/>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31"/>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31"/>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31"/>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31"/>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31"/>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31"/>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7" name="Google Shape;6497;p31"/>
            <p:cNvGrpSpPr/>
            <p:nvPr/>
          </p:nvGrpSpPr>
          <p:grpSpPr>
            <a:xfrm flipH="1">
              <a:off x="2342550" y="2567965"/>
              <a:ext cx="3964145" cy="1455821"/>
              <a:chOff x="3233388" y="140740"/>
              <a:chExt cx="3964145" cy="1455821"/>
            </a:xfrm>
          </p:grpSpPr>
          <p:sp>
            <p:nvSpPr>
              <p:cNvPr id="6498" name="Google Shape;6498;p3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3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3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3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3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3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3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3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3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31"/>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3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3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3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3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3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3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3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3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3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3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3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3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3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3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3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3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4" name="Google Shape;6524;p31"/>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31"/>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31"/>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31"/>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31"/>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31"/>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31"/>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31"/>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31"/>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31"/>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31"/>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31"/>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31"/>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31"/>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31"/>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31"/>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31"/>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31"/>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31"/>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31"/>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31"/>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31"/>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31"/>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31"/>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31"/>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31"/>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31"/>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31"/>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31"/>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31"/>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31"/>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31"/>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31"/>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31"/>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31"/>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31"/>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31"/>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31"/>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31"/>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31"/>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31"/>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31"/>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31"/>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31"/>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31"/>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31"/>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31"/>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31"/>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31"/>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31"/>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31"/>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31"/>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1"/>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1"/>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31"/>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1"/>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1"/>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1"/>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1"/>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1"/>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1"/>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1"/>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1"/>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31"/>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31"/>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31"/>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31"/>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31"/>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31"/>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31"/>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31"/>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31"/>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31"/>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31"/>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31"/>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31"/>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31"/>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31"/>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31"/>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31"/>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31"/>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31"/>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31"/>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31"/>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31"/>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31"/>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31"/>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31"/>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31"/>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31"/>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31"/>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31"/>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31"/>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31"/>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31"/>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31"/>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31"/>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31"/>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31"/>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31"/>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4" name="Google Shape;6624;p31"/>
            <p:cNvGrpSpPr/>
            <p:nvPr/>
          </p:nvGrpSpPr>
          <p:grpSpPr>
            <a:xfrm rot="5400000">
              <a:off x="6199788" y="1372590"/>
              <a:ext cx="3964145" cy="1455821"/>
              <a:chOff x="3233388" y="140740"/>
              <a:chExt cx="3964145" cy="1455821"/>
            </a:xfrm>
          </p:grpSpPr>
          <p:sp>
            <p:nvSpPr>
              <p:cNvPr id="6625" name="Google Shape;6625;p3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3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3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3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3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3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3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3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3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3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3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3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3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3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3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3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3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3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3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3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3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3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3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3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3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3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51" name="Google Shape;6651;p31"/>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31"/>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31"/>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31"/>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31"/>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6" name="Google Shape;6656;p31"/>
            <p:cNvGrpSpPr/>
            <p:nvPr/>
          </p:nvGrpSpPr>
          <p:grpSpPr>
            <a:xfrm>
              <a:off x="234224" y="118425"/>
              <a:ext cx="3532446" cy="1609151"/>
              <a:chOff x="140599" y="118425"/>
              <a:chExt cx="3532446" cy="1609151"/>
            </a:xfrm>
          </p:grpSpPr>
          <p:sp>
            <p:nvSpPr>
              <p:cNvPr id="6657" name="Google Shape;6657;p31"/>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31"/>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31"/>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31"/>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31"/>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31"/>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31"/>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31"/>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31"/>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31"/>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31"/>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31"/>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31"/>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31"/>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31"/>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31"/>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31"/>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31"/>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31"/>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31"/>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31"/>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31"/>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31"/>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31"/>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31"/>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31"/>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83" name="Google Shape;6683;p31"/>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4" name="Google Shape;6684;p31"/>
            <p:cNvGrpSpPr/>
            <p:nvPr/>
          </p:nvGrpSpPr>
          <p:grpSpPr>
            <a:xfrm>
              <a:off x="3327013" y="140740"/>
              <a:ext cx="3964145" cy="1455821"/>
              <a:chOff x="3233388" y="140740"/>
              <a:chExt cx="3964145" cy="1455821"/>
            </a:xfrm>
          </p:grpSpPr>
          <p:sp>
            <p:nvSpPr>
              <p:cNvPr id="6685" name="Google Shape;6685;p3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3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3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3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3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3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3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3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3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3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3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3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3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3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3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3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3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3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3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3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3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3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3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3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3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3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11" name="Google Shape;6711;p31"/>
          <p:cNvGrpSpPr/>
          <p:nvPr/>
        </p:nvGrpSpPr>
        <p:grpSpPr>
          <a:xfrm>
            <a:off x="-770800" y="-60425"/>
            <a:ext cx="3059479" cy="3696037"/>
            <a:chOff x="-770800" y="0"/>
            <a:chExt cx="3059479" cy="3696037"/>
          </a:xfrm>
        </p:grpSpPr>
        <p:grpSp>
          <p:nvGrpSpPr>
            <p:cNvPr id="6712" name="Google Shape;6712;p31"/>
            <p:cNvGrpSpPr/>
            <p:nvPr/>
          </p:nvGrpSpPr>
          <p:grpSpPr>
            <a:xfrm>
              <a:off x="-256653" y="0"/>
              <a:ext cx="2545332" cy="2720544"/>
              <a:chOff x="-172178" y="-95475"/>
              <a:chExt cx="2545332" cy="2720544"/>
            </a:xfrm>
          </p:grpSpPr>
          <p:grpSp>
            <p:nvGrpSpPr>
              <p:cNvPr id="6713" name="Google Shape;6713;p31"/>
              <p:cNvGrpSpPr/>
              <p:nvPr/>
            </p:nvGrpSpPr>
            <p:grpSpPr>
              <a:xfrm>
                <a:off x="-172178" y="-95475"/>
                <a:ext cx="1511053" cy="1603986"/>
                <a:chOff x="7805848" y="0"/>
                <a:chExt cx="1338162" cy="1420462"/>
              </a:xfrm>
            </p:grpSpPr>
            <p:grpSp>
              <p:nvGrpSpPr>
                <p:cNvPr id="6714" name="Google Shape;6714;p31"/>
                <p:cNvGrpSpPr/>
                <p:nvPr/>
              </p:nvGrpSpPr>
              <p:grpSpPr>
                <a:xfrm>
                  <a:off x="8368560" y="0"/>
                  <a:ext cx="775450" cy="710225"/>
                  <a:chOff x="2092310" y="847750"/>
                  <a:chExt cx="775450" cy="710225"/>
                </a:xfrm>
              </p:grpSpPr>
              <p:sp>
                <p:nvSpPr>
                  <p:cNvPr id="6715" name="Google Shape;6715;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0" name="Google Shape;6730;p31"/>
                <p:cNvGrpSpPr/>
                <p:nvPr/>
              </p:nvGrpSpPr>
              <p:grpSpPr>
                <a:xfrm rot="-5400000">
                  <a:off x="7773235" y="184387"/>
                  <a:ext cx="775450" cy="710225"/>
                  <a:chOff x="2092310" y="847750"/>
                  <a:chExt cx="775450" cy="710225"/>
                </a:xfrm>
              </p:grpSpPr>
              <p:sp>
                <p:nvSpPr>
                  <p:cNvPr id="6731" name="Google Shape;6731;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6" name="Google Shape;6746;p31"/>
                <p:cNvGrpSpPr/>
                <p:nvPr/>
              </p:nvGrpSpPr>
              <p:grpSpPr>
                <a:xfrm flipH="1" rot="10800000">
                  <a:off x="8257960" y="710237"/>
                  <a:ext cx="775450" cy="710225"/>
                  <a:chOff x="2092310" y="847750"/>
                  <a:chExt cx="775450" cy="710225"/>
                </a:xfrm>
              </p:grpSpPr>
              <p:sp>
                <p:nvSpPr>
                  <p:cNvPr id="6747" name="Google Shape;6747;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2" name="Google Shape;6762;p31"/>
              <p:cNvGrpSpPr/>
              <p:nvPr/>
            </p:nvGrpSpPr>
            <p:grpSpPr>
              <a:xfrm rot="5400000">
                <a:off x="471122" y="250500"/>
                <a:ext cx="1511053" cy="1603986"/>
                <a:chOff x="7805848" y="0"/>
                <a:chExt cx="1338162" cy="1420462"/>
              </a:xfrm>
            </p:grpSpPr>
            <p:grpSp>
              <p:nvGrpSpPr>
                <p:cNvPr id="6763" name="Google Shape;6763;p31"/>
                <p:cNvGrpSpPr/>
                <p:nvPr/>
              </p:nvGrpSpPr>
              <p:grpSpPr>
                <a:xfrm>
                  <a:off x="8368560" y="0"/>
                  <a:ext cx="775450" cy="710225"/>
                  <a:chOff x="2092310" y="847750"/>
                  <a:chExt cx="775450" cy="710225"/>
                </a:xfrm>
              </p:grpSpPr>
              <p:sp>
                <p:nvSpPr>
                  <p:cNvPr id="6764" name="Google Shape;6764;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31"/>
                <p:cNvGrpSpPr/>
                <p:nvPr/>
              </p:nvGrpSpPr>
              <p:grpSpPr>
                <a:xfrm rot="-5400000">
                  <a:off x="7773235" y="184387"/>
                  <a:ext cx="775450" cy="710225"/>
                  <a:chOff x="2092310" y="847750"/>
                  <a:chExt cx="775450" cy="710225"/>
                </a:xfrm>
              </p:grpSpPr>
              <p:sp>
                <p:nvSpPr>
                  <p:cNvPr id="6780" name="Google Shape;6780;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5" name="Google Shape;6795;p31"/>
                <p:cNvGrpSpPr/>
                <p:nvPr/>
              </p:nvGrpSpPr>
              <p:grpSpPr>
                <a:xfrm flipH="1" rot="10800000">
                  <a:off x="8257960" y="710237"/>
                  <a:ext cx="775450" cy="710225"/>
                  <a:chOff x="2092310" y="847750"/>
                  <a:chExt cx="775450" cy="710225"/>
                </a:xfrm>
              </p:grpSpPr>
              <p:sp>
                <p:nvSpPr>
                  <p:cNvPr id="6796" name="Google Shape;6796;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1" name="Google Shape;6811;p31"/>
              <p:cNvGrpSpPr/>
              <p:nvPr/>
            </p:nvGrpSpPr>
            <p:grpSpPr>
              <a:xfrm flipH="1">
                <a:off x="862101" y="721575"/>
                <a:ext cx="1511053" cy="1603986"/>
                <a:chOff x="7805848" y="0"/>
                <a:chExt cx="1338162" cy="1420462"/>
              </a:xfrm>
            </p:grpSpPr>
            <p:grpSp>
              <p:nvGrpSpPr>
                <p:cNvPr id="6812" name="Google Shape;6812;p31"/>
                <p:cNvGrpSpPr/>
                <p:nvPr/>
              </p:nvGrpSpPr>
              <p:grpSpPr>
                <a:xfrm>
                  <a:off x="8368560" y="0"/>
                  <a:ext cx="775450" cy="710225"/>
                  <a:chOff x="2092310" y="847750"/>
                  <a:chExt cx="775450" cy="710225"/>
                </a:xfrm>
              </p:grpSpPr>
              <p:sp>
                <p:nvSpPr>
                  <p:cNvPr id="6813" name="Google Shape;6813;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31"/>
                <p:cNvGrpSpPr/>
                <p:nvPr/>
              </p:nvGrpSpPr>
              <p:grpSpPr>
                <a:xfrm rot="-5400000">
                  <a:off x="7773235" y="184387"/>
                  <a:ext cx="775450" cy="710225"/>
                  <a:chOff x="2092310" y="847750"/>
                  <a:chExt cx="775450" cy="710225"/>
                </a:xfrm>
              </p:grpSpPr>
              <p:sp>
                <p:nvSpPr>
                  <p:cNvPr id="6829" name="Google Shape;6829;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4" name="Google Shape;6844;p31"/>
                <p:cNvGrpSpPr/>
                <p:nvPr/>
              </p:nvGrpSpPr>
              <p:grpSpPr>
                <a:xfrm flipH="1" rot="10800000">
                  <a:off x="8257960" y="710237"/>
                  <a:ext cx="775450" cy="710225"/>
                  <a:chOff x="2092310" y="847750"/>
                  <a:chExt cx="775450" cy="710225"/>
                </a:xfrm>
              </p:grpSpPr>
              <p:sp>
                <p:nvSpPr>
                  <p:cNvPr id="6845" name="Google Shape;6845;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0" name="Google Shape;6860;p31"/>
              <p:cNvGrpSpPr/>
              <p:nvPr/>
            </p:nvGrpSpPr>
            <p:grpSpPr>
              <a:xfrm flipH="1" rot="-5400000">
                <a:off x="218801" y="1067550"/>
                <a:ext cx="1511053" cy="1603986"/>
                <a:chOff x="7805848" y="0"/>
                <a:chExt cx="1338162" cy="1420462"/>
              </a:xfrm>
            </p:grpSpPr>
            <p:grpSp>
              <p:nvGrpSpPr>
                <p:cNvPr id="6861" name="Google Shape;6861;p31"/>
                <p:cNvGrpSpPr/>
                <p:nvPr/>
              </p:nvGrpSpPr>
              <p:grpSpPr>
                <a:xfrm>
                  <a:off x="8368560" y="0"/>
                  <a:ext cx="775450" cy="710225"/>
                  <a:chOff x="2092310" y="847750"/>
                  <a:chExt cx="775450" cy="710225"/>
                </a:xfrm>
              </p:grpSpPr>
              <p:sp>
                <p:nvSpPr>
                  <p:cNvPr id="6862" name="Google Shape;6862;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7" name="Google Shape;6877;p31"/>
                <p:cNvGrpSpPr/>
                <p:nvPr/>
              </p:nvGrpSpPr>
              <p:grpSpPr>
                <a:xfrm rot="-5400000">
                  <a:off x="7773235" y="184387"/>
                  <a:ext cx="775450" cy="710225"/>
                  <a:chOff x="2092310" y="847750"/>
                  <a:chExt cx="775450" cy="710225"/>
                </a:xfrm>
              </p:grpSpPr>
              <p:sp>
                <p:nvSpPr>
                  <p:cNvPr id="6878" name="Google Shape;6878;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3" name="Google Shape;6893;p31"/>
                <p:cNvGrpSpPr/>
                <p:nvPr/>
              </p:nvGrpSpPr>
              <p:grpSpPr>
                <a:xfrm flipH="1" rot="10800000">
                  <a:off x="8257960" y="710237"/>
                  <a:ext cx="775450" cy="710225"/>
                  <a:chOff x="2092310" y="847750"/>
                  <a:chExt cx="775450" cy="710225"/>
                </a:xfrm>
              </p:grpSpPr>
              <p:sp>
                <p:nvSpPr>
                  <p:cNvPr id="6894" name="Google Shape;6894;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09" name="Google Shape;6909;p31"/>
            <p:cNvGrpSpPr/>
            <p:nvPr/>
          </p:nvGrpSpPr>
          <p:grpSpPr>
            <a:xfrm flipH="1" rot="-962378">
              <a:off x="-507459" y="1357977"/>
              <a:ext cx="1699088" cy="2145102"/>
              <a:chOff x="146217" y="2712579"/>
              <a:chExt cx="1552966" cy="1960401"/>
            </a:xfrm>
          </p:grpSpPr>
          <p:grpSp>
            <p:nvGrpSpPr>
              <p:cNvPr id="6910" name="Google Shape;6910;p31"/>
              <p:cNvGrpSpPr/>
              <p:nvPr/>
            </p:nvGrpSpPr>
            <p:grpSpPr>
              <a:xfrm>
                <a:off x="146217" y="2712579"/>
                <a:ext cx="1134008" cy="607901"/>
                <a:chOff x="5206900" y="826150"/>
                <a:chExt cx="599275" cy="321250"/>
              </a:xfrm>
            </p:grpSpPr>
            <p:sp>
              <p:nvSpPr>
                <p:cNvPr id="6911" name="Google Shape;6911;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5" name="Google Shape;6925;p31"/>
              <p:cNvGrpSpPr/>
              <p:nvPr/>
            </p:nvGrpSpPr>
            <p:grpSpPr>
              <a:xfrm rot="-9256633">
                <a:off x="489429" y="3110262"/>
                <a:ext cx="1134020" cy="607908"/>
                <a:chOff x="5206900" y="826150"/>
                <a:chExt cx="599275" cy="321250"/>
              </a:xfrm>
            </p:grpSpPr>
            <p:sp>
              <p:nvSpPr>
                <p:cNvPr id="6926" name="Google Shape;6926;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0" name="Google Shape;6940;p31"/>
              <p:cNvGrpSpPr/>
              <p:nvPr/>
            </p:nvGrpSpPr>
            <p:grpSpPr>
              <a:xfrm flipH="1" rot="7120513">
                <a:off x="538618" y="3725726"/>
                <a:ext cx="1133997" cy="607895"/>
                <a:chOff x="5206900" y="826150"/>
                <a:chExt cx="599275" cy="321250"/>
              </a:xfrm>
            </p:grpSpPr>
            <p:sp>
              <p:nvSpPr>
                <p:cNvPr id="6941" name="Google Shape;6941;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55" name="Google Shape;6955;p31"/>
          <p:cNvGrpSpPr/>
          <p:nvPr/>
        </p:nvGrpSpPr>
        <p:grpSpPr>
          <a:xfrm flipH="1" rot="1008907">
            <a:off x="7964989" y="2587611"/>
            <a:ext cx="1699068" cy="2145022"/>
            <a:chOff x="146217" y="2712579"/>
            <a:chExt cx="1552966" cy="1960401"/>
          </a:xfrm>
        </p:grpSpPr>
        <p:grpSp>
          <p:nvGrpSpPr>
            <p:cNvPr id="6956" name="Google Shape;6956;p31"/>
            <p:cNvGrpSpPr/>
            <p:nvPr/>
          </p:nvGrpSpPr>
          <p:grpSpPr>
            <a:xfrm>
              <a:off x="146217" y="2712579"/>
              <a:ext cx="1134008" cy="607901"/>
              <a:chOff x="5206900" y="826150"/>
              <a:chExt cx="599275" cy="321250"/>
            </a:xfrm>
          </p:grpSpPr>
          <p:sp>
            <p:nvSpPr>
              <p:cNvPr id="6957" name="Google Shape;6957;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31"/>
            <p:cNvGrpSpPr/>
            <p:nvPr/>
          </p:nvGrpSpPr>
          <p:grpSpPr>
            <a:xfrm rot="-9256633">
              <a:off x="489429" y="3110262"/>
              <a:ext cx="1134020" cy="607908"/>
              <a:chOff x="5206900" y="826150"/>
              <a:chExt cx="599275" cy="321250"/>
            </a:xfrm>
          </p:grpSpPr>
          <p:sp>
            <p:nvSpPr>
              <p:cNvPr id="6972" name="Google Shape;6972;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31"/>
            <p:cNvGrpSpPr/>
            <p:nvPr/>
          </p:nvGrpSpPr>
          <p:grpSpPr>
            <a:xfrm flipH="1" rot="7120513">
              <a:off x="538618" y="3725726"/>
              <a:ext cx="1133997" cy="607895"/>
              <a:chOff x="5206900" y="826150"/>
              <a:chExt cx="599275" cy="321250"/>
            </a:xfrm>
          </p:grpSpPr>
          <p:sp>
            <p:nvSpPr>
              <p:cNvPr id="6987" name="Google Shape;6987;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01" name="Google Shape;7001;p31"/>
          <p:cNvGrpSpPr/>
          <p:nvPr/>
        </p:nvGrpSpPr>
        <p:grpSpPr>
          <a:xfrm flipH="1" rot="-10179883">
            <a:off x="7905620" y="3033308"/>
            <a:ext cx="1699182" cy="2145171"/>
            <a:chOff x="146217" y="2712579"/>
            <a:chExt cx="1552966" cy="1960401"/>
          </a:xfrm>
        </p:grpSpPr>
        <p:grpSp>
          <p:nvGrpSpPr>
            <p:cNvPr id="7002" name="Google Shape;7002;p31"/>
            <p:cNvGrpSpPr/>
            <p:nvPr/>
          </p:nvGrpSpPr>
          <p:grpSpPr>
            <a:xfrm>
              <a:off x="146217" y="2712579"/>
              <a:ext cx="1134008" cy="607901"/>
              <a:chOff x="5206900" y="826150"/>
              <a:chExt cx="599275" cy="321250"/>
            </a:xfrm>
          </p:grpSpPr>
          <p:sp>
            <p:nvSpPr>
              <p:cNvPr id="7003" name="Google Shape;7003;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7" name="Google Shape;7017;p31"/>
            <p:cNvGrpSpPr/>
            <p:nvPr/>
          </p:nvGrpSpPr>
          <p:grpSpPr>
            <a:xfrm rot="-9256633">
              <a:off x="489429" y="3110262"/>
              <a:ext cx="1134020" cy="607908"/>
              <a:chOff x="5206900" y="826150"/>
              <a:chExt cx="599275" cy="321250"/>
            </a:xfrm>
          </p:grpSpPr>
          <p:sp>
            <p:nvSpPr>
              <p:cNvPr id="7018" name="Google Shape;7018;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31"/>
            <p:cNvGrpSpPr/>
            <p:nvPr/>
          </p:nvGrpSpPr>
          <p:grpSpPr>
            <a:xfrm flipH="1" rot="7120513">
              <a:off x="538618" y="3725726"/>
              <a:ext cx="1133997" cy="607895"/>
              <a:chOff x="5206900" y="826150"/>
              <a:chExt cx="599275" cy="321250"/>
            </a:xfrm>
          </p:grpSpPr>
          <p:sp>
            <p:nvSpPr>
              <p:cNvPr id="7033" name="Google Shape;7033;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7" name="Google Shape;7047;p31"/>
          <p:cNvGrpSpPr/>
          <p:nvPr/>
        </p:nvGrpSpPr>
        <p:grpSpPr>
          <a:xfrm>
            <a:off x="8191502" y="3958131"/>
            <a:ext cx="646577" cy="411765"/>
            <a:chOff x="8315725" y="3909900"/>
            <a:chExt cx="402000" cy="256025"/>
          </a:xfrm>
        </p:grpSpPr>
        <p:sp>
          <p:nvSpPr>
            <p:cNvPr id="7048" name="Google Shape;7048;p31"/>
            <p:cNvSpPr/>
            <p:nvPr/>
          </p:nvSpPr>
          <p:spPr>
            <a:xfrm>
              <a:off x="8386625" y="3909900"/>
              <a:ext cx="255200" cy="256025"/>
            </a:xfrm>
            <a:custGeom>
              <a:rect b="b" l="l" r="r" t="t"/>
              <a:pathLst>
                <a:path extrusionOk="0" h="10241" w="10208">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9" name="Google Shape;7049;p31"/>
            <p:cNvGrpSpPr/>
            <p:nvPr/>
          </p:nvGrpSpPr>
          <p:grpSpPr>
            <a:xfrm>
              <a:off x="8386625" y="3910600"/>
              <a:ext cx="255200" cy="221025"/>
              <a:chOff x="8386625" y="3910600"/>
              <a:chExt cx="255200" cy="221025"/>
            </a:xfrm>
          </p:grpSpPr>
          <p:sp>
            <p:nvSpPr>
              <p:cNvPr id="7050" name="Google Shape;7050;p31"/>
              <p:cNvSpPr/>
              <p:nvPr/>
            </p:nvSpPr>
            <p:spPr>
              <a:xfrm>
                <a:off x="8407475" y="3910600"/>
                <a:ext cx="213500" cy="57575"/>
              </a:xfrm>
              <a:custGeom>
                <a:rect b="b" l="l" r="r" t="t"/>
                <a:pathLst>
                  <a:path extrusionOk="0" h="2303" w="854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31"/>
              <p:cNvSpPr/>
              <p:nvPr/>
            </p:nvSpPr>
            <p:spPr>
              <a:xfrm>
                <a:off x="8386625" y="4010675"/>
                <a:ext cx="254375" cy="22550"/>
              </a:xfrm>
              <a:custGeom>
                <a:rect b="b" l="l" r="r" t="t"/>
                <a:pathLst>
                  <a:path extrusionOk="0" h="902" w="10175">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31"/>
              <p:cNvSpPr/>
              <p:nvPr/>
            </p:nvSpPr>
            <p:spPr>
              <a:xfrm>
                <a:off x="8386625" y="4024850"/>
                <a:ext cx="255200" cy="39225"/>
              </a:xfrm>
              <a:custGeom>
                <a:rect b="b" l="l" r="r" t="t"/>
                <a:pathLst>
                  <a:path extrusionOk="0" h="1569" w="10208">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31"/>
              <p:cNvSpPr/>
              <p:nvPr/>
            </p:nvSpPr>
            <p:spPr>
              <a:xfrm>
                <a:off x="8399975" y="4094900"/>
                <a:ext cx="205150" cy="36725"/>
              </a:xfrm>
              <a:custGeom>
                <a:rect b="b" l="l" r="r" t="t"/>
                <a:pathLst>
                  <a:path extrusionOk="0" h="1469" w="8206">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4" name="Google Shape;7054;p31"/>
            <p:cNvSpPr/>
            <p:nvPr/>
          </p:nvSpPr>
          <p:spPr>
            <a:xfrm>
              <a:off x="8315725" y="3920125"/>
              <a:ext cx="402000" cy="237400"/>
            </a:xfrm>
            <a:custGeom>
              <a:rect b="b" l="l" r="r" t="t"/>
              <a:pathLst>
                <a:path extrusionOk="0" h="9496" w="1608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31"/>
          <p:cNvGrpSpPr/>
          <p:nvPr/>
        </p:nvGrpSpPr>
        <p:grpSpPr>
          <a:xfrm rot="9887729">
            <a:off x="7677833" y="4648046"/>
            <a:ext cx="369354" cy="250254"/>
            <a:chOff x="4815275" y="1064150"/>
            <a:chExt cx="432450" cy="297250"/>
          </a:xfrm>
        </p:grpSpPr>
        <p:sp>
          <p:nvSpPr>
            <p:cNvPr id="7056" name="Google Shape;7056;p31"/>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31"/>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31"/>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31"/>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0" name="Google Shape;7060;p31"/>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2_1_1">
    <p:spTree>
      <p:nvGrpSpPr>
        <p:cNvPr id="7061" name="Shape 7061"/>
        <p:cNvGrpSpPr/>
        <p:nvPr/>
      </p:nvGrpSpPr>
      <p:grpSpPr>
        <a:xfrm>
          <a:off x="0" y="0"/>
          <a:ext cx="0" cy="0"/>
          <a:chOff x="0" y="0"/>
          <a:chExt cx="0" cy="0"/>
        </a:xfrm>
      </p:grpSpPr>
      <p:grpSp>
        <p:nvGrpSpPr>
          <p:cNvPr id="7062" name="Google Shape;7062;p32"/>
          <p:cNvGrpSpPr/>
          <p:nvPr/>
        </p:nvGrpSpPr>
        <p:grpSpPr>
          <a:xfrm>
            <a:off x="176625" y="110350"/>
            <a:ext cx="8790774" cy="4922811"/>
            <a:chOff x="131600" y="118425"/>
            <a:chExt cx="8790774" cy="4922811"/>
          </a:xfrm>
        </p:grpSpPr>
        <p:sp>
          <p:nvSpPr>
            <p:cNvPr id="7063" name="Google Shape;7063;p32"/>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4" name="Google Shape;7064;p32"/>
            <p:cNvGrpSpPr/>
            <p:nvPr/>
          </p:nvGrpSpPr>
          <p:grpSpPr>
            <a:xfrm>
              <a:off x="131600" y="1884558"/>
              <a:ext cx="2122449" cy="3112715"/>
              <a:chOff x="131600" y="1884558"/>
              <a:chExt cx="2122449" cy="3112715"/>
            </a:xfrm>
          </p:grpSpPr>
          <p:sp>
            <p:nvSpPr>
              <p:cNvPr id="7065" name="Google Shape;7065;p32"/>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32"/>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32"/>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32"/>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32"/>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32"/>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32"/>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32"/>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32"/>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32"/>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32"/>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32"/>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32"/>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32"/>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32"/>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32"/>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32"/>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32"/>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32"/>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32"/>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32"/>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32"/>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32"/>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32"/>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32"/>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32"/>
            <p:cNvGrpSpPr/>
            <p:nvPr/>
          </p:nvGrpSpPr>
          <p:grpSpPr>
            <a:xfrm flipH="1">
              <a:off x="2342550" y="2567965"/>
              <a:ext cx="3964145" cy="1455821"/>
              <a:chOff x="3233388" y="140740"/>
              <a:chExt cx="3964145" cy="1455821"/>
            </a:xfrm>
          </p:grpSpPr>
          <p:sp>
            <p:nvSpPr>
              <p:cNvPr id="7091" name="Google Shape;7091;p3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3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3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3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3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3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3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3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3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32"/>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3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3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3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3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3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3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3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3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3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3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3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3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3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3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3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3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7" name="Google Shape;7117;p32"/>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32"/>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32"/>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32"/>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32"/>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32"/>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32"/>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32"/>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32"/>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32"/>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32"/>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32"/>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32"/>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32"/>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32"/>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32"/>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32"/>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32"/>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32"/>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32"/>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32"/>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32"/>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32"/>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32"/>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32"/>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32"/>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32"/>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32"/>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32"/>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32"/>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32"/>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32"/>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32"/>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32"/>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32"/>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32"/>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32"/>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32"/>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32"/>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32"/>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32"/>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32"/>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32"/>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32"/>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32"/>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32"/>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32"/>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32"/>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32"/>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32"/>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32"/>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32"/>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32"/>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32"/>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32"/>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32"/>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32"/>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32"/>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32"/>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32"/>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32"/>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32"/>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32"/>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32"/>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32"/>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32"/>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32"/>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32"/>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32"/>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32"/>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32"/>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32"/>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32"/>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32"/>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32"/>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32"/>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32"/>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32"/>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32"/>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32"/>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32"/>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32"/>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32"/>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32"/>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32"/>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32"/>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32"/>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32"/>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32"/>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32"/>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32"/>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32"/>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32"/>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32"/>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32"/>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32"/>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32"/>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32"/>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32"/>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32"/>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7" name="Google Shape;7217;p32"/>
            <p:cNvGrpSpPr/>
            <p:nvPr/>
          </p:nvGrpSpPr>
          <p:grpSpPr>
            <a:xfrm rot="5400000">
              <a:off x="6199788" y="1372590"/>
              <a:ext cx="3964145" cy="1455821"/>
              <a:chOff x="3233388" y="140740"/>
              <a:chExt cx="3964145" cy="1455821"/>
            </a:xfrm>
          </p:grpSpPr>
          <p:sp>
            <p:nvSpPr>
              <p:cNvPr id="7218" name="Google Shape;7218;p3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3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3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4" name="Google Shape;7244;p32"/>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2"/>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2"/>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2"/>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2"/>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9" name="Google Shape;7249;p32"/>
            <p:cNvGrpSpPr/>
            <p:nvPr/>
          </p:nvGrpSpPr>
          <p:grpSpPr>
            <a:xfrm>
              <a:off x="234224" y="118425"/>
              <a:ext cx="3532446" cy="1609151"/>
              <a:chOff x="140599" y="118425"/>
              <a:chExt cx="3532446" cy="1609151"/>
            </a:xfrm>
          </p:grpSpPr>
          <p:sp>
            <p:nvSpPr>
              <p:cNvPr id="7250" name="Google Shape;7250;p32"/>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2"/>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2"/>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2"/>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2"/>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2"/>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2"/>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2"/>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2"/>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32"/>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32"/>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2"/>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2"/>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2"/>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2"/>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2"/>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2"/>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2"/>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2"/>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2"/>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2"/>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32"/>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32"/>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32"/>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32"/>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32"/>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6" name="Google Shape;7276;p32"/>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7" name="Google Shape;7277;p32"/>
            <p:cNvGrpSpPr/>
            <p:nvPr/>
          </p:nvGrpSpPr>
          <p:grpSpPr>
            <a:xfrm>
              <a:off x="3327013" y="140740"/>
              <a:ext cx="3964145" cy="1455821"/>
              <a:chOff x="3233388" y="140740"/>
              <a:chExt cx="3964145" cy="1455821"/>
            </a:xfrm>
          </p:grpSpPr>
          <p:sp>
            <p:nvSpPr>
              <p:cNvPr id="7278" name="Google Shape;7278;p3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3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3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3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3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3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3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3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3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3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3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3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3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3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3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3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3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3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3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3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3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3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04" name="Google Shape;7304;p32"/>
          <p:cNvGrpSpPr/>
          <p:nvPr/>
        </p:nvGrpSpPr>
        <p:grpSpPr>
          <a:xfrm>
            <a:off x="-589390" y="-1317133"/>
            <a:ext cx="10550607" cy="6694833"/>
            <a:chOff x="-589390" y="-1317133"/>
            <a:chExt cx="10550607" cy="6694833"/>
          </a:xfrm>
        </p:grpSpPr>
        <p:grpSp>
          <p:nvGrpSpPr>
            <p:cNvPr id="7305" name="Google Shape;7305;p32"/>
            <p:cNvGrpSpPr/>
            <p:nvPr/>
          </p:nvGrpSpPr>
          <p:grpSpPr>
            <a:xfrm>
              <a:off x="7306176" y="-1317133"/>
              <a:ext cx="2655040" cy="3328274"/>
              <a:chOff x="7306176" y="-1317133"/>
              <a:chExt cx="2655040" cy="3328274"/>
            </a:xfrm>
          </p:grpSpPr>
          <p:grpSp>
            <p:nvGrpSpPr>
              <p:cNvPr id="7306" name="Google Shape;7306;p32"/>
              <p:cNvGrpSpPr/>
              <p:nvPr/>
            </p:nvGrpSpPr>
            <p:grpSpPr>
              <a:xfrm rot="10800000">
                <a:off x="8450164" y="407156"/>
                <a:ext cx="1511053" cy="1603986"/>
                <a:chOff x="7805848" y="0"/>
                <a:chExt cx="1338162" cy="1420462"/>
              </a:xfrm>
            </p:grpSpPr>
            <p:grpSp>
              <p:nvGrpSpPr>
                <p:cNvPr id="7307" name="Google Shape;7307;p32"/>
                <p:cNvGrpSpPr/>
                <p:nvPr/>
              </p:nvGrpSpPr>
              <p:grpSpPr>
                <a:xfrm>
                  <a:off x="8368560" y="0"/>
                  <a:ext cx="775450" cy="710225"/>
                  <a:chOff x="2092310" y="847750"/>
                  <a:chExt cx="775450" cy="710225"/>
                </a:xfrm>
              </p:grpSpPr>
              <p:sp>
                <p:nvSpPr>
                  <p:cNvPr id="7308" name="Google Shape;7308;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32"/>
                <p:cNvGrpSpPr/>
                <p:nvPr/>
              </p:nvGrpSpPr>
              <p:grpSpPr>
                <a:xfrm rot="-5400000">
                  <a:off x="7773235" y="184387"/>
                  <a:ext cx="775450" cy="710225"/>
                  <a:chOff x="2092310" y="847750"/>
                  <a:chExt cx="775450" cy="710225"/>
                </a:xfrm>
              </p:grpSpPr>
              <p:sp>
                <p:nvSpPr>
                  <p:cNvPr id="7324" name="Google Shape;7324;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32"/>
                <p:cNvGrpSpPr/>
                <p:nvPr/>
              </p:nvGrpSpPr>
              <p:grpSpPr>
                <a:xfrm flipH="1" rot="10800000">
                  <a:off x="8257960" y="710237"/>
                  <a:ext cx="775450" cy="710225"/>
                  <a:chOff x="2092310" y="847750"/>
                  <a:chExt cx="775450" cy="710225"/>
                </a:xfrm>
              </p:grpSpPr>
              <p:sp>
                <p:nvSpPr>
                  <p:cNvPr id="7340" name="Google Shape;7340;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5" name="Google Shape;7355;p32"/>
              <p:cNvGrpSpPr/>
              <p:nvPr/>
            </p:nvGrpSpPr>
            <p:grpSpPr>
              <a:xfrm rot="9604665">
                <a:off x="7620658" y="-1091792"/>
                <a:ext cx="1699059" cy="2145125"/>
                <a:chOff x="146217" y="2712579"/>
                <a:chExt cx="1552966" cy="1960401"/>
              </a:xfrm>
            </p:grpSpPr>
            <p:grpSp>
              <p:nvGrpSpPr>
                <p:cNvPr id="7356" name="Google Shape;7356;p32"/>
                <p:cNvGrpSpPr/>
                <p:nvPr/>
              </p:nvGrpSpPr>
              <p:grpSpPr>
                <a:xfrm>
                  <a:off x="146217" y="2712579"/>
                  <a:ext cx="1134008" cy="607901"/>
                  <a:chOff x="5206900" y="826150"/>
                  <a:chExt cx="599275" cy="321250"/>
                </a:xfrm>
              </p:grpSpPr>
              <p:sp>
                <p:nvSpPr>
                  <p:cNvPr id="7357" name="Google Shape;7357;p3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3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3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3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3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3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3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3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3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3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3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3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3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3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32"/>
                <p:cNvGrpSpPr/>
                <p:nvPr/>
              </p:nvGrpSpPr>
              <p:grpSpPr>
                <a:xfrm rot="-9256633">
                  <a:off x="489429" y="3110262"/>
                  <a:ext cx="1134020" cy="607908"/>
                  <a:chOff x="5206900" y="826150"/>
                  <a:chExt cx="599275" cy="321250"/>
                </a:xfrm>
              </p:grpSpPr>
              <p:sp>
                <p:nvSpPr>
                  <p:cNvPr id="7372" name="Google Shape;7372;p3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3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3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3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3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3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3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3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3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3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3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3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3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3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32"/>
                <p:cNvGrpSpPr/>
                <p:nvPr/>
              </p:nvGrpSpPr>
              <p:grpSpPr>
                <a:xfrm flipH="1" rot="7120513">
                  <a:off x="538618" y="3725726"/>
                  <a:ext cx="1133997" cy="607895"/>
                  <a:chOff x="5206900" y="826150"/>
                  <a:chExt cx="599275" cy="321250"/>
                </a:xfrm>
              </p:grpSpPr>
              <p:sp>
                <p:nvSpPr>
                  <p:cNvPr id="7387" name="Google Shape;7387;p3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3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3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3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3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3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3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3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3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3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3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3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3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3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401" name="Google Shape;7401;p32"/>
            <p:cNvGrpSpPr/>
            <p:nvPr/>
          </p:nvGrpSpPr>
          <p:grpSpPr>
            <a:xfrm>
              <a:off x="-589390" y="2546885"/>
              <a:ext cx="2906011" cy="2830815"/>
              <a:chOff x="-362790" y="2705485"/>
              <a:chExt cx="2906011" cy="2830815"/>
            </a:xfrm>
          </p:grpSpPr>
          <p:grpSp>
            <p:nvGrpSpPr>
              <p:cNvPr id="7402" name="Google Shape;7402;p32"/>
              <p:cNvGrpSpPr/>
              <p:nvPr/>
            </p:nvGrpSpPr>
            <p:grpSpPr>
              <a:xfrm flipH="1" rot="10800000">
                <a:off x="-362790" y="3802006"/>
                <a:ext cx="1511053" cy="1603986"/>
                <a:chOff x="7805848" y="0"/>
                <a:chExt cx="1338162" cy="1420462"/>
              </a:xfrm>
            </p:grpSpPr>
            <p:grpSp>
              <p:nvGrpSpPr>
                <p:cNvPr id="7403" name="Google Shape;7403;p32"/>
                <p:cNvGrpSpPr/>
                <p:nvPr/>
              </p:nvGrpSpPr>
              <p:grpSpPr>
                <a:xfrm>
                  <a:off x="8368560" y="0"/>
                  <a:ext cx="775450" cy="710225"/>
                  <a:chOff x="2092310" y="847750"/>
                  <a:chExt cx="775450" cy="710225"/>
                </a:xfrm>
              </p:grpSpPr>
              <p:sp>
                <p:nvSpPr>
                  <p:cNvPr id="7404" name="Google Shape;7404;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32"/>
                <p:cNvGrpSpPr/>
                <p:nvPr/>
              </p:nvGrpSpPr>
              <p:grpSpPr>
                <a:xfrm rot="-5400000">
                  <a:off x="7773235" y="184387"/>
                  <a:ext cx="775450" cy="710225"/>
                  <a:chOff x="2092310" y="847750"/>
                  <a:chExt cx="775450" cy="710225"/>
                </a:xfrm>
              </p:grpSpPr>
              <p:sp>
                <p:nvSpPr>
                  <p:cNvPr id="7420" name="Google Shape;7420;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32"/>
                <p:cNvGrpSpPr/>
                <p:nvPr/>
              </p:nvGrpSpPr>
              <p:grpSpPr>
                <a:xfrm flipH="1" rot="10800000">
                  <a:off x="8257960" y="710237"/>
                  <a:ext cx="775450" cy="710225"/>
                  <a:chOff x="2092310" y="847750"/>
                  <a:chExt cx="775450" cy="710225"/>
                </a:xfrm>
              </p:grpSpPr>
              <p:sp>
                <p:nvSpPr>
                  <p:cNvPr id="7436" name="Google Shape;7436;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51" name="Google Shape;7451;p32"/>
              <p:cNvGrpSpPr/>
              <p:nvPr/>
            </p:nvGrpSpPr>
            <p:grpSpPr>
              <a:xfrm flipH="1" rot="5400000">
                <a:off x="-222578" y="2659018"/>
                <a:ext cx="1511053" cy="1603986"/>
                <a:chOff x="7805848" y="0"/>
                <a:chExt cx="1338162" cy="1420462"/>
              </a:xfrm>
            </p:grpSpPr>
            <p:grpSp>
              <p:nvGrpSpPr>
                <p:cNvPr id="7452" name="Google Shape;7452;p32"/>
                <p:cNvGrpSpPr/>
                <p:nvPr/>
              </p:nvGrpSpPr>
              <p:grpSpPr>
                <a:xfrm>
                  <a:off x="8368560" y="0"/>
                  <a:ext cx="775450" cy="710225"/>
                  <a:chOff x="2092310" y="847750"/>
                  <a:chExt cx="775450" cy="710225"/>
                </a:xfrm>
              </p:grpSpPr>
              <p:sp>
                <p:nvSpPr>
                  <p:cNvPr id="7453" name="Google Shape;7453;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32"/>
                <p:cNvGrpSpPr/>
                <p:nvPr/>
              </p:nvGrpSpPr>
              <p:grpSpPr>
                <a:xfrm rot="-5400000">
                  <a:off x="7773235" y="184387"/>
                  <a:ext cx="775450" cy="710225"/>
                  <a:chOff x="2092310" y="847750"/>
                  <a:chExt cx="775450" cy="710225"/>
                </a:xfrm>
              </p:grpSpPr>
              <p:sp>
                <p:nvSpPr>
                  <p:cNvPr id="7469" name="Google Shape;7469;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32"/>
                <p:cNvGrpSpPr/>
                <p:nvPr/>
              </p:nvGrpSpPr>
              <p:grpSpPr>
                <a:xfrm flipH="1" rot="10800000">
                  <a:off x="8257960" y="710237"/>
                  <a:ext cx="775450" cy="710225"/>
                  <a:chOff x="2092310" y="847750"/>
                  <a:chExt cx="775450" cy="710225"/>
                </a:xfrm>
              </p:grpSpPr>
              <p:sp>
                <p:nvSpPr>
                  <p:cNvPr id="7485" name="Google Shape;7485;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00" name="Google Shape;7500;p32"/>
              <p:cNvGrpSpPr/>
              <p:nvPr/>
            </p:nvGrpSpPr>
            <p:grpSpPr>
              <a:xfrm rot="-5400000">
                <a:off x="985701" y="3978781"/>
                <a:ext cx="1511053" cy="1603986"/>
                <a:chOff x="7805848" y="0"/>
                <a:chExt cx="1338162" cy="1420462"/>
              </a:xfrm>
            </p:grpSpPr>
            <p:grpSp>
              <p:nvGrpSpPr>
                <p:cNvPr id="7501" name="Google Shape;7501;p32"/>
                <p:cNvGrpSpPr/>
                <p:nvPr/>
              </p:nvGrpSpPr>
              <p:grpSpPr>
                <a:xfrm>
                  <a:off x="8368560" y="0"/>
                  <a:ext cx="775450" cy="710225"/>
                  <a:chOff x="2092310" y="847750"/>
                  <a:chExt cx="775450" cy="710225"/>
                </a:xfrm>
              </p:grpSpPr>
              <p:sp>
                <p:nvSpPr>
                  <p:cNvPr id="7502" name="Google Shape;7502;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32"/>
                <p:cNvGrpSpPr/>
                <p:nvPr/>
              </p:nvGrpSpPr>
              <p:grpSpPr>
                <a:xfrm rot="-5400000">
                  <a:off x="7773235" y="184387"/>
                  <a:ext cx="775450" cy="710225"/>
                  <a:chOff x="2092310" y="847750"/>
                  <a:chExt cx="775450" cy="710225"/>
                </a:xfrm>
              </p:grpSpPr>
              <p:sp>
                <p:nvSpPr>
                  <p:cNvPr id="7518" name="Google Shape;7518;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32"/>
                <p:cNvGrpSpPr/>
                <p:nvPr/>
              </p:nvGrpSpPr>
              <p:grpSpPr>
                <a:xfrm flipH="1" rot="10800000">
                  <a:off x="8257960" y="710237"/>
                  <a:ext cx="775450" cy="710225"/>
                  <a:chOff x="2092310" y="847750"/>
                  <a:chExt cx="775450" cy="710225"/>
                </a:xfrm>
              </p:grpSpPr>
              <p:sp>
                <p:nvSpPr>
                  <p:cNvPr id="7534" name="Google Shape;7534;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49" name="Google Shape;7549;p32"/>
              <p:cNvSpPr/>
              <p:nvPr/>
            </p:nvSpPr>
            <p:spPr>
              <a:xfrm flipH="1" rot="1592122">
                <a:off x="1316278" y="3907017"/>
                <a:ext cx="540544" cy="2985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50" name="Google Shape;7550;p32"/>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2_1_1_1">
    <p:spTree>
      <p:nvGrpSpPr>
        <p:cNvPr id="7551" name="Shape 7551"/>
        <p:cNvGrpSpPr/>
        <p:nvPr/>
      </p:nvGrpSpPr>
      <p:grpSpPr>
        <a:xfrm>
          <a:off x="0" y="0"/>
          <a:ext cx="0" cy="0"/>
          <a:chOff x="0" y="0"/>
          <a:chExt cx="0" cy="0"/>
        </a:xfrm>
      </p:grpSpPr>
      <p:grpSp>
        <p:nvGrpSpPr>
          <p:cNvPr id="7552" name="Google Shape;7552;p33"/>
          <p:cNvGrpSpPr/>
          <p:nvPr/>
        </p:nvGrpSpPr>
        <p:grpSpPr>
          <a:xfrm>
            <a:off x="176625" y="110350"/>
            <a:ext cx="8790774" cy="4922811"/>
            <a:chOff x="131600" y="118425"/>
            <a:chExt cx="8790774" cy="4922811"/>
          </a:xfrm>
        </p:grpSpPr>
        <p:sp>
          <p:nvSpPr>
            <p:cNvPr id="7553" name="Google Shape;7553;p33"/>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4" name="Google Shape;7554;p33"/>
            <p:cNvGrpSpPr/>
            <p:nvPr/>
          </p:nvGrpSpPr>
          <p:grpSpPr>
            <a:xfrm>
              <a:off x="131600" y="1884558"/>
              <a:ext cx="2122449" cy="3112715"/>
              <a:chOff x="131600" y="1884558"/>
              <a:chExt cx="2122449" cy="3112715"/>
            </a:xfrm>
          </p:grpSpPr>
          <p:sp>
            <p:nvSpPr>
              <p:cNvPr id="7555" name="Google Shape;7555;p33"/>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33"/>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33"/>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33"/>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33"/>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33"/>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33"/>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33"/>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33"/>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33"/>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33"/>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33"/>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33"/>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33"/>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33"/>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33"/>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33"/>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33"/>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33"/>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33"/>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33"/>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33"/>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33"/>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33"/>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33"/>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33"/>
            <p:cNvGrpSpPr/>
            <p:nvPr/>
          </p:nvGrpSpPr>
          <p:grpSpPr>
            <a:xfrm flipH="1">
              <a:off x="2342550" y="2567965"/>
              <a:ext cx="3964145" cy="1455821"/>
              <a:chOff x="3233388" y="140740"/>
              <a:chExt cx="3964145" cy="1455821"/>
            </a:xfrm>
          </p:grpSpPr>
          <p:sp>
            <p:nvSpPr>
              <p:cNvPr id="7581" name="Google Shape;7581;p3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3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3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3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3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3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3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3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3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33"/>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3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3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3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3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3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3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3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3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3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3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3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3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3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3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3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7" name="Google Shape;7607;p33"/>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33"/>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33"/>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33"/>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33"/>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33"/>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33"/>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33"/>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33"/>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33"/>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33"/>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33"/>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33"/>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33"/>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33"/>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33"/>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33"/>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33"/>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33"/>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33"/>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33"/>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33"/>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33"/>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33"/>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33"/>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33"/>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33"/>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3"/>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3"/>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3"/>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3"/>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3"/>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3"/>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3"/>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33"/>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3"/>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33"/>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33"/>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3"/>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3"/>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3"/>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3"/>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3"/>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3"/>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3"/>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3"/>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3"/>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3"/>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3"/>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3"/>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33"/>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33"/>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3"/>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3"/>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3"/>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3"/>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3"/>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3"/>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3"/>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3"/>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3"/>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3"/>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3"/>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3"/>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3"/>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3"/>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3"/>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3"/>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33"/>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33"/>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3"/>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3"/>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3"/>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3"/>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3"/>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3"/>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3"/>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3"/>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3"/>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3"/>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3"/>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3"/>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3"/>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3"/>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3"/>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3"/>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3"/>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3"/>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3"/>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3"/>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3"/>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3"/>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3"/>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3"/>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3"/>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3"/>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3"/>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3"/>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3"/>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3"/>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7" name="Google Shape;7707;p33"/>
            <p:cNvGrpSpPr/>
            <p:nvPr/>
          </p:nvGrpSpPr>
          <p:grpSpPr>
            <a:xfrm rot="5400000">
              <a:off x="6199788" y="1372590"/>
              <a:ext cx="3964145" cy="1455821"/>
              <a:chOff x="3233388" y="140740"/>
              <a:chExt cx="3964145" cy="1455821"/>
            </a:xfrm>
          </p:grpSpPr>
          <p:sp>
            <p:nvSpPr>
              <p:cNvPr id="7708" name="Google Shape;7708;p3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3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3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3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3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3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3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3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3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3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3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3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3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3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3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3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3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3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3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3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3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3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3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3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4" name="Google Shape;7734;p33"/>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33"/>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33"/>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33"/>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33"/>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9" name="Google Shape;7739;p33"/>
            <p:cNvGrpSpPr/>
            <p:nvPr/>
          </p:nvGrpSpPr>
          <p:grpSpPr>
            <a:xfrm>
              <a:off x="234224" y="118425"/>
              <a:ext cx="3532446" cy="1609151"/>
              <a:chOff x="140599" y="118425"/>
              <a:chExt cx="3532446" cy="1609151"/>
            </a:xfrm>
          </p:grpSpPr>
          <p:sp>
            <p:nvSpPr>
              <p:cNvPr id="7740" name="Google Shape;7740;p33"/>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33"/>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33"/>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33"/>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33"/>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33"/>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33"/>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33"/>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33"/>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33"/>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33"/>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33"/>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33"/>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33"/>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33"/>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33"/>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33"/>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33"/>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33"/>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33"/>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33"/>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33"/>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33"/>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3"/>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33"/>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33"/>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6" name="Google Shape;7766;p33"/>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7" name="Google Shape;7767;p33"/>
            <p:cNvGrpSpPr/>
            <p:nvPr/>
          </p:nvGrpSpPr>
          <p:grpSpPr>
            <a:xfrm>
              <a:off x="3327013" y="140740"/>
              <a:ext cx="3964145" cy="1455821"/>
              <a:chOff x="3233388" y="140740"/>
              <a:chExt cx="3964145" cy="1455821"/>
            </a:xfrm>
          </p:grpSpPr>
          <p:sp>
            <p:nvSpPr>
              <p:cNvPr id="7768" name="Google Shape;7768;p3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3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3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3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3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3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3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3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3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3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3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3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3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94" name="Google Shape;7794;p33"/>
          <p:cNvGrpSpPr/>
          <p:nvPr/>
        </p:nvGrpSpPr>
        <p:grpSpPr>
          <a:xfrm>
            <a:off x="-414835" y="-478575"/>
            <a:ext cx="9558843" cy="5245807"/>
            <a:chOff x="-414835" y="-478575"/>
            <a:chExt cx="9558843" cy="5245807"/>
          </a:xfrm>
        </p:grpSpPr>
        <p:grpSp>
          <p:nvGrpSpPr>
            <p:cNvPr id="7795" name="Google Shape;7795;p33"/>
            <p:cNvGrpSpPr/>
            <p:nvPr/>
          </p:nvGrpSpPr>
          <p:grpSpPr>
            <a:xfrm rot="-435006">
              <a:off x="-179930" y="22769"/>
              <a:ext cx="8214001" cy="4243119"/>
              <a:chOff x="-181370" y="-128188"/>
              <a:chExt cx="8214040" cy="4243140"/>
            </a:xfrm>
          </p:grpSpPr>
          <p:grpSp>
            <p:nvGrpSpPr>
              <p:cNvPr id="7796" name="Google Shape;7796;p33"/>
              <p:cNvGrpSpPr/>
              <p:nvPr/>
            </p:nvGrpSpPr>
            <p:grpSpPr>
              <a:xfrm flipH="1" rot="5400000">
                <a:off x="6110663" y="2192944"/>
                <a:ext cx="1698945" cy="2145071"/>
                <a:chOff x="146217" y="2712579"/>
                <a:chExt cx="1552966" cy="1960401"/>
              </a:xfrm>
            </p:grpSpPr>
            <p:grpSp>
              <p:nvGrpSpPr>
                <p:cNvPr id="7797" name="Google Shape;7797;p33"/>
                <p:cNvGrpSpPr/>
                <p:nvPr/>
              </p:nvGrpSpPr>
              <p:grpSpPr>
                <a:xfrm>
                  <a:off x="146217" y="2712579"/>
                  <a:ext cx="1134008" cy="607901"/>
                  <a:chOff x="5206900" y="826150"/>
                  <a:chExt cx="599275" cy="321250"/>
                </a:xfrm>
              </p:grpSpPr>
              <p:sp>
                <p:nvSpPr>
                  <p:cNvPr id="7798" name="Google Shape;7798;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33"/>
                <p:cNvGrpSpPr/>
                <p:nvPr/>
              </p:nvGrpSpPr>
              <p:grpSpPr>
                <a:xfrm rot="-9256633">
                  <a:off x="489429" y="3110262"/>
                  <a:ext cx="1134020" cy="607908"/>
                  <a:chOff x="5206900" y="826150"/>
                  <a:chExt cx="599275" cy="321250"/>
                </a:xfrm>
              </p:grpSpPr>
              <p:sp>
                <p:nvSpPr>
                  <p:cNvPr id="7813" name="Google Shape;7813;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33"/>
                <p:cNvGrpSpPr/>
                <p:nvPr/>
              </p:nvGrpSpPr>
              <p:grpSpPr>
                <a:xfrm flipH="1" rot="7120513">
                  <a:off x="538618" y="3725726"/>
                  <a:ext cx="1133997" cy="607895"/>
                  <a:chOff x="5206900" y="826150"/>
                  <a:chExt cx="599275" cy="321250"/>
                </a:xfrm>
              </p:grpSpPr>
              <p:sp>
                <p:nvSpPr>
                  <p:cNvPr id="7828" name="Google Shape;7828;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42" name="Google Shape;7842;p33"/>
              <p:cNvGrpSpPr/>
              <p:nvPr/>
            </p:nvGrpSpPr>
            <p:grpSpPr>
              <a:xfrm flipH="1" rot="-3764223">
                <a:off x="311660" y="45727"/>
                <a:ext cx="1699169" cy="2145136"/>
                <a:chOff x="146217" y="2712579"/>
                <a:chExt cx="1552966" cy="1960401"/>
              </a:xfrm>
            </p:grpSpPr>
            <p:grpSp>
              <p:nvGrpSpPr>
                <p:cNvPr id="7843" name="Google Shape;7843;p33"/>
                <p:cNvGrpSpPr/>
                <p:nvPr/>
              </p:nvGrpSpPr>
              <p:grpSpPr>
                <a:xfrm>
                  <a:off x="146217" y="2712579"/>
                  <a:ext cx="1134008" cy="607901"/>
                  <a:chOff x="5206900" y="826150"/>
                  <a:chExt cx="599275" cy="321250"/>
                </a:xfrm>
              </p:grpSpPr>
              <p:sp>
                <p:nvSpPr>
                  <p:cNvPr id="7844" name="Google Shape;7844;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33"/>
                <p:cNvGrpSpPr/>
                <p:nvPr/>
              </p:nvGrpSpPr>
              <p:grpSpPr>
                <a:xfrm rot="-9256633">
                  <a:off x="489429" y="3110262"/>
                  <a:ext cx="1134020" cy="607908"/>
                  <a:chOff x="5206900" y="826150"/>
                  <a:chExt cx="599275" cy="321250"/>
                </a:xfrm>
              </p:grpSpPr>
              <p:sp>
                <p:nvSpPr>
                  <p:cNvPr id="7859" name="Google Shape;7859;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33"/>
                <p:cNvGrpSpPr/>
                <p:nvPr/>
              </p:nvGrpSpPr>
              <p:grpSpPr>
                <a:xfrm flipH="1" rot="7120513">
                  <a:off x="538618" y="3725726"/>
                  <a:ext cx="1133997" cy="607895"/>
                  <a:chOff x="5206900" y="826150"/>
                  <a:chExt cx="599275" cy="321250"/>
                </a:xfrm>
              </p:grpSpPr>
              <p:sp>
                <p:nvSpPr>
                  <p:cNvPr id="7874" name="Google Shape;7874;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88" name="Google Shape;7888;p33"/>
              <p:cNvSpPr/>
              <p:nvPr/>
            </p:nvSpPr>
            <p:spPr>
              <a:xfrm>
                <a:off x="6430525" y="186972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9" name="Google Shape;7889;p33"/>
              <p:cNvGrpSpPr/>
              <p:nvPr/>
            </p:nvGrpSpPr>
            <p:grpSpPr>
              <a:xfrm flipH="1" rot="-3783895">
                <a:off x="1983646" y="1430144"/>
                <a:ext cx="1699078" cy="2145111"/>
                <a:chOff x="146217" y="2712579"/>
                <a:chExt cx="1552966" cy="1960401"/>
              </a:xfrm>
            </p:grpSpPr>
            <p:grpSp>
              <p:nvGrpSpPr>
                <p:cNvPr id="7890" name="Google Shape;7890;p33"/>
                <p:cNvGrpSpPr/>
                <p:nvPr/>
              </p:nvGrpSpPr>
              <p:grpSpPr>
                <a:xfrm>
                  <a:off x="146217" y="2712579"/>
                  <a:ext cx="1134008" cy="607901"/>
                  <a:chOff x="5206900" y="826150"/>
                  <a:chExt cx="599275" cy="321250"/>
                </a:xfrm>
              </p:grpSpPr>
              <p:sp>
                <p:nvSpPr>
                  <p:cNvPr id="7891" name="Google Shape;7891;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33"/>
                <p:cNvGrpSpPr/>
                <p:nvPr/>
              </p:nvGrpSpPr>
              <p:grpSpPr>
                <a:xfrm rot="-9256633">
                  <a:off x="489429" y="3110262"/>
                  <a:ext cx="1134020" cy="607908"/>
                  <a:chOff x="5206900" y="826150"/>
                  <a:chExt cx="599275" cy="321250"/>
                </a:xfrm>
              </p:grpSpPr>
              <p:sp>
                <p:nvSpPr>
                  <p:cNvPr id="7906" name="Google Shape;7906;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33"/>
                <p:cNvGrpSpPr/>
                <p:nvPr/>
              </p:nvGrpSpPr>
              <p:grpSpPr>
                <a:xfrm flipH="1" rot="7120513">
                  <a:off x="538618" y="3725726"/>
                  <a:ext cx="1133997" cy="607895"/>
                  <a:chOff x="5206900" y="826150"/>
                  <a:chExt cx="599275" cy="321250"/>
                </a:xfrm>
              </p:grpSpPr>
              <p:sp>
                <p:nvSpPr>
                  <p:cNvPr id="7921" name="Google Shape;7921;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5" name="Google Shape;7935;p33"/>
              <p:cNvGrpSpPr/>
              <p:nvPr/>
            </p:nvGrpSpPr>
            <p:grpSpPr>
              <a:xfrm flipH="1" rot="-5624831">
                <a:off x="3998304" y="1995395"/>
                <a:ext cx="1699005" cy="2145146"/>
                <a:chOff x="146217" y="2712579"/>
                <a:chExt cx="1552966" cy="1960401"/>
              </a:xfrm>
            </p:grpSpPr>
            <p:grpSp>
              <p:nvGrpSpPr>
                <p:cNvPr id="7936" name="Google Shape;7936;p33"/>
                <p:cNvGrpSpPr/>
                <p:nvPr/>
              </p:nvGrpSpPr>
              <p:grpSpPr>
                <a:xfrm>
                  <a:off x="146217" y="2712579"/>
                  <a:ext cx="1134008" cy="607901"/>
                  <a:chOff x="5206900" y="826150"/>
                  <a:chExt cx="599275" cy="321250"/>
                </a:xfrm>
              </p:grpSpPr>
              <p:sp>
                <p:nvSpPr>
                  <p:cNvPr id="7937" name="Google Shape;7937;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33"/>
                <p:cNvGrpSpPr/>
                <p:nvPr/>
              </p:nvGrpSpPr>
              <p:grpSpPr>
                <a:xfrm rot="-9256633">
                  <a:off x="489429" y="3110262"/>
                  <a:ext cx="1134020" cy="607908"/>
                  <a:chOff x="5206900" y="826150"/>
                  <a:chExt cx="599275" cy="321250"/>
                </a:xfrm>
              </p:grpSpPr>
              <p:sp>
                <p:nvSpPr>
                  <p:cNvPr id="7952" name="Google Shape;7952;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33"/>
                <p:cNvGrpSpPr/>
                <p:nvPr/>
              </p:nvGrpSpPr>
              <p:grpSpPr>
                <a:xfrm flipH="1" rot="7120513">
                  <a:off x="538618" y="3725726"/>
                  <a:ext cx="1133997" cy="607895"/>
                  <a:chOff x="5206900" y="826150"/>
                  <a:chExt cx="599275" cy="321250"/>
                </a:xfrm>
              </p:grpSpPr>
              <p:sp>
                <p:nvSpPr>
                  <p:cNvPr id="7967" name="Google Shape;7967;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81" name="Google Shape;7981;p33"/>
            <p:cNvGrpSpPr/>
            <p:nvPr/>
          </p:nvGrpSpPr>
          <p:grpSpPr>
            <a:xfrm>
              <a:off x="7444908" y="-9"/>
              <a:ext cx="1699100" cy="2145071"/>
              <a:chOff x="7367733" y="196366"/>
              <a:chExt cx="1699100" cy="2145071"/>
            </a:xfrm>
          </p:grpSpPr>
          <p:grpSp>
            <p:nvGrpSpPr>
              <p:cNvPr id="7982" name="Google Shape;7982;p33"/>
              <p:cNvGrpSpPr/>
              <p:nvPr/>
            </p:nvGrpSpPr>
            <p:grpSpPr>
              <a:xfrm flipH="1">
                <a:off x="7367733" y="196366"/>
                <a:ext cx="1699100" cy="2145071"/>
                <a:chOff x="146217" y="2712579"/>
                <a:chExt cx="1552966" cy="1960401"/>
              </a:xfrm>
            </p:grpSpPr>
            <p:grpSp>
              <p:nvGrpSpPr>
                <p:cNvPr id="7983" name="Google Shape;7983;p33"/>
                <p:cNvGrpSpPr/>
                <p:nvPr/>
              </p:nvGrpSpPr>
              <p:grpSpPr>
                <a:xfrm>
                  <a:off x="146217" y="2712579"/>
                  <a:ext cx="1134008" cy="607901"/>
                  <a:chOff x="5206900" y="826150"/>
                  <a:chExt cx="599275" cy="321250"/>
                </a:xfrm>
              </p:grpSpPr>
              <p:sp>
                <p:nvSpPr>
                  <p:cNvPr id="7984" name="Google Shape;7984;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33"/>
                <p:cNvGrpSpPr/>
                <p:nvPr/>
              </p:nvGrpSpPr>
              <p:grpSpPr>
                <a:xfrm rot="-9256633">
                  <a:off x="489429" y="3110262"/>
                  <a:ext cx="1134020" cy="607908"/>
                  <a:chOff x="5206900" y="826150"/>
                  <a:chExt cx="599275" cy="321250"/>
                </a:xfrm>
              </p:grpSpPr>
              <p:sp>
                <p:nvSpPr>
                  <p:cNvPr id="7999" name="Google Shape;7999;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33"/>
                <p:cNvGrpSpPr/>
                <p:nvPr/>
              </p:nvGrpSpPr>
              <p:grpSpPr>
                <a:xfrm flipH="1" rot="7120513">
                  <a:off x="538618" y="3725726"/>
                  <a:ext cx="1133997" cy="607895"/>
                  <a:chOff x="5206900" y="826150"/>
                  <a:chExt cx="599275" cy="321250"/>
                </a:xfrm>
              </p:grpSpPr>
              <p:sp>
                <p:nvSpPr>
                  <p:cNvPr id="8014" name="Google Shape;8014;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28" name="Google Shape;8028;p33"/>
              <p:cNvGrpSpPr/>
              <p:nvPr/>
            </p:nvGrpSpPr>
            <p:grpSpPr>
              <a:xfrm>
                <a:off x="7920143" y="760581"/>
                <a:ext cx="631314" cy="578969"/>
                <a:chOff x="7920143" y="760581"/>
                <a:chExt cx="631314" cy="578969"/>
              </a:xfrm>
            </p:grpSpPr>
            <p:grpSp>
              <p:nvGrpSpPr>
                <p:cNvPr id="8029" name="Google Shape;8029;p33"/>
                <p:cNvGrpSpPr/>
                <p:nvPr/>
              </p:nvGrpSpPr>
              <p:grpSpPr>
                <a:xfrm>
                  <a:off x="8008359" y="1010231"/>
                  <a:ext cx="179610" cy="275226"/>
                  <a:chOff x="1146109" y="401894"/>
                  <a:chExt cx="179610" cy="275226"/>
                </a:xfrm>
              </p:grpSpPr>
              <p:sp>
                <p:nvSpPr>
                  <p:cNvPr id="8030" name="Google Shape;8030;p33"/>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33"/>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33"/>
                <p:cNvGrpSpPr/>
                <p:nvPr/>
              </p:nvGrpSpPr>
              <p:grpSpPr>
                <a:xfrm>
                  <a:off x="7920143" y="760581"/>
                  <a:ext cx="631314" cy="578969"/>
                  <a:chOff x="7920143" y="760581"/>
                  <a:chExt cx="631314" cy="578969"/>
                </a:xfrm>
              </p:grpSpPr>
              <p:sp>
                <p:nvSpPr>
                  <p:cNvPr id="8033" name="Google Shape;8033;p33"/>
                  <p:cNvSpPr/>
                  <p:nvPr/>
                </p:nvSpPr>
                <p:spPr>
                  <a:xfrm>
                    <a:off x="8248228" y="1065572"/>
                    <a:ext cx="303229" cy="273978"/>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33"/>
                  <p:cNvSpPr/>
                  <p:nvPr/>
                </p:nvSpPr>
                <p:spPr>
                  <a:xfrm>
                    <a:off x="8318661" y="810602"/>
                    <a:ext cx="195755" cy="23694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33"/>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6" name="Google Shape;8036;p33"/>
                  <p:cNvGrpSpPr/>
                  <p:nvPr/>
                </p:nvGrpSpPr>
                <p:grpSpPr>
                  <a:xfrm>
                    <a:off x="7920143" y="760581"/>
                    <a:ext cx="198469" cy="169885"/>
                    <a:chOff x="7920143" y="760581"/>
                    <a:chExt cx="198469" cy="169885"/>
                  </a:xfrm>
                </p:grpSpPr>
                <p:sp>
                  <p:nvSpPr>
                    <p:cNvPr id="8037" name="Google Shape;8037;p33"/>
                    <p:cNvSpPr/>
                    <p:nvPr/>
                  </p:nvSpPr>
                  <p:spPr>
                    <a:xfrm>
                      <a:off x="7954080" y="786290"/>
                      <a:ext cx="97877" cy="11845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33"/>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sp>
        <p:nvSpPr>
          <p:cNvPr id="8039" name="Google Shape;8039;p3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2_1_1_1_1">
    <p:spTree>
      <p:nvGrpSpPr>
        <p:cNvPr id="8040" name="Shape 8040"/>
        <p:cNvGrpSpPr/>
        <p:nvPr/>
      </p:nvGrpSpPr>
      <p:grpSpPr>
        <a:xfrm>
          <a:off x="0" y="0"/>
          <a:ext cx="0" cy="0"/>
          <a:chOff x="0" y="0"/>
          <a:chExt cx="0" cy="0"/>
        </a:xfrm>
      </p:grpSpPr>
      <p:grpSp>
        <p:nvGrpSpPr>
          <p:cNvPr id="8041" name="Google Shape;8041;p34"/>
          <p:cNvGrpSpPr/>
          <p:nvPr/>
        </p:nvGrpSpPr>
        <p:grpSpPr>
          <a:xfrm>
            <a:off x="176625" y="110350"/>
            <a:ext cx="8790774" cy="4922811"/>
            <a:chOff x="131600" y="118425"/>
            <a:chExt cx="8790774" cy="4922811"/>
          </a:xfrm>
        </p:grpSpPr>
        <p:sp>
          <p:nvSpPr>
            <p:cNvPr id="8042" name="Google Shape;8042;p34"/>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3" name="Google Shape;8043;p34"/>
            <p:cNvGrpSpPr/>
            <p:nvPr/>
          </p:nvGrpSpPr>
          <p:grpSpPr>
            <a:xfrm>
              <a:off x="131600" y="1884558"/>
              <a:ext cx="2122449" cy="3112715"/>
              <a:chOff x="131600" y="1884558"/>
              <a:chExt cx="2122449" cy="3112715"/>
            </a:xfrm>
          </p:grpSpPr>
          <p:sp>
            <p:nvSpPr>
              <p:cNvPr id="8044" name="Google Shape;8044;p34"/>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34"/>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34"/>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34"/>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34"/>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34"/>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34"/>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34"/>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34"/>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34"/>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34"/>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34"/>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34"/>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34"/>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34"/>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34"/>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34"/>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34"/>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34"/>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34"/>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34"/>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34"/>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34"/>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34"/>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34"/>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34"/>
            <p:cNvGrpSpPr/>
            <p:nvPr/>
          </p:nvGrpSpPr>
          <p:grpSpPr>
            <a:xfrm flipH="1">
              <a:off x="2342550" y="2567965"/>
              <a:ext cx="3964145" cy="1455821"/>
              <a:chOff x="3233388" y="140740"/>
              <a:chExt cx="3964145" cy="1455821"/>
            </a:xfrm>
          </p:grpSpPr>
          <p:sp>
            <p:nvSpPr>
              <p:cNvPr id="8070" name="Google Shape;8070;p3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3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3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3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3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3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3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3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3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34"/>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3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3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3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3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3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3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3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3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3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3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3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3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3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3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3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3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6" name="Google Shape;8096;p34"/>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34"/>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34"/>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34"/>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34"/>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34"/>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34"/>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34"/>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34"/>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34"/>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34"/>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34"/>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34"/>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34"/>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34"/>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34"/>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34"/>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34"/>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34"/>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34"/>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34"/>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34"/>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34"/>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34"/>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34"/>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34"/>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34"/>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34"/>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34"/>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34"/>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34"/>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34"/>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34"/>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34"/>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34"/>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34"/>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34"/>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34"/>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34"/>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34"/>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34"/>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34"/>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34"/>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34"/>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34"/>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34"/>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34"/>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34"/>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34"/>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34"/>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34"/>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34"/>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34"/>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34"/>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34"/>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34"/>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34"/>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34"/>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34"/>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34"/>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34"/>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34"/>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34"/>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34"/>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34"/>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34"/>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34"/>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34"/>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34"/>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34"/>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34"/>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34"/>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34"/>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34"/>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34"/>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34"/>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34"/>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34"/>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34"/>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34"/>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34"/>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34"/>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34"/>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34"/>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34"/>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34"/>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34"/>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34"/>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34"/>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34"/>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34"/>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34"/>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34"/>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34"/>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34"/>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34"/>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34"/>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34"/>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34"/>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34"/>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6" name="Google Shape;8196;p34"/>
            <p:cNvGrpSpPr/>
            <p:nvPr/>
          </p:nvGrpSpPr>
          <p:grpSpPr>
            <a:xfrm rot="5400000">
              <a:off x="6199788" y="1372590"/>
              <a:ext cx="3964145" cy="1455821"/>
              <a:chOff x="3233388" y="140740"/>
              <a:chExt cx="3964145" cy="1455821"/>
            </a:xfrm>
          </p:grpSpPr>
          <p:sp>
            <p:nvSpPr>
              <p:cNvPr id="8197" name="Google Shape;8197;p3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3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3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3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3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3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3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3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3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3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3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3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3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3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3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3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3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3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3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3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3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3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3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3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3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3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3" name="Google Shape;8223;p34"/>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34"/>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34"/>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34"/>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34"/>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8" name="Google Shape;8228;p34"/>
            <p:cNvGrpSpPr/>
            <p:nvPr/>
          </p:nvGrpSpPr>
          <p:grpSpPr>
            <a:xfrm>
              <a:off x="234224" y="118425"/>
              <a:ext cx="3532446" cy="1609151"/>
              <a:chOff x="140599" y="118425"/>
              <a:chExt cx="3532446" cy="1609151"/>
            </a:xfrm>
          </p:grpSpPr>
          <p:sp>
            <p:nvSpPr>
              <p:cNvPr id="8229" name="Google Shape;8229;p34"/>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34"/>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34"/>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34"/>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34"/>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34"/>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34"/>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34"/>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34"/>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34"/>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34"/>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34"/>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34"/>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34"/>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34"/>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34"/>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34"/>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34"/>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34"/>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34"/>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34"/>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34"/>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34"/>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34"/>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34"/>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34"/>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5" name="Google Shape;8255;p34"/>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6" name="Google Shape;8256;p34"/>
            <p:cNvGrpSpPr/>
            <p:nvPr/>
          </p:nvGrpSpPr>
          <p:grpSpPr>
            <a:xfrm>
              <a:off x="3327013" y="140740"/>
              <a:ext cx="3964145" cy="1455821"/>
              <a:chOff x="3233388" y="140740"/>
              <a:chExt cx="3964145" cy="1455821"/>
            </a:xfrm>
          </p:grpSpPr>
          <p:sp>
            <p:nvSpPr>
              <p:cNvPr id="8257" name="Google Shape;8257;p3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3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3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3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3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3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3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3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3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3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3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3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3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3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3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3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3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3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3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3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3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3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3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3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3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3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3" name="Google Shape;8283;p34"/>
          <p:cNvGrpSpPr/>
          <p:nvPr/>
        </p:nvGrpSpPr>
        <p:grpSpPr>
          <a:xfrm>
            <a:off x="-459862" y="-308630"/>
            <a:ext cx="10645658" cy="5576344"/>
            <a:chOff x="-459862" y="-308630"/>
            <a:chExt cx="10645658" cy="5576344"/>
          </a:xfrm>
        </p:grpSpPr>
        <p:grpSp>
          <p:nvGrpSpPr>
            <p:cNvPr id="8284" name="Google Shape;8284;p34"/>
            <p:cNvGrpSpPr/>
            <p:nvPr/>
          </p:nvGrpSpPr>
          <p:grpSpPr>
            <a:xfrm>
              <a:off x="-459862" y="-308630"/>
              <a:ext cx="2665792" cy="2736556"/>
              <a:chOff x="-459862" y="-308630"/>
              <a:chExt cx="2665792" cy="2736556"/>
            </a:xfrm>
          </p:grpSpPr>
          <p:grpSp>
            <p:nvGrpSpPr>
              <p:cNvPr id="8285" name="Google Shape;8285;p34"/>
              <p:cNvGrpSpPr/>
              <p:nvPr/>
            </p:nvGrpSpPr>
            <p:grpSpPr>
              <a:xfrm flipH="1">
                <a:off x="-173865" y="-308621"/>
                <a:ext cx="1699100" cy="2145071"/>
                <a:chOff x="146217" y="2712579"/>
                <a:chExt cx="1552966" cy="1960401"/>
              </a:xfrm>
            </p:grpSpPr>
            <p:grpSp>
              <p:nvGrpSpPr>
                <p:cNvPr id="8286" name="Google Shape;8286;p34"/>
                <p:cNvGrpSpPr/>
                <p:nvPr/>
              </p:nvGrpSpPr>
              <p:grpSpPr>
                <a:xfrm>
                  <a:off x="146217" y="2712579"/>
                  <a:ext cx="1134008" cy="607901"/>
                  <a:chOff x="5206900" y="826150"/>
                  <a:chExt cx="599275" cy="321250"/>
                </a:xfrm>
              </p:grpSpPr>
              <p:sp>
                <p:nvSpPr>
                  <p:cNvPr id="8287" name="Google Shape;8287;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34"/>
                <p:cNvGrpSpPr/>
                <p:nvPr/>
              </p:nvGrpSpPr>
              <p:grpSpPr>
                <a:xfrm rot="-9256633">
                  <a:off x="489429" y="3110262"/>
                  <a:ext cx="1134020" cy="607908"/>
                  <a:chOff x="5206900" y="826150"/>
                  <a:chExt cx="599275" cy="321250"/>
                </a:xfrm>
              </p:grpSpPr>
              <p:sp>
                <p:nvSpPr>
                  <p:cNvPr id="8302" name="Google Shape;8302;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34"/>
                <p:cNvGrpSpPr/>
                <p:nvPr/>
              </p:nvGrpSpPr>
              <p:grpSpPr>
                <a:xfrm flipH="1" rot="7120513">
                  <a:off x="538618" y="3725726"/>
                  <a:ext cx="1133997" cy="607895"/>
                  <a:chOff x="5206900" y="826150"/>
                  <a:chExt cx="599275" cy="321250"/>
                </a:xfrm>
              </p:grpSpPr>
              <p:sp>
                <p:nvSpPr>
                  <p:cNvPr id="8317" name="Google Shape;8317;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31" name="Google Shape;8331;p34"/>
              <p:cNvGrpSpPr/>
              <p:nvPr/>
            </p:nvGrpSpPr>
            <p:grpSpPr>
              <a:xfrm flipH="1" rot="-8485613">
                <a:off x="23466" y="-12889"/>
                <a:ext cx="1699136" cy="2145074"/>
                <a:chOff x="146217" y="2712579"/>
                <a:chExt cx="1552966" cy="1960401"/>
              </a:xfrm>
            </p:grpSpPr>
            <p:grpSp>
              <p:nvGrpSpPr>
                <p:cNvPr id="8332" name="Google Shape;8332;p34"/>
                <p:cNvGrpSpPr/>
                <p:nvPr/>
              </p:nvGrpSpPr>
              <p:grpSpPr>
                <a:xfrm>
                  <a:off x="146217" y="2712579"/>
                  <a:ext cx="1134008" cy="607901"/>
                  <a:chOff x="5206900" y="826150"/>
                  <a:chExt cx="599275" cy="321250"/>
                </a:xfrm>
              </p:grpSpPr>
              <p:sp>
                <p:nvSpPr>
                  <p:cNvPr id="8333" name="Google Shape;8333;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34"/>
                <p:cNvGrpSpPr/>
                <p:nvPr/>
              </p:nvGrpSpPr>
              <p:grpSpPr>
                <a:xfrm rot="-9256633">
                  <a:off x="489429" y="3110262"/>
                  <a:ext cx="1134020" cy="607908"/>
                  <a:chOff x="5206900" y="826150"/>
                  <a:chExt cx="599275" cy="321250"/>
                </a:xfrm>
              </p:grpSpPr>
              <p:sp>
                <p:nvSpPr>
                  <p:cNvPr id="8348" name="Google Shape;8348;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34"/>
                <p:cNvGrpSpPr/>
                <p:nvPr/>
              </p:nvGrpSpPr>
              <p:grpSpPr>
                <a:xfrm flipH="1" rot="7120513">
                  <a:off x="538618" y="3725726"/>
                  <a:ext cx="1133997" cy="607895"/>
                  <a:chOff x="5206900" y="826150"/>
                  <a:chExt cx="599275" cy="321250"/>
                </a:xfrm>
              </p:grpSpPr>
              <p:sp>
                <p:nvSpPr>
                  <p:cNvPr id="8363" name="Google Shape;8363;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77" name="Google Shape;8377;p34"/>
            <p:cNvGrpSpPr/>
            <p:nvPr/>
          </p:nvGrpSpPr>
          <p:grpSpPr>
            <a:xfrm>
              <a:off x="221282" y="128507"/>
              <a:ext cx="983893" cy="983687"/>
              <a:chOff x="162475" y="150075"/>
              <a:chExt cx="871782" cy="871600"/>
            </a:xfrm>
          </p:grpSpPr>
          <p:sp>
            <p:nvSpPr>
              <p:cNvPr id="8378" name="Google Shape;8378;p34"/>
              <p:cNvSpPr/>
              <p:nvPr/>
            </p:nvSpPr>
            <p:spPr>
              <a:xfrm>
                <a:off x="162475" y="150075"/>
                <a:ext cx="871782" cy="871600"/>
              </a:xfrm>
              <a:custGeom>
                <a:rect b="b" l="l" r="r" t="t"/>
                <a:pathLst>
                  <a:path extrusionOk="0" h="4785" w="4786">
                    <a:moveTo>
                      <a:pt x="3937" y="848"/>
                    </a:moveTo>
                    <a:cubicBezTo>
                      <a:pt x="4785" y="1696"/>
                      <a:pt x="4785" y="3089"/>
                      <a:pt x="3937" y="3937"/>
                    </a:cubicBezTo>
                    <a:cubicBezTo>
                      <a:pt x="3089" y="4785"/>
                      <a:pt x="1697" y="4785"/>
                      <a:pt x="849" y="3937"/>
                    </a:cubicBezTo>
                    <a:cubicBezTo>
                      <a:pt x="1" y="3089"/>
                      <a:pt x="1" y="1696"/>
                      <a:pt x="849" y="848"/>
                    </a:cubicBezTo>
                    <a:cubicBezTo>
                      <a:pt x="1697" y="0"/>
                      <a:pt x="3089" y="0"/>
                      <a:pt x="3937" y="8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9" name="Google Shape;8379;p34"/>
              <p:cNvGrpSpPr/>
              <p:nvPr/>
            </p:nvGrpSpPr>
            <p:grpSpPr>
              <a:xfrm>
                <a:off x="203277" y="199620"/>
                <a:ext cx="793092" cy="739172"/>
                <a:chOff x="203277" y="199620"/>
                <a:chExt cx="793092" cy="739172"/>
              </a:xfrm>
            </p:grpSpPr>
            <p:sp>
              <p:nvSpPr>
                <p:cNvPr id="8380" name="Google Shape;8380;p34"/>
                <p:cNvSpPr/>
                <p:nvPr/>
              </p:nvSpPr>
              <p:spPr>
                <a:xfrm>
                  <a:off x="375228" y="199620"/>
                  <a:ext cx="425690" cy="103645"/>
                </a:xfrm>
                <a:custGeom>
                  <a:rect b="b" l="l" r="r" t="t"/>
                  <a:pathLst>
                    <a:path extrusionOk="0" h="569" w="2337">
                      <a:moveTo>
                        <a:pt x="1713" y="0"/>
                      </a:moveTo>
                      <a:cubicBezTo>
                        <a:pt x="1453" y="237"/>
                        <a:pt x="1142" y="306"/>
                        <a:pt x="865" y="306"/>
                      </a:cubicBezTo>
                      <a:cubicBezTo>
                        <a:pt x="580" y="306"/>
                        <a:pt x="330" y="233"/>
                        <a:pt x="209" y="192"/>
                      </a:cubicBezTo>
                      <a:cubicBezTo>
                        <a:pt x="129" y="240"/>
                        <a:pt x="65" y="272"/>
                        <a:pt x="1" y="320"/>
                      </a:cubicBezTo>
                      <a:cubicBezTo>
                        <a:pt x="129" y="352"/>
                        <a:pt x="273" y="416"/>
                        <a:pt x="417" y="464"/>
                      </a:cubicBezTo>
                      <a:cubicBezTo>
                        <a:pt x="589" y="539"/>
                        <a:pt x="771" y="569"/>
                        <a:pt x="958" y="569"/>
                      </a:cubicBezTo>
                      <a:cubicBezTo>
                        <a:pt x="1412" y="569"/>
                        <a:pt x="1895" y="392"/>
                        <a:pt x="2337" y="256"/>
                      </a:cubicBezTo>
                      <a:cubicBezTo>
                        <a:pt x="2145" y="128"/>
                        <a:pt x="1937" y="48"/>
                        <a:pt x="17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34"/>
                <p:cNvSpPr/>
                <p:nvPr/>
              </p:nvSpPr>
              <p:spPr>
                <a:xfrm>
                  <a:off x="223678" y="334230"/>
                  <a:ext cx="763948" cy="232609"/>
                </a:xfrm>
                <a:custGeom>
                  <a:rect b="b" l="l" r="r" t="t"/>
                  <a:pathLst>
                    <a:path extrusionOk="0" h="1277" w="4194">
                      <a:moveTo>
                        <a:pt x="2924" y="1"/>
                      </a:moveTo>
                      <a:cubicBezTo>
                        <a:pt x="2683" y="1"/>
                        <a:pt x="2489" y="266"/>
                        <a:pt x="1809" y="381"/>
                      </a:cubicBezTo>
                      <a:cubicBezTo>
                        <a:pt x="1505" y="430"/>
                        <a:pt x="1288" y="450"/>
                        <a:pt x="1120" y="450"/>
                      </a:cubicBezTo>
                      <a:cubicBezTo>
                        <a:pt x="728" y="450"/>
                        <a:pt x="594" y="340"/>
                        <a:pt x="225" y="205"/>
                      </a:cubicBezTo>
                      <a:cubicBezTo>
                        <a:pt x="129" y="349"/>
                        <a:pt x="49" y="509"/>
                        <a:pt x="1" y="669"/>
                      </a:cubicBezTo>
                      <a:cubicBezTo>
                        <a:pt x="49" y="680"/>
                        <a:pt x="97" y="685"/>
                        <a:pt x="145" y="685"/>
                      </a:cubicBezTo>
                      <a:cubicBezTo>
                        <a:pt x="241" y="685"/>
                        <a:pt x="337" y="664"/>
                        <a:pt x="433" y="621"/>
                      </a:cubicBezTo>
                      <a:cubicBezTo>
                        <a:pt x="538" y="574"/>
                        <a:pt x="643" y="553"/>
                        <a:pt x="747" y="553"/>
                      </a:cubicBezTo>
                      <a:cubicBezTo>
                        <a:pt x="1129" y="553"/>
                        <a:pt x="1491" y="837"/>
                        <a:pt x="1793" y="1101"/>
                      </a:cubicBezTo>
                      <a:cubicBezTo>
                        <a:pt x="1933" y="1224"/>
                        <a:pt x="2032" y="1276"/>
                        <a:pt x="2146" y="1276"/>
                      </a:cubicBezTo>
                      <a:cubicBezTo>
                        <a:pt x="2344" y="1276"/>
                        <a:pt x="2583" y="1117"/>
                        <a:pt x="3153" y="893"/>
                      </a:cubicBezTo>
                      <a:cubicBezTo>
                        <a:pt x="3342" y="820"/>
                        <a:pt x="3505" y="791"/>
                        <a:pt x="3647" y="791"/>
                      </a:cubicBezTo>
                      <a:cubicBezTo>
                        <a:pt x="3879" y="791"/>
                        <a:pt x="4054" y="868"/>
                        <a:pt x="4193" y="957"/>
                      </a:cubicBezTo>
                      <a:cubicBezTo>
                        <a:pt x="4177" y="877"/>
                        <a:pt x="4161" y="797"/>
                        <a:pt x="4129" y="717"/>
                      </a:cubicBezTo>
                      <a:cubicBezTo>
                        <a:pt x="3873" y="621"/>
                        <a:pt x="3633" y="477"/>
                        <a:pt x="3425" y="285"/>
                      </a:cubicBezTo>
                      <a:cubicBezTo>
                        <a:pt x="3192" y="75"/>
                        <a:pt x="3052" y="1"/>
                        <a:pt x="29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34"/>
                <p:cNvSpPr/>
                <p:nvPr/>
              </p:nvSpPr>
              <p:spPr>
                <a:xfrm>
                  <a:off x="244079" y="718570"/>
                  <a:ext cx="647188" cy="220222"/>
                </a:xfrm>
                <a:custGeom>
                  <a:rect b="b" l="l" r="r" t="t"/>
                  <a:pathLst>
                    <a:path extrusionOk="0" h="1209" w="3553">
                      <a:moveTo>
                        <a:pt x="409" y="1"/>
                      </a:moveTo>
                      <a:cubicBezTo>
                        <a:pt x="217" y="1"/>
                        <a:pt x="88" y="119"/>
                        <a:pt x="1" y="256"/>
                      </a:cubicBezTo>
                      <a:cubicBezTo>
                        <a:pt x="113" y="480"/>
                        <a:pt x="257" y="672"/>
                        <a:pt x="449" y="848"/>
                      </a:cubicBezTo>
                      <a:cubicBezTo>
                        <a:pt x="512" y="837"/>
                        <a:pt x="580" y="831"/>
                        <a:pt x="654" y="831"/>
                      </a:cubicBezTo>
                      <a:cubicBezTo>
                        <a:pt x="918" y="831"/>
                        <a:pt x="1256" y="907"/>
                        <a:pt x="1681" y="1120"/>
                      </a:cubicBezTo>
                      <a:cubicBezTo>
                        <a:pt x="1809" y="1184"/>
                        <a:pt x="1928" y="1209"/>
                        <a:pt x="2039" y="1209"/>
                      </a:cubicBezTo>
                      <a:cubicBezTo>
                        <a:pt x="2427" y="1209"/>
                        <a:pt x="2728" y="907"/>
                        <a:pt x="3045" y="907"/>
                      </a:cubicBezTo>
                      <a:cubicBezTo>
                        <a:pt x="3091" y="907"/>
                        <a:pt x="3138" y="913"/>
                        <a:pt x="3185" y="928"/>
                      </a:cubicBezTo>
                      <a:cubicBezTo>
                        <a:pt x="3233" y="944"/>
                        <a:pt x="3281" y="944"/>
                        <a:pt x="3329" y="960"/>
                      </a:cubicBezTo>
                      <a:cubicBezTo>
                        <a:pt x="3409" y="896"/>
                        <a:pt x="3489" y="832"/>
                        <a:pt x="3553" y="752"/>
                      </a:cubicBezTo>
                      <a:cubicBezTo>
                        <a:pt x="3425" y="720"/>
                        <a:pt x="3313" y="640"/>
                        <a:pt x="3233" y="528"/>
                      </a:cubicBezTo>
                      <a:cubicBezTo>
                        <a:pt x="3068" y="300"/>
                        <a:pt x="2950" y="215"/>
                        <a:pt x="2833" y="215"/>
                      </a:cubicBezTo>
                      <a:cubicBezTo>
                        <a:pt x="2679" y="215"/>
                        <a:pt x="2528" y="364"/>
                        <a:pt x="2273" y="528"/>
                      </a:cubicBezTo>
                      <a:cubicBezTo>
                        <a:pt x="2107" y="634"/>
                        <a:pt x="1985" y="690"/>
                        <a:pt x="1855" y="690"/>
                      </a:cubicBezTo>
                      <a:cubicBezTo>
                        <a:pt x="1633" y="690"/>
                        <a:pt x="1389" y="528"/>
                        <a:pt x="865" y="176"/>
                      </a:cubicBezTo>
                      <a:cubicBezTo>
                        <a:pt x="683" y="50"/>
                        <a:pt x="533" y="1"/>
                        <a:pt x="4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34"/>
                <p:cNvSpPr/>
                <p:nvPr/>
              </p:nvSpPr>
              <p:spPr>
                <a:xfrm>
                  <a:off x="287795" y="298711"/>
                  <a:ext cx="414761" cy="74500"/>
                </a:xfrm>
                <a:custGeom>
                  <a:rect b="b" l="l" r="r" t="t"/>
                  <a:pathLst>
                    <a:path extrusionOk="0" h="409" w="2277">
                      <a:moveTo>
                        <a:pt x="193" y="0"/>
                      </a:moveTo>
                      <a:cubicBezTo>
                        <a:pt x="129" y="64"/>
                        <a:pt x="49" y="144"/>
                        <a:pt x="1" y="224"/>
                      </a:cubicBezTo>
                      <a:cubicBezTo>
                        <a:pt x="257" y="272"/>
                        <a:pt x="609" y="336"/>
                        <a:pt x="1041" y="384"/>
                      </a:cubicBezTo>
                      <a:cubicBezTo>
                        <a:pt x="1171" y="401"/>
                        <a:pt x="1291" y="408"/>
                        <a:pt x="1400" y="408"/>
                      </a:cubicBezTo>
                      <a:cubicBezTo>
                        <a:pt x="2023" y="408"/>
                        <a:pt x="2277" y="174"/>
                        <a:pt x="1964" y="174"/>
                      </a:cubicBezTo>
                      <a:cubicBezTo>
                        <a:pt x="1916" y="174"/>
                        <a:pt x="1853" y="179"/>
                        <a:pt x="1777" y="192"/>
                      </a:cubicBezTo>
                      <a:cubicBezTo>
                        <a:pt x="1706" y="203"/>
                        <a:pt x="1627" y="207"/>
                        <a:pt x="1545" y="207"/>
                      </a:cubicBezTo>
                      <a:cubicBezTo>
                        <a:pt x="1107" y="207"/>
                        <a:pt x="543" y="81"/>
                        <a:pt x="1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34"/>
                <p:cNvSpPr/>
                <p:nvPr/>
              </p:nvSpPr>
              <p:spPr>
                <a:xfrm>
                  <a:off x="832427" y="506910"/>
                  <a:ext cx="163937" cy="81422"/>
                </a:xfrm>
                <a:custGeom>
                  <a:rect b="b" l="l" r="r" t="t"/>
                  <a:pathLst>
                    <a:path extrusionOk="0" h="447" w="900">
                      <a:moveTo>
                        <a:pt x="155" y="1"/>
                      </a:moveTo>
                      <a:cubicBezTo>
                        <a:pt x="53" y="1"/>
                        <a:pt x="1" y="37"/>
                        <a:pt x="51" y="137"/>
                      </a:cubicBezTo>
                      <a:cubicBezTo>
                        <a:pt x="150" y="336"/>
                        <a:pt x="540" y="447"/>
                        <a:pt x="805" y="447"/>
                      </a:cubicBezTo>
                      <a:cubicBezTo>
                        <a:pt x="839" y="447"/>
                        <a:pt x="870" y="445"/>
                        <a:pt x="899" y="441"/>
                      </a:cubicBezTo>
                      <a:cubicBezTo>
                        <a:pt x="899" y="361"/>
                        <a:pt x="883" y="281"/>
                        <a:pt x="883" y="201"/>
                      </a:cubicBezTo>
                      <a:cubicBezTo>
                        <a:pt x="706" y="128"/>
                        <a:pt x="345" y="1"/>
                        <a:pt x="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34"/>
                <p:cNvSpPr/>
                <p:nvPr/>
              </p:nvSpPr>
              <p:spPr>
                <a:xfrm>
                  <a:off x="829877" y="272481"/>
                  <a:ext cx="131514" cy="154647"/>
                </a:xfrm>
                <a:custGeom>
                  <a:rect b="b" l="l" r="r" t="t"/>
                  <a:pathLst>
                    <a:path extrusionOk="0" h="849" w="722">
                      <a:moveTo>
                        <a:pt x="81" y="0"/>
                      </a:moveTo>
                      <a:cubicBezTo>
                        <a:pt x="33" y="64"/>
                        <a:pt x="1" y="128"/>
                        <a:pt x="17" y="192"/>
                      </a:cubicBezTo>
                      <a:cubicBezTo>
                        <a:pt x="49" y="448"/>
                        <a:pt x="449" y="704"/>
                        <a:pt x="721" y="848"/>
                      </a:cubicBezTo>
                      <a:cubicBezTo>
                        <a:pt x="577" y="512"/>
                        <a:pt x="369" y="224"/>
                        <a:pt x="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34"/>
                <p:cNvSpPr/>
                <p:nvPr/>
              </p:nvSpPr>
              <p:spPr>
                <a:xfrm>
                  <a:off x="203277" y="473394"/>
                  <a:ext cx="793092" cy="282519"/>
                </a:xfrm>
                <a:custGeom>
                  <a:rect b="b" l="l" r="r" t="t"/>
                  <a:pathLst>
                    <a:path extrusionOk="0" h="1551" w="4354">
                      <a:moveTo>
                        <a:pt x="543" y="0"/>
                      </a:moveTo>
                      <a:cubicBezTo>
                        <a:pt x="372" y="0"/>
                        <a:pt x="202" y="43"/>
                        <a:pt x="49" y="129"/>
                      </a:cubicBezTo>
                      <a:cubicBezTo>
                        <a:pt x="17" y="241"/>
                        <a:pt x="1" y="353"/>
                        <a:pt x="1" y="449"/>
                      </a:cubicBezTo>
                      <a:cubicBezTo>
                        <a:pt x="124" y="408"/>
                        <a:pt x="253" y="388"/>
                        <a:pt x="384" y="388"/>
                      </a:cubicBezTo>
                      <a:cubicBezTo>
                        <a:pt x="557" y="388"/>
                        <a:pt x="732" y="424"/>
                        <a:pt x="897" y="497"/>
                      </a:cubicBezTo>
                      <a:cubicBezTo>
                        <a:pt x="1377" y="754"/>
                        <a:pt x="577" y="625"/>
                        <a:pt x="1" y="786"/>
                      </a:cubicBezTo>
                      <a:cubicBezTo>
                        <a:pt x="1" y="962"/>
                        <a:pt x="49" y="1122"/>
                        <a:pt x="97" y="1298"/>
                      </a:cubicBezTo>
                      <a:cubicBezTo>
                        <a:pt x="262" y="1105"/>
                        <a:pt x="595" y="965"/>
                        <a:pt x="895" y="965"/>
                      </a:cubicBezTo>
                      <a:cubicBezTo>
                        <a:pt x="1118" y="965"/>
                        <a:pt x="1322" y="1042"/>
                        <a:pt x="1425" y="1234"/>
                      </a:cubicBezTo>
                      <a:cubicBezTo>
                        <a:pt x="1550" y="1457"/>
                        <a:pt x="1755" y="1551"/>
                        <a:pt x="1986" y="1551"/>
                      </a:cubicBezTo>
                      <a:cubicBezTo>
                        <a:pt x="2318" y="1551"/>
                        <a:pt x="2703" y="1357"/>
                        <a:pt x="2977" y="1074"/>
                      </a:cubicBezTo>
                      <a:cubicBezTo>
                        <a:pt x="3055" y="990"/>
                        <a:pt x="3119" y="956"/>
                        <a:pt x="3173" y="956"/>
                      </a:cubicBezTo>
                      <a:cubicBezTo>
                        <a:pt x="3385" y="956"/>
                        <a:pt x="3433" y="1482"/>
                        <a:pt x="3584" y="1482"/>
                      </a:cubicBezTo>
                      <a:cubicBezTo>
                        <a:pt x="3620" y="1482"/>
                        <a:pt x="3662" y="1452"/>
                        <a:pt x="3713" y="1378"/>
                      </a:cubicBezTo>
                      <a:cubicBezTo>
                        <a:pt x="3857" y="1170"/>
                        <a:pt x="4081" y="1010"/>
                        <a:pt x="4321" y="914"/>
                      </a:cubicBezTo>
                      <a:cubicBezTo>
                        <a:pt x="4321" y="866"/>
                        <a:pt x="4337" y="802"/>
                        <a:pt x="4353" y="738"/>
                      </a:cubicBezTo>
                      <a:lnTo>
                        <a:pt x="4353" y="738"/>
                      </a:lnTo>
                      <a:cubicBezTo>
                        <a:pt x="4254" y="814"/>
                        <a:pt x="4141" y="850"/>
                        <a:pt x="4030" y="850"/>
                      </a:cubicBezTo>
                      <a:cubicBezTo>
                        <a:pt x="3908" y="850"/>
                        <a:pt x="3789" y="805"/>
                        <a:pt x="3697" y="721"/>
                      </a:cubicBezTo>
                      <a:cubicBezTo>
                        <a:pt x="3530" y="547"/>
                        <a:pt x="3405" y="465"/>
                        <a:pt x="3273" y="465"/>
                      </a:cubicBezTo>
                      <a:cubicBezTo>
                        <a:pt x="3114" y="465"/>
                        <a:pt x="2944" y="583"/>
                        <a:pt x="2673" y="802"/>
                      </a:cubicBezTo>
                      <a:cubicBezTo>
                        <a:pt x="2529" y="918"/>
                        <a:pt x="2404" y="969"/>
                        <a:pt x="2282" y="969"/>
                      </a:cubicBezTo>
                      <a:cubicBezTo>
                        <a:pt x="1984" y="969"/>
                        <a:pt x="1705" y="662"/>
                        <a:pt x="1217" y="241"/>
                      </a:cubicBezTo>
                      <a:cubicBezTo>
                        <a:pt x="1021" y="83"/>
                        <a:pt x="782" y="0"/>
                        <a:pt x="5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7" name="Google Shape;8387;p34"/>
            <p:cNvGrpSpPr/>
            <p:nvPr/>
          </p:nvGrpSpPr>
          <p:grpSpPr>
            <a:xfrm>
              <a:off x="7759235" y="1680472"/>
              <a:ext cx="2426561" cy="3587242"/>
              <a:chOff x="7759235" y="1680472"/>
              <a:chExt cx="2426561" cy="3587242"/>
            </a:xfrm>
          </p:grpSpPr>
          <p:grpSp>
            <p:nvGrpSpPr>
              <p:cNvPr id="8388" name="Google Shape;8388;p34"/>
              <p:cNvGrpSpPr/>
              <p:nvPr/>
            </p:nvGrpSpPr>
            <p:grpSpPr>
              <a:xfrm flipH="1" rot="10800000">
                <a:off x="8295610" y="2427931"/>
                <a:ext cx="1511053" cy="1603986"/>
                <a:chOff x="7805848" y="0"/>
                <a:chExt cx="1338162" cy="1420462"/>
              </a:xfrm>
            </p:grpSpPr>
            <p:grpSp>
              <p:nvGrpSpPr>
                <p:cNvPr id="8389" name="Google Shape;8389;p34"/>
                <p:cNvGrpSpPr/>
                <p:nvPr/>
              </p:nvGrpSpPr>
              <p:grpSpPr>
                <a:xfrm>
                  <a:off x="8368560" y="0"/>
                  <a:ext cx="775450" cy="710225"/>
                  <a:chOff x="2092310" y="847750"/>
                  <a:chExt cx="775450" cy="710225"/>
                </a:xfrm>
              </p:grpSpPr>
              <p:sp>
                <p:nvSpPr>
                  <p:cNvPr id="8390" name="Google Shape;8390;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5" name="Google Shape;8405;p34"/>
                <p:cNvGrpSpPr/>
                <p:nvPr/>
              </p:nvGrpSpPr>
              <p:grpSpPr>
                <a:xfrm rot="-5400000">
                  <a:off x="7773235" y="184387"/>
                  <a:ext cx="775450" cy="710225"/>
                  <a:chOff x="2092310" y="847750"/>
                  <a:chExt cx="775450" cy="710225"/>
                </a:xfrm>
              </p:grpSpPr>
              <p:sp>
                <p:nvSpPr>
                  <p:cNvPr id="8406" name="Google Shape;8406;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34"/>
                <p:cNvGrpSpPr/>
                <p:nvPr/>
              </p:nvGrpSpPr>
              <p:grpSpPr>
                <a:xfrm flipH="1" rot="10800000">
                  <a:off x="8257960" y="710237"/>
                  <a:ext cx="775450" cy="710225"/>
                  <a:chOff x="2092310" y="847750"/>
                  <a:chExt cx="775450" cy="710225"/>
                </a:xfrm>
              </p:grpSpPr>
              <p:sp>
                <p:nvSpPr>
                  <p:cNvPr id="8422" name="Google Shape;8422;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37" name="Google Shape;8437;p34"/>
              <p:cNvGrpSpPr/>
              <p:nvPr/>
            </p:nvGrpSpPr>
            <p:grpSpPr>
              <a:xfrm flipH="1" rot="-10641026">
                <a:off x="7795501" y="3629649"/>
                <a:ext cx="1511062" cy="1603996"/>
                <a:chOff x="7805848" y="0"/>
                <a:chExt cx="1338162" cy="1420462"/>
              </a:xfrm>
            </p:grpSpPr>
            <p:grpSp>
              <p:nvGrpSpPr>
                <p:cNvPr id="8438" name="Google Shape;8438;p34"/>
                <p:cNvGrpSpPr/>
                <p:nvPr/>
              </p:nvGrpSpPr>
              <p:grpSpPr>
                <a:xfrm>
                  <a:off x="8368560" y="0"/>
                  <a:ext cx="775450" cy="710225"/>
                  <a:chOff x="2092310" y="847750"/>
                  <a:chExt cx="775450" cy="710225"/>
                </a:xfrm>
              </p:grpSpPr>
              <p:sp>
                <p:nvSpPr>
                  <p:cNvPr id="8439" name="Google Shape;8439;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4" name="Google Shape;8454;p34"/>
                <p:cNvGrpSpPr/>
                <p:nvPr/>
              </p:nvGrpSpPr>
              <p:grpSpPr>
                <a:xfrm rot="-5400000">
                  <a:off x="7773235" y="184387"/>
                  <a:ext cx="775450" cy="710225"/>
                  <a:chOff x="2092310" y="847750"/>
                  <a:chExt cx="775450" cy="710225"/>
                </a:xfrm>
              </p:grpSpPr>
              <p:sp>
                <p:nvSpPr>
                  <p:cNvPr id="8455" name="Google Shape;8455;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34"/>
                <p:cNvGrpSpPr/>
                <p:nvPr/>
              </p:nvGrpSpPr>
              <p:grpSpPr>
                <a:xfrm flipH="1" rot="10800000">
                  <a:off x="8257960" y="710237"/>
                  <a:ext cx="775450" cy="710225"/>
                  <a:chOff x="2092310" y="847750"/>
                  <a:chExt cx="775450" cy="710225"/>
                </a:xfrm>
              </p:grpSpPr>
              <p:sp>
                <p:nvSpPr>
                  <p:cNvPr id="8471" name="Google Shape;8471;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6" name="Google Shape;8486;p34"/>
              <p:cNvGrpSpPr/>
              <p:nvPr/>
            </p:nvGrpSpPr>
            <p:grpSpPr>
              <a:xfrm rot="-5400000">
                <a:off x="8628276" y="1634006"/>
                <a:ext cx="1511053" cy="1603986"/>
                <a:chOff x="7805848" y="0"/>
                <a:chExt cx="1338162" cy="1420462"/>
              </a:xfrm>
            </p:grpSpPr>
            <p:grpSp>
              <p:nvGrpSpPr>
                <p:cNvPr id="8487" name="Google Shape;8487;p34"/>
                <p:cNvGrpSpPr/>
                <p:nvPr/>
              </p:nvGrpSpPr>
              <p:grpSpPr>
                <a:xfrm>
                  <a:off x="8368560" y="0"/>
                  <a:ext cx="775450" cy="710225"/>
                  <a:chOff x="2092310" y="847750"/>
                  <a:chExt cx="775450" cy="710225"/>
                </a:xfrm>
              </p:grpSpPr>
              <p:sp>
                <p:nvSpPr>
                  <p:cNvPr id="8488" name="Google Shape;8488;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34"/>
                <p:cNvGrpSpPr/>
                <p:nvPr/>
              </p:nvGrpSpPr>
              <p:grpSpPr>
                <a:xfrm rot="-5400000">
                  <a:off x="7773235" y="184387"/>
                  <a:ext cx="775450" cy="710225"/>
                  <a:chOff x="2092310" y="847750"/>
                  <a:chExt cx="775450" cy="710225"/>
                </a:xfrm>
              </p:grpSpPr>
              <p:sp>
                <p:nvSpPr>
                  <p:cNvPr id="8504" name="Google Shape;8504;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34"/>
                <p:cNvGrpSpPr/>
                <p:nvPr/>
              </p:nvGrpSpPr>
              <p:grpSpPr>
                <a:xfrm flipH="1" rot="10800000">
                  <a:off x="8257960" y="710237"/>
                  <a:ext cx="775450" cy="710225"/>
                  <a:chOff x="2092310" y="847750"/>
                  <a:chExt cx="775450" cy="710225"/>
                </a:xfrm>
              </p:grpSpPr>
              <p:sp>
                <p:nvSpPr>
                  <p:cNvPr id="8520" name="Google Shape;8520;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535" name="Google Shape;8535;p34"/>
              <p:cNvSpPr/>
              <p:nvPr/>
            </p:nvSpPr>
            <p:spPr>
              <a:xfrm rot="-1592122">
                <a:off x="7962278" y="4282354"/>
                <a:ext cx="540544" cy="2985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34"/>
              <p:cNvSpPr/>
              <p:nvPr/>
            </p:nvSpPr>
            <p:spPr>
              <a:xfrm rot="-1592165">
                <a:off x="8563429" y="2660711"/>
                <a:ext cx="316510" cy="174799"/>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537" name="Google Shape;8537;p3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2_1_1_1_1_2">
    <p:spTree>
      <p:nvGrpSpPr>
        <p:cNvPr id="8538" name="Shape 8538"/>
        <p:cNvGrpSpPr/>
        <p:nvPr/>
      </p:nvGrpSpPr>
      <p:grpSpPr>
        <a:xfrm>
          <a:off x="0" y="0"/>
          <a:ext cx="0" cy="0"/>
          <a:chOff x="0" y="0"/>
          <a:chExt cx="0" cy="0"/>
        </a:xfrm>
      </p:grpSpPr>
      <p:grpSp>
        <p:nvGrpSpPr>
          <p:cNvPr id="8539" name="Google Shape;8539;p35"/>
          <p:cNvGrpSpPr/>
          <p:nvPr/>
        </p:nvGrpSpPr>
        <p:grpSpPr>
          <a:xfrm>
            <a:off x="176625" y="110350"/>
            <a:ext cx="8790774" cy="4922811"/>
            <a:chOff x="131600" y="118425"/>
            <a:chExt cx="8790774" cy="4922811"/>
          </a:xfrm>
        </p:grpSpPr>
        <p:sp>
          <p:nvSpPr>
            <p:cNvPr id="8540" name="Google Shape;8540;p35"/>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1" name="Google Shape;8541;p35"/>
            <p:cNvGrpSpPr/>
            <p:nvPr/>
          </p:nvGrpSpPr>
          <p:grpSpPr>
            <a:xfrm>
              <a:off x="131600" y="1884558"/>
              <a:ext cx="2122449" cy="3112715"/>
              <a:chOff x="131600" y="1884558"/>
              <a:chExt cx="2122449" cy="3112715"/>
            </a:xfrm>
          </p:grpSpPr>
          <p:sp>
            <p:nvSpPr>
              <p:cNvPr id="8542" name="Google Shape;8542;p35"/>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35"/>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35"/>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35"/>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35"/>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35"/>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35"/>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35"/>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35"/>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35"/>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35"/>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35"/>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35"/>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35"/>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35"/>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35"/>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35"/>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35"/>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35"/>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35"/>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35"/>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35"/>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35"/>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35"/>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35"/>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35"/>
            <p:cNvGrpSpPr/>
            <p:nvPr/>
          </p:nvGrpSpPr>
          <p:grpSpPr>
            <a:xfrm flipH="1">
              <a:off x="2342550" y="2567965"/>
              <a:ext cx="3964145" cy="1455821"/>
              <a:chOff x="3233388" y="140740"/>
              <a:chExt cx="3964145" cy="1455821"/>
            </a:xfrm>
          </p:grpSpPr>
          <p:sp>
            <p:nvSpPr>
              <p:cNvPr id="8568" name="Google Shape;8568;p3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3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3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3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3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3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3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3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3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35"/>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3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3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3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3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3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3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3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3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3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3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3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3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3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3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3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3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4" name="Google Shape;8594;p35"/>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35"/>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35"/>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35"/>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35"/>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35"/>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35"/>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35"/>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35"/>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35"/>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35"/>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35"/>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35"/>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35"/>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35"/>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35"/>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35"/>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35"/>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35"/>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35"/>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35"/>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35"/>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35"/>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35"/>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35"/>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35"/>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35"/>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35"/>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35"/>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35"/>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35"/>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35"/>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35"/>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35"/>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35"/>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35"/>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35"/>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35"/>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35"/>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35"/>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35"/>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35"/>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35"/>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35"/>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35"/>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35"/>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35"/>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35"/>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35"/>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35"/>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35"/>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35"/>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35"/>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35"/>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35"/>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35"/>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35"/>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35"/>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35"/>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35"/>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35"/>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35"/>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35"/>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35"/>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35"/>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35"/>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35"/>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35"/>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35"/>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35"/>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35"/>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35"/>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35"/>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35"/>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35"/>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35"/>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35"/>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35"/>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35"/>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35"/>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35"/>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35"/>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35"/>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35"/>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35"/>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35"/>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35"/>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35"/>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35"/>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35"/>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35"/>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35"/>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35"/>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35"/>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35"/>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35"/>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35"/>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35"/>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35"/>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35"/>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4" name="Google Shape;8694;p35"/>
            <p:cNvGrpSpPr/>
            <p:nvPr/>
          </p:nvGrpSpPr>
          <p:grpSpPr>
            <a:xfrm rot="5400000">
              <a:off x="6199788" y="1372590"/>
              <a:ext cx="3964145" cy="1455821"/>
              <a:chOff x="3233388" y="140740"/>
              <a:chExt cx="3964145" cy="1455821"/>
            </a:xfrm>
          </p:grpSpPr>
          <p:sp>
            <p:nvSpPr>
              <p:cNvPr id="8695" name="Google Shape;8695;p3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3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3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3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3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3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3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3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3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3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3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3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3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3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3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3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3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3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3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3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3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3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3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3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3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3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21" name="Google Shape;8721;p35"/>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35"/>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35"/>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35"/>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35"/>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6" name="Google Shape;8726;p35"/>
            <p:cNvGrpSpPr/>
            <p:nvPr/>
          </p:nvGrpSpPr>
          <p:grpSpPr>
            <a:xfrm>
              <a:off x="234224" y="118425"/>
              <a:ext cx="3532446" cy="1609151"/>
              <a:chOff x="140599" y="118425"/>
              <a:chExt cx="3532446" cy="1609151"/>
            </a:xfrm>
          </p:grpSpPr>
          <p:sp>
            <p:nvSpPr>
              <p:cNvPr id="8727" name="Google Shape;8727;p35"/>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35"/>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35"/>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35"/>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35"/>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35"/>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35"/>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35"/>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35"/>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35"/>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35"/>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35"/>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35"/>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35"/>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35"/>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35"/>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35"/>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35"/>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35"/>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35"/>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35"/>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35"/>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35"/>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35"/>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35"/>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35"/>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3" name="Google Shape;8753;p35"/>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4" name="Google Shape;8754;p35"/>
            <p:cNvGrpSpPr/>
            <p:nvPr/>
          </p:nvGrpSpPr>
          <p:grpSpPr>
            <a:xfrm>
              <a:off x="3327013" y="140740"/>
              <a:ext cx="3964145" cy="1455821"/>
              <a:chOff x="3233388" y="140740"/>
              <a:chExt cx="3964145" cy="1455821"/>
            </a:xfrm>
          </p:grpSpPr>
          <p:sp>
            <p:nvSpPr>
              <p:cNvPr id="8755" name="Google Shape;8755;p3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3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3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3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3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3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3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3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3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3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3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3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3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3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3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3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3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3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3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3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3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3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3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3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3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3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781" name="Google Shape;8781;p3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8782" name="Google Shape;8782;p35"/>
          <p:cNvGrpSpPr/>
          <p:nvPr/>
        </p:nvGrpSpPr>
        <p:grpSpPr>
          <a:xfrm rot="7328278">
            <a:off x="8209660" y="230925"/>
            <a:ext cx="962821" cy="781082"/>
            <a:chOff x="4911497" y="423244"/>
            <a:chExt cx="700659" cy="568406"/>
          </a:xfrm>
        </p:grpSpPr>
        <p:sp>
          <p:nvSpPr>
            <p:cNvPr id="8783" name="Google Shape;8783;p35"/>
            <p:cNvSpPr/>
            <p:nvPr/>
          </p:nvSpPr>
          <p:spPr>
            <a:xfrm>
              <a:off x="4984033" y="423244"/>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35"/>
            <p:cNvSpPr/>
            <p:nvPr/>
          </p:nvSpPr>
          <p:spPr>
            <a:xfrm>
              <a:off x="5467731" y="438799"/>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35"/>
            <p:cNvSpPr/>
            <p:nvPr/>
          </p:nvSpPr>
          <p:spPr>
            <a:xfrm>
              <a:off x="5212476" y="81922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35"/>
            <p:cNvSpPr/>
            <p:nvPr/>
          </p:nvSpPr>
          <p:spPr>
            <a:xfrm>
              <a:off x="4911497" y="757039"/>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35"/>
            <p:cNvSpPr/>
            <p:nvPr/>
          </p:nvSpPr>
          <p:spPr>
            <a:xfrm>
              <a:off x="5385825" y="689585"/>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35"/>
          <p:cNvGrpSpPr/>
          <p:nvPr/>
        </p:nvGrpSpPr>
        <p:grpSpPr>
          <a:xfrm flipH="1" rot="128201">
            <a:off x="8031198" y="-498853"/>
            <a:ext cx="1511033" cy="1603965"/>
            <a:chOff x="7805848" y="0"/>
            <a:chExt cx="1338162" cy="1420462"/>
          </a:xfrm>
        </p:grpSpPr>
        <p:grpSp>
          <p:nvGrpSpPr>
            <p:cNvPr id="8789" name="Google Shape;8789;p35"/>
            <p:cNvGrpSpPr/>
            <p:nvPr/>
          </p:nvGrpSpPr>
          <p:grpSpPr>
            <a:xfrm>
              <a:off x="8368560" y="0"/>
              <a:ext cx="775450" cy="710225"/>
              <a:chOff x="2092310" y="847750"/>
              <a:chExt cx="775450" cy="710225"/>
            </a:xfrm>
          </p:grpSpPr>
          <p:sp>
            <p:nvSpPr>
              <p:cNvPr id="8790" name="Google Shape;8790;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35"/>
            <p:cNvGrpSpPr/>
            <p:nvPr/>
          </p:nvGrpSpPr>
          <p:grpSpPr>
            <a:xfrm rot="-5400000">
              <a:off x="7570791" y="386832"/>
              <a:ext cx="1180338" cy="710225"/>
              <a:chOff x="1687422" y="847750"/>
              <a:chExt cx="1180338" cy="710225"/>
            </a:xfrm>
          </p:grpSpPr>
          <p:sp>
            <p:nvSpPr>
              <p:cNvPr id="8806" name="Google Shape;8806;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35"/>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35"/>
            <p:cNvGrpSpPr/>
            <p:nvPr/>
          </p:nvGrpSpPr>
          <p:grpSpPr>
            <a:xfrm flipH="1" rot="10800000">
              <a:off x="7988034" y="710237"/>
              <a:ext cx="1045376" cy="710225"/>
              <a:chOff x="1822384" y="847750"/>
              <a:chExt cx="1045376" cy="710225"/>
            </a:xfrm>
          </p:grpSpPr>
          <p:sp>
            <p:nvSpPr>
              <p:cNvPr id="8822" name="Google Shape;8822;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35"/>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37" name="Google Shape;8837;p35"/>
          <p:cNvGrpSpPr/>
          <p:nvPr/>
        </p:nvGrpSpPr>
        <p:grpSpPr>
          <a:xfrm flipH="1" rot="128201">
            <a:off x="8115441" y="655570"/>
            <a:ext cx="1511033" cy="1603965"/>
            <a:chOff x="7805848" y="0"/>
            <a:chExt cx="1338162" cy="1420462"/>
          </a:xfrm>
        </p:grpSpPr>
        <p:grpSp>
          <p:nvGrpSpPr>
            <p:cNvPr id="8838" name="Google Shape;8838;p35"/>
            <p:cNvGrpSpPr/>
            <p:nvPr/>
          </p:nvGrpSpPr>
          <p:grpSpPr>
            <a:xfrm>
              <a:off x="8368560" y="0"/>
              <a:ext cx="775450" cy="710225"/>
              <a:chOff x="2092310" y="847750"/>
              <a:chExt cx="775450" cy="710225"/>
            </a:xfrm>
          </p:grpSpPr>
          <p:sp>
            <p:nvSpPr>
              <p:cNvPr id="8839" name="Google Shape;8839;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35"/>
            <p:cNvGrpSpPr/>
            <p:nvPr/>
          </p:nvGrpSpPr>
          <p:grpSpPr>
            <a:xfrm rot="-5400000">
              <a:off x="7570791" y="386832"/>
              <a:ext cx="1180338" cy="710225"/>
              <a:chOff x="1687422" y="847750"/>
              <a:chExt cx="1180338" cy="710225"/>
            </a:xfrm>
          </p:grpSpPr>
          <p:sp>
            <p:nvSpPr>
              <p:cNvPr id="8855" name="Google Shape;8855;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35"/>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35"/>
            <p:cNvGrpSpPr/>
            <p:nvPr/>
          </p:nvGrpSpPr>
          <p:grpSpPr>
            <a:xfrm flipH="1" rot="10800000">
              <a:off x="7988034" y="710237"/>
              <a:ext cx="1045376" cy="710225"/>
              <a:chOff x="1822384" y="847750"/>
              <a:chExt cx="1045376" cy="710225"/>
            </a:xfrm>
          </p:grpSpPr>
          <p:sp>
            <p:nvSpPr>
              <p:cNvPr id="8871" name="Google Shape;8871;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35"/>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86" name="Google Shape;8886;p35"/>
          <p:cNvGrpSpPr/>
          <p:nvPr/>
        </p:nvGrpSpPr>
        <p:grpSpPr>
          <a:xfrm>
            <a:off x="-1044178" y="3346088"/>
            <a:ext cx="4606862" cy="2631107"/>
            <a:chOff x="-1044178" y="3346088"/>
            <a:chExt cx="4606862" cy="2631107"/>
          </a:xfrm>
        </p:grpSpPr>
        <p:grpSp>
          <p:nvGrpSpPr>
            <p:cNvPr id="8887" name="Google Shape;8887;p35"/>
            <p:cNvGrpSpPr/>
            <p:nvPr/>
          </p:nvGrpSpPr>
          <p:grpSpPr>
            <a:xfrm flipH="1" rot="1481150">
              <a:off x="351508" y="3917869"/>
              <a:ext cx="1511047" cy="1603979"/>
              <a:chOff x="7805848" y="0"/>
              <a:chExt cx="1338162" cy="1420462"/>
            </a:xfrm>
          </p:grpSpPr>
          <p:grpSp>
            <p:nvGrpSpPr>
              <p:cNvPr id="8888" name="Google Shape;8888;p35"/>
              <p:cNvGrpSpPr/>
              <p:nvPr/>
            </p:nvGrpSpPr>
            <p:grpSpPr>
              <a:xfrm>
                <a:off x="8368560" y="0"/>
                <a:ext cx="775450" cy="710225"/>
                <a:chOff x="2092310" y="847750"/>
                <a:chExt cx="775450" cy="710225"/>
              </a:xfrm>
            </p:grpSpPr>
            <p:sp>
              <p:nvSpPr>
                <p:cNvPr id="8889" name="Google Shape;8889;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35"/>
              <p:cNvGrpSpPr/>
              <p:nvPr/>
            </p:nvGrpSpPr>
            <p:grpSpPr>
              <a:xfrm rot="-5400000">
                <a:off x="7773235" y="184387"/>
                <a:ext cx="775450" cy="710225"/>
                <a:chOff x="2092310" y="847750"/>
                <a:chExt cx="775450" cy="710225"/>
              </a:xfrm>
            </p:grpSpPr>
            <p:sp>
              <p:nvSpPr>
                <p:cNvPr id="8905" name="Google Shape;8905;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35"/>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35"/>
              <p:cNvGrpSpPr/>
              <p:nvPr/>
            </p:nvGrpSpPr>
            <p:grpSpPr>
              <a:xfrm flipH="1" rot="10800000">
                <a:off x="8257960" y="38962"/>
                <a:ext cx="775450" cy="1381500"/>
                <a:chOff x="2092310" y="847750"/>
                <a:chExt cx="775450" cy="1381500"/>
              </a:xfrm>
            </p:grpSpPr>
            <p:sp>
              <p:nvSpPr>
                <p:cNvPr id="8921" name="Google Shape;8921;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35"/>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36" name="Google Shape;8936;p35"/>
            <p:cNvGrpSpPr/>
            <p:nvPr/>
          </p:nvGrpSpPr>
          <p:grpSpPr>
            <a:xfrm flipH="1" rot="-9318850">
              <a:off x="1785739" y="4130970"/>
              <a:ext cx="1511047" cy="1603979"/>
              <a:chOff x="7805848" y="0"/>
              <a:chExt cx="1338162" cy="1420462"/>
            </a:xfrm>
          </p:grpSpPr>
          <p:grpSp>
            <p:nvGrpSpPr>
              <p:cNvPr id="8937" name="Google Shape;8937;p35"/>
              <p:cNvGrpSpPr/>
              <p:nvPr/>
            </p:nvGrpSpPr>
            <p:grpSpPr>
              <a:xfrm>
                <a:off x="8368560" y="0"/>
                <a:ext cx="775450" cy="710225"/>
                <a:chOff x="2092310" y="847750"/>
                <a:chExt cx="775450" cy="710225"/>
              </a:xfrm>
            </p:grpSpPr>
            <p:sp>
              <p:nvSpPr>
                <p:cNvPr id="8938" name="Google Shape;8938;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35"/>
              <p:cNvGrpSpPr/>
              <p:nvPr/>
            </p:nvGrpSpPr>
            <p:grpSpPr>
              <a:xfrm rot="-5400000">
                <a:off x="7604532" y="353091"/>
                <a:ext cx="1112857" cy="710225"/>
                <a:chOff x="1754903" y="847750"/>
                <a:chExt cx="1112857" cy="710225"/>
              </a:xfrm>
            </p:grpSpPr>
            <p:sp>
              <p:nvSpPr>
                <p:cNvPr id="8954" name="Google Shape;8954;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35"/>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35"/>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35"/>
              <p:cNvGrpSpPr/>
              <p:nvPr/>
            </p:nvGrpSpPr>
            <p:grpSpPr>
              <a:xfrm flipH="1" rot="10800000">
                <a:off x="8122997" y="710237"/>
                <a:ext cx="910413" cy="710225"/>
                <a:chOff x="1957347" y="847750"/>
                <a:chExt cx="910413" cy="710225"/>
              </a:xfrm>
            </p:grpSpPr>
            <p:sp>
              <p:nvSpPr>
                <p:cNvPr id="8970" name="Google Shape;8970;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35"/>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5" name="Google Shape;8985;p35"/>
            <p:cNvGrpSpPr/>
            <p:nvPr/>
          </p:nvGrpSpPr>
          <p:grpSpPr>
            <a:xfrm flipH="1" rot="-9318850">
              <a:off x="-778279" y="3588334"/>
              <a:ext cx="1511047" cy="1603979"/>
              <a:chOff x="7805848" y="0"/>
              <a:chExt cx="1338162" cy="1420462"/>
            </a:xfrm>
          </p:grpSpPr>
          <p:grpSp>
            <p:nvGrpSpPr>
              <p:cNvPr id="8986" name="Google Shape;8986;p35"/>
              <p:cNvGrpSpPr/>
              <p:nvPr/>
            </p:nvGrpSpPr>
            <p:grpSpPr>
              <a:xfrm>
                <a:off x="8368560" y="0"/>
                <a:ext cx="775450" cy="710225"/>
                <a:chOff x="2092310" y="847750"/>
                <a:chExt cx="775450" cy="710225"/>
              </a:xfrm>
            </p:grpSpPr>
            <p:sp>
              <p:nvSpPr>
                <p:cNvPr id="8987" name="Google Shape;8987;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35"/>
              <p:cNvGrpSpPr/>
              <p:nvPr/>
            </p:nvGrpSpPr>
            <p:grpSpPr>
              <a:xfrm rot="-5400000">
                <a:off x="7773235" y="184387"/>
                <a:ext cx="775450" cy="710225"/>
                <a:chOff x="2092310" y="847750"/>
                <a:chExt cx="775450" cy="710225"/>
              </a:xfrm>
            </p:grpSpPr>
            <p:sp>
              <p:nvSpPr>
                <p:cNvPr id="9003" name="Google Shape;9003;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35"/>
              <p:cNvGrpSpPr/>
              <p:nvPr/>
            </p:nvGrpSpPr>
            <p:grpSpPr>
              <a:xfrm flipH="1" rot="10800000">
                <a:off x="8257960" y="710237"/>
                <a:ext cx="775450" cy="710225"/>
                <a:chOff x="2092310" y="847750"/>
                <a:chExt cx="775450" cy="710225"/>
              </a:xfrm>
            </p:grpSpPr>
            <p:sp>
              <p:nvSpPr>
                <p:cNvPr id="9019" name="Google Shape;9019;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34" name="Google Shape;9034;p35"/>
            <p:cNvGrpSpPr/>
            <p:nvPr/>
          </p:nvGrpSpPr>
          <p:grpSpPr>
            <a:xfrm flipH="1" rot="1276294">
              <a:off x="406503" y="4041561"/>
              <a:ext cx="3210242" cy="304776"/>
              <a:chOff x="4493636" y="3756451"/>
              <a:chExt cx="3210144" cy="304766"/>
            </a:xfrm>
          </p:grpSpPr>
          <p:sp>
            <p:nvSpPr>
              <p:cNvPr id="9035" name="Google Shape;9035;p35"/>
              <p:cNvSpPr/>
              <p:nvPr/>
            </p:nvSpPr>
            <p:spPr>
              <a:xfrm>
                <a:off x="7331441" y="3855586"/>
                <a:ext cx="372339" cy="205631"/>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35"/>
              <p:cNvSpPr/>
              <p:nvPr/>
            </p:nvSpPr>
            <p:spPr>
              <a:xfrm>
                <a:off x="4493636" y="3756451"/>
                <a:ext cx="435126" cy="240307"/>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CUSTOM_2_1_1_1_1_2_1">
    <p:spTree>
      <p:nvGrpSpPr>
        <p:cNvPr id="9037" name="Shape 9037"/>
        <p:cNvGrpSpPr/>
        <p:nvPr/>
      </p:nvGrpSpPr>
      <p:grpSpPr>
        <a:xfrm>
          <a:off x="0" y="0"/>
          <a:ext cx="0" cy="0"/>
          <a:chOff x="0" y="0"/>
          <a:chExt cx="0" cy="0"/>
        </a:xfrm>
      </p:grpSpPr>
      <p:grpSp>
        <p:nvGrpSpPr>
          <p:cNvPr id="9038" name="Google Shape;9038;p36"/>
          <p:cNvGrpSpPr/>
          <p:nvPr/>
        </p:nvGrpSpPr>
        <p:grpSpPr>
          <a:xfrm>
            <a:off x="176625" y="110350"/>
            <a:ext cx="8790774" cy="4922811"/>
            <a:chOff x="131600" y="118425"/>
            <a:chExt cx="8790774" cy="4922811"/>
          </a:xfrm>
        </p:grpSpPr>
        <p:sp>
          <p:nvSpPr>
            <p:cNvPr id="9039" name="Google Shape;9039;p36"/>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0" name="Google Shape;9040;p36"/>
            <p:cNvGrpSpPr/>
            <p:nvPr/>
          </p:nvGrpSpPr>
          <p:grpSpPr>
            <a:xfrm>
              <a:off x="131600" y="1884558"/>
              <a:ext cx="2122449" cy="3112715"/>
              <a:chOff x="131600" y="1884558"/>
              <a:chExt cx="2122449" cy="3112715"/>
            </a:xfrm>
          </p:grpSpPr>
          <p:sp>
            <p:nvSpPr>
              <p:cNvPr id="9041" name="Google Shape;9041;p36"/>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36"/>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36"/>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36"/>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36"/>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36"/>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36"/>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36"/>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36"/>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36"/>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36"/>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36"/>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36"/>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36"/>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36"/>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36"/>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36"/>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36"/>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36"/>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36"/>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36"/>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36"/>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36"/>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36"/>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36"/>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36"/>
            <p:cNvGrpSpPr/>
            <p:nvPr/>
          </p:nvGrpSpPr>
          <p:grpSpPr>
            <a:xfrm flipH="1">
              <a:off x="2342550" y="2567965"/>
              <a:ext cx="3964145" cy="1455821"/>
              <a:chOff x="3233388" y="140740"/>
              <a:chExt cx="3964145" cy="1455821"/>
            </a:xfrm>
          </p:grpSpPr>
          <p:sp>
            <p:nvSpPr>
              <p:cNvPr id="9067" name="Google Shape;9067;p3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3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3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3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3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3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3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3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3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36"/>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3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3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3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3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3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3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3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3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3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3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3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3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3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3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3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3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3" name="Google Shape;9093;p36"/>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36"/>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36"/>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36"/>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36"/>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36"/>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36"/>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36"/>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36"/>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36"/>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36"/>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36"/>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36"/>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36"/>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36"/>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36"/>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36"/>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36"/>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36"/>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36"/>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36"/>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36"/>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36"/>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36"/>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36"/>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36"/>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36"/>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36"/>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36"/>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36"/>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36"/>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36"/>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36"/>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36"/>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36"/>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36"/>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36"/>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36"/>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36"/>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36"/>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36"/>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36"/>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36"/>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36"/>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36"/>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36"/>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36"/>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36"/>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36"/>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36"/>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36"/>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36"/>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36"/>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36"/>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36"/>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36"/>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36"/>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36"/>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36"/>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36"/>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36"/>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36"/>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36"/>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36"/>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36"/>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36"/>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36"/>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36"/>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36"/>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36"/>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36"/>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36"/>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36"/>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36"/>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36"/>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36"/>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36"/>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36"/>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36"/>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36"/>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36"/>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36"/>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36"/>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36"/>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36"/>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36"/>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36"/>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36"/>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36"/>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36"/>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36"/>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36"/>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36"/>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36"/>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36"/>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36"/>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36"/>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36"/>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36"/>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36"/>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3" name="Google Shape;9193;p36"/>
            <p:cNvGrpSpPr/>
            <p:nvPr/>
          </p:nvGrpSpPr>
          <p:grpSpPr>
            <a:xfrm rot="5400000">
              <a:off x="6199788" y="1372590"/>
              <a:ext cx="3964145" cy="1455821"/>
              <a:chOff x="3233388" y="140740"/>
              <a:chExt cx="3964145" cy="1455821"/>
            </a:xfrm>
          </p:grpSpPr>
          <p:sp>
            <p:nvSpPr>
              <p:cNvPr id="9194" name="Google Shape;9194;p3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3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3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3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3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3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3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3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3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3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3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3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3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3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3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3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3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3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3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3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3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3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3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3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3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3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0" name="Google Shape;9220;p36"/>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36"/>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36"/>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36"/>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36"/>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25" name="Google Shape;9225;p36"/>
            <p:cNvGrpSpPr/>
            <p:nvPr/>
          </p:nvGrpSpPr>
          <p:grpSpPr>
            <a:xfrm>
              <a:off x="234224" y="118425"/>
              <a:ext cx="3532446" cy="1609151"/>
              <a:chOff x="140599" y="118425"/>
              <a:chExt cx="3532446" cy="1609151"/>
            </a:xfrm>
          </p:grpSpPr>
          <p:sp>
            <p:nvSpPr>
              <p:cNvPr id="9226" name="Google Shape;9226;p36"/>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36"/>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36"/>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36"/>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36"/>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36"/>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36"/>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36"/>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36"/>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36"/>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36"/>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36"/>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36"/>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36"/>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36"/>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36"/>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36"/>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36"/>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36"/>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36"/>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36"/>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36"/>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36"/>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36"/>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36"/>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36"/>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52" name="Google Shape;9252;p36"/>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3" name="Google Shape;9253;p36"/>
            <p:cNvGrpSpPr/>
            <p:nvPr/>
          </p:nvGrpSpPr>
          <p:grpSpPr>
            <a:xfrm>
              <a:off x="3327013" y="140740"/>
              <a:ext cx="3964145" cy="1455821"/>
              <a:chOff x="3233388" y="140740"/>
              <a:chExt cx="3964145" cy="1455821"/>
            </a:xfrm>
          </p:grpSpPr>
          <p:sp>
            <p:nvSpPr>
              <p:cNvPr id="9254" name="Google Shape;9254;p3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3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3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3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3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3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3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3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3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3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3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3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3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3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3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3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3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3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3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3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3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3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3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3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3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3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0" name="Google Shape;9280;p36"/>
          <p:cNvGrpSpPr/>
          <p:nvPr/>
        </p:nvGrpSpPr>
        <p:grpSpPr>
          <a:xfrm>
            <a:off x="7781796" y="-677577"/>
            <a:ext cx="3078597" cy="3390832"/>
            <a:chOff x="7781796" y="-525177"/>
            <a:chExt cx="3078597" cy="3390832"/>
          </a:xfrm>
        </p:grpSpPr>
        <p:grpSp>
          <p:nvGrpSpPr>
            <p:cNvPr id="9281" name="Google Shape;9281;p36"/>
            <p:cNvGrpSpPr/>
            <p:nvPr/>
          </p:nvGrpSpPr>
          <p:grpSpPr>
            <a:xfrm flipH="1" rot="-4218974">
              <a:off x="8228336" y="-436604"/>
              <a:ext cx="1698989" cy="2145169"/>
              <a:chOff x="146217" y="2712579"/>
              <a:chExt cx="1552966" cy="1960401"/>
            </a:xfrm>
          </p:grpSpPr>
          <p:grpSp>
            <p:nvGrpSpPr>
              <p:cNvPr id="9282" name="Google Shape;9282;p36"/>
              <p:cNvGrpSpPr/>
              <p:nvPr/>
            </p:nvGrpSpPr>
            <p:grpSpPr>
              <a:xfrm>
                <a:off x="146217" y="2712579"/>
                <a:ext cx="1134008" cy="607901"/>
                <a:chOff x="5206900" y="826150"/>
                <a:chExt cx="599275" cy="321250"/>
              </a:xfrm>
            </p:grpSpPr>
            <p:sp>
              <p:nvSpPr>
                <p:cNvPr id="9283" name="Google Shape;9283;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36"/>
              <p:cNvGrpSpPr/>
              <p:nvPr/>
            </p:nvGrpSpPr>
            <p:grpSpPr>
              <a:xfrm rot="-9256633">
                <a:off x="489429" y="3110262"/>
                <a:ext cx="1134020" cy="607908"/>
                <a:chOff x="5206900" y="826150"/>
                <a:chExt cx="599275" cy="321250"/>
              </a:xfrm>
            </p:grpSpPr>
            <p:sp>
              <p:nvSpPr>
                <p:cNvPr id="9298" name="Google Shape;9298;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36"/>
              <p:cNvGrpSpPr/>
              <p:nvPr/>
            </p:nvGrpSpPr>
            <p:grpSpPr>
              <a:xfrm flipH="1" rot="7120513">
                <a:off x="538618" y="3725726"/>
                <a:ext cx="1133997" cy="607895"/>
                <a:chOff x="5206900" y="826150"/>
                <a:chExt cx="599275" cy="321250"/>
              </a:xfrm>
            </p:grpSpPr>
            <p:sp>
              <p:nvSpPr>
                <p:cNvPr id="9313" name="Google Shape;9313;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27" name="Google Shape;9327;p36"/>
            <p:cNvGrpSpPr/>
            <p:nvPr/>
          </p:nvGrpSpPr>
          <p:grpSpPr>
            <a:xfrm flipH="1" rot="-6059861">
              <a:off x="8796043" y="754700"/>
              <a:ext cx="1698931" cy="2145046"/>
              <a:chOff x="146217" y="2712579"/>
              <a:chExt cx="1552966" cy="1960401"/>
            </a:xfrm>
          </p:grpSpPr>
          <p:grpSp>
            <p:nvGrpSpPr>
              <p:cNvPr id="9328" name="Google Shape;9328;p36"/>
              <p:cNvGrpSpPr/>
              <p:nvPr/>
            </p:nvGrpSpPr>
            <p:grpSpPr>
              <a:xfrm>
                <a:off x="146217" y="2712579"/>
                <a:ext cx="1134008" cy="607901"/>
                <a:chOff x="5206900" y="826150"/>
                <a:chExt cx="599275" cy="321250"/>
              </a:xfrm>
            </p:grpSpPr>
            <p:sp>
              <p:nvSpPr>
                <p:cNvPr id="9329" name="Google Shape;9329;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36"/>
              <p:cNvGrpSpPr/>
              <p:nvPr/>
            </p:nvGrpSpPr>
            <p:grpSpPr>
              <a:xfrm rot="-9256633">
                <a:off x="489429" y="3110262"/>
                <a:ext cx="1134020" cy="607908"/>
                <a:chOff x="5206900" y="826150"/>
                <a:chExt cx="599275" cy="321250"/>
              </a:xfrm>
            </p:grpSpPr>
            <p:sp>
              <p:nvSpPr>
                <p:cNvPr id="9344" name="Google Shape;9344;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36"/>
              <p:cNvGrpSpPr/>
              <p:nvPr/>
            </p:nvGrpSpPr>
            <p:grpSpPr>
              <a:xfrm flipH="1" rot="7120513">
                <a:off x="538618" y="3725726"/>
                <a:ext cx="1133997" cy="607895"/>
                <a:chOff x="5206900" y="826150"/>
                <a:chExt cx="599275" cy="321250"/>
              </a:xfrm>
            </p:grpSpPr>
            <p:sp>
              <p:nvSpPr>
                <p:cNvPr id="9359" name="Google Shape;9359;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73" name="Google Shape;9373;p36"/>
          <p:cNvGrpSpPr/>
          <p:nvPr/>
        </p:nvGrpSpPr>
        <p:grpSpPr>
          <a:xfrm>
            <a:off x="-1542736" y="-207484"/>
            <a:ext cx="2925144" cy="2805324"/>
            <a:chOff x="-1226036" y="-9"/>
            <a:chExt cx="2925144" cy="2805324"/>
          </a:xfrm>
        </p:grpSpPr>
        <p:grpSp>
          <p:nvGrpSpPr>
            <p:cNvPr id="9374" name="Google Shape;9374;p36"/>
            <p:cNvGrpSpPr/>
            <p:nvPr/>
          </p:nvGrpSpPr>
          <p:grpSpPr>
            <a:xfrm flipH="1" rot="4964859">
              <a:off x="-904329" y="754824"/>
              <a:ext cx="1698870" cy="2144973"/>
              <a:chOff x="146217" y="2712579"/>
              <a:chExt cx="1552966" cy="1960401"/>
            </a:xfrm>
          </p:grpSpPr>
          <p:grpSp>
            <p:nvGrpSpPr>
              <p:cNvPr id="9375" name="Google Shape;9375;p36"/>
              <p:cNvGrpSpPr/>
              <p:nvPr/>
            </p:nvGrpSpPr>
            <p:grpSpPr>
              <a:xfrm>
                <a:off x="146217" y="2712579"/>
                <a:ext cx="1134008" cy="607901"/>
                <a:chOff x="5206900" y="826150"/>
                <a:chExt cx="599275" cy="321250"/>
              </a:xfrm>
            </p:grpSpPr>
            <p:sp>
              <p:nvSpPr>
                <p:cNvPr id="9376" name="Google Shape;9376;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36"/>
              <p:cNvGrpSpPr/>
              <p:nvPr/>
            </p:nvGrpSpPr>
            <p:grpSpPr>
              <a:xfrm rot="-9256633">
                <a:off x="489429" y="3110262"/>
                <a:ext cx="1134020" cy="607908"/>
                <a:chOff x="5206900" y="826150"/>
                <a:chExt cx="599275" cy="321250"/>
              </a:xfrm>
            </p:grpSpPr>
            <p:sp>
              <p:nvSpPr>
                <p:cNvPr id="9391" name="Google Shape;9391;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36"/>
              <p:cNvGrpSpPr/>
              <p:nvPr/>
            </p:nvGrpSpPr>
            <p:grpSpPr>
              <a:xfrm flipH="1" rot="7120513">
                <a:off x="538618" y="3725726"/>
                <a:ext cx="1133997" cy="607895"/>
                <a:chOff x="5206900" y="826150"/>
                <a:chExt cx="599275" cy="321250"/>
              </a:xfrm>
            </p:grpSpPr>
            <p:sp>
              <p:nvSpPr>
                <p:cNvPr id="9406" name="Google Shape;9406;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0" name="Google Shape;9420;p36"/>
            <p:cNvGrpSpPr/>
            <p:nvPr/>
          </p:nvGrpSpPr>
          <p:grpSpPr>
            <a:xfrm flipH="1">
              <a:off x="8" y="-9"/>
              <a:ext cx="1699100" cy="2145071"/>
              <a:chOff x="7367733" y="196366"/>
              <a:chExt cx="1699100" cy="2145071"/>
            </a:xfrm>
          </p:grpSpPr>
          <p:grpSp>
            <p:nvGrpSpPr>
              <p:cNvPr id="9421" name="Google Shape;9421;p36"/>
              <p:cNvGrpSpPr/>
              <p:nvPr/>
            </p:nvGrpSpPr>
            <p:grpSpPr>
              <a:xfrm flipH="1">
                <a:off x="7367733" y="196366"/>
                <a:ext cx="1699100" cy="2145071"/>
                <a:chOff x="146217" y="2712579"/>
                <a:chExt cx="1552966" cy="1960401"/>
              </a:xfrm>
            </p:grpSpPr>
            <p:grpSp>
              <p:nvGrpSpPr>
                <p:cNvPr id="9422" name="Google Shape;9422;p36"/>
                <p:cNvGrpSpPr/>
                <p:nvPr/>
              </p:nvGrpSpPr>
              <p:grpSpPr>
                <a:xfrm>
                  <a:off x="146217" y="2712579"/>
                  <a:ext cx="1134008" cy="607901"/>
                  <a:chOff x="5206900" y="826150"/>
                  <a:chExt cx="599275" cy="321250"/>
                </a:xfrm>
              </p:grpSpPr>
              <p:sp>
                <p:nvSpPr>
                  <p:cNvPr id="9423" name="Google Shape;9423;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36"/>
                <p:cNvGrpSpPr/>
                <p:nvPr/>
              </p:nvGrpSpPr>
              <p:grpSpPr>
                <a:xfrm rot="-9256633">
                  <a:off x="489429" y="3110262"/>
                  <a:ext cx="1134020" cy="607908"/>
                  <a:chOff x="5206900" y="826150"/>
                  <a:chExt cx="599275" cy="321250"/>
                </a:xfrm>
              </p:grpSpPr>
              <p:sp>
                <p:nvSpPr>
                  <p:cNvPr id="9438" name="Google Shape;9438;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2" name="Google Shape;9452;p36"/>
                <p:cNvGrpSpPr/>
                <p:nvPr/>
              </p:nvGrpSpPr>
              <p:grpSpPr>
                <a:xfrm flipH="1" rot="7120513">
                  <a:off x="538618" y="3725726"/>
                  <a:ext cx="1133997" cy="607895"/>
                  <a:chOff x="5206900" y="826150"/>
                  <a:chExt cx="599275" cy="321250"/>
                </a:xfrm>
              </p:grpSpPr>
              <p:sp>
                <p:nvSpPr>
                  <p:cNvPr id="9453" name="Google Shape;9453;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67" name="Google Shape;9467;p36"/>
              <p:cNvGrpSpPr/>
              <p:nvPr/>
            </p:nvGrpSpPr>
            <p:grpSpPr>
              <a:xfrm>
                <a:off x="7920143" y="760581"/>
                <a:ext cx="631314" cy="578969"/>
                <a:chOff x="7920143" y="760581"/>
                <a:chExt cx="631314" cy="578969"/>
              </a:xfrm>
            </p:grpSpPr>
            <p:grpSp>
              <p:nvGrpSpPr>
                <p:cNvPr id="9468" name="Google Shape;9468;p36"/>
                <p:cNvGrpSpPr/>
                <p:nvPr/>
              </p:nvGrpSpPr>
              <p:grpSpPr>
                <a:xfrm>
                  <a:off x="8008359" y="1010231"/>
                  <a:ext cx="179610" cy="275226"/>
                  <a:chOff x="1146109" y="401894"/>
                  <a:chExt cx="179610" cy="275226"/>
                </a:xfrm>
              </p:grpSpPr>
              <p:sp>
                <p:nvSpPr>
                  <p:cNvPr id="9469" name="Google Shape;9469;p36"/>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36"/>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36"/>
                <p:cNvGrpSpPr/>
                <p:nvPr/>
              </p:nvGrpSpPr>
              <p:grpSpPr>
                <a:xfrm>
                  <a:off x="7920143" y="760581"/>
                  <a:ext cx="631314" cy="578969"/>
                  <a:chOff x="7920143" y="760581"/>
                  <a:chExt cx="631314" cy="578969"/>
                </a:xfrm>
              </p:grpSpPr>
              <p:sp>
                <p:nvSpPr>
                  <p:cNvPr id="9472" name="Google Shape;9472;p36"/>
                  <p:cNvSpPr/>
                  <p:nvPr/>
                </p:nvSpPr>
                <p:spPr>
                  <a:xfrm>
                    <a:off x="8248228" y="1065572"/>
                    <a:ext cx="303229" cy="273978"/>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36"/>
                  <p:cNvSpPr/>
                  <p:nvPr/>
                </p:nvSpPr>
                <p:spPr>
                  <a:xfrm>
                    <a:off x="8318661" y="810602"/>
                    <a:ext cx="195755" cy="23694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36"/>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5" name="Google Shape;9475;p36"/>
                  <p:cNvGrpSpPr/>
                  <p:nvPr/>
                </p:nvGrpSpPr>
                <p:grpSpPr>
                  <a:xfrm>
                    <a:off x="7920143" y="760581"/>
                    <a:ext cx="198469" cy="169885"/>
                    <a:chOff x="7920143" y="760581"/>
                    <a:chExt cx="198469" cy="169885"/>
                  </a:xfrm>
                </p:grpSpPr>
                <p:sp>
                  <p:nvSpPr>
                    <p:cNvPr id="9476" name="Google Shape;9476;p36"/>
                    <p:cNvSpPr/>
                    <p:nvPr/>
                  </p:nvSpPr>
                  <p:spPr>
                    <a:xfrm>
                      <a:off x="7954080" y="786290"/>
                      <a:ext cx="97877" cy="11845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36"/>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sp>
        <p:nvSpPr>
          <p:cNvPr id="9478" name="Google Shape;9478;p3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479" name="Google Shape;9479;p36"/>
          <p:cNvSpPr/>
          <p:nvPr/>
        </p:nvSpPr>
        <p:spPr>
          <a:xfrm rot="-435006">
            <a:off x="6396348" y="170543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0">
  <p:cSld name="CUSTOM_2_1_1_1_1_2_1_1">
    <p:spTree>
      <p:nvGrpSpPr>
        <p:cNvPr id="9480" name="Shape 9480"/>
        <p:cNvGrpSpPr/>
        <p:nvPr/>
      </p:nvGrpSpPr>
      <p:grpSpPr>
        <a:xfrm>
          <a:off x="0" y="0"/>
          <a:ext cx="0" cy="0"/>
          <a:chOff x="0" y="0"/>
          <a:chExt cx="0" cy="0"/>
        </a:xfrm>
      </p:grpSpPr>
      <p:grpSp>
        <p:nvGrpSpPr>
          <p:cNvPr id="9481" name="Google Shape;9481;p37"/>
          <p:cNvGrpSpPr/>
          <p:nvPr/>
        </p:nvGrpSpPr>
        <p:grpSpPr>
          <a:xfrm>
            <a:off x="176625" y="110350"/>
            <a:ext cx="8790774" cy="4922811"/>
            <a:chOff x="131600" y="118425"/>
            <a:chExt cx="8790774" cy="4922811"/>
          </a:xfrm>
        </p:grpSpPr>
        <p:sp>
          <p:nvSpPr>
            <p:cNvPr id="9482" name="Google Shape;9482;p37"/>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3" name="Google Shape;9483;p37"/>
            <p:cNvGrpSpPr/>
            <p:nvPr/>
          </p:nvGrpSpPr>
          <p:grpSpPr>
            <a:xfrm>
              <a:off x="131600" y="1884558"/>
              <a:ext cx="2122449" cy="3112715"/>
              <a:chOff x="131600" y="1884558"/>
              <a:chExt cx="2122449" cy="3112715"/>
            </a:xfrm>
          </p:grpSpPr>
          <p:sp>
            <p:nvSpPr>
              <p:cNvPr id="9484" name="Google Shape;9484;p37"/>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37"/>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37"/>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37"/>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37"/>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37"/>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37"/>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37"/>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37"/>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37"/>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37"/>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37"/>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37"/>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37"/>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37"/>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37"/>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37"/>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37"/>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37"/>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37"/>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37"/>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37"/>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37"/>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37"/>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37"/>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37"/>
            <p:cNvGrpSpPr/>
            <p:nvPr/>
          </p:nvGrpSpPr>
          <p:grpSpPr>
            <a:xfrm flipH="1">
              <a:off x="2342550" y="2567965"/>
              <a:ext cx="3964145" cy="1455821"/>
              <a:chOff x="3233388" y="140740"/>
              <a:chExt cx="3964145" cy="1455821"/>
            </a:xfrm>
          </p:grpSpPr>
          <p:sp>
            <p:nvSpPr>
              <p:cNvPr id="9510" name="Google Shape;9510;p3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3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3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3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3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3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3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3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3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37"/>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3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3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3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3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3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3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3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3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3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3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3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3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3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3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3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3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6" name="Google Shape;9536;p37"/>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37"/>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37"/>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37"/>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37"/>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37"/>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37"/>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37"/>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37"/>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37"/>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37"/>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37"/>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37"/>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37"/>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37"/>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37"/>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37"/>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37"/>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37"/>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37"/>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37"/>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37"/>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37"/>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37"/>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37"/>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37"/>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37"/>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37"/>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37"/>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37"/>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37"/>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37"/>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37"/>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37"/>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37"/>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37"/>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37"/>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37"/>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37"/>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37"/>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37"/>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37"/>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37"/>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37"/>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37"/>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37"/>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37"/>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37"/>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37"/>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37"/>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37"/>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37"/>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37"/>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37"/>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37"/>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37"/>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37"/>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37"/>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37"/>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37"/>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37"/>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37"/>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37"/>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37"/>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37"/>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37"/>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37"/>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37"/>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37"/>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37"/>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37"/>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37"/>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37"/>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37"/>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37"/>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37"/>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37"/>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37"/>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37"/>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37"/>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37"/>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37"/>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37"/>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37"/>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37"/>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37"/>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37"/>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37"/>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37"/>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37"/>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37"/>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37"/>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37"/>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37"/>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37"/>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37"/>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37"/>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37"/>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37"/>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37"/>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6" name="Google Shape;9636;p37"/>
            <p:cNvGrpSpPr/>
            <p:nvPr/>
          </p:nvGrpSpPr>
          <p:grpSpPr>
            <a:xfrm rot="5400000">
              <a:off x="6199788" y="1372590"/>
              <a:ext cx="3964145" cy="1455821"/>
              <a:chOff x="3233388" y="140740"/>
              <a:chExt cx="3964145" cy="1455821"/>
            </a:xfrm>
          </p:grpSpPr>
          <p:sp>
            <p:nvSpPr>
              <p:cNvPr id="9637" name="Google Shape;9637;p3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3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3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3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3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3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3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3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3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3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3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3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3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3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3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3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3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3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3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3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3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3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3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3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3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3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3" name="Google Shape;9663;p37"/>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37"/>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37"/>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37"/>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37"/>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8" name="Google Shape;9668;p37"/>
            <p:cNvGrpSpPr/>
            <p:nvPr/>
          </p:nvGrpSpPr>
          <p:grpSpPr>
            <a:xfrm>
              <a:off x="234224" y="118425"/>
              <a:ext cx="3532446" cy="1609151"/>
              <a:chOff x="140599" y="118425"/>
              <a:chExt cx="3532446" cy="1609151"/>
            </a:xfrm>
          </p:grpSpPr>
          <p:sp>
            <p:nvSpPr>
              <p:cNvPr id="9669" name="Google Shape;9669;p37"/>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37"/>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37"/>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37"/>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37"/>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37"/>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37"/>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37"/>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37"/>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37"/>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37"/>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37"/>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37"/>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37"/>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37"/>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37"/>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37"/>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37"/>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37"/>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37"/>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37"/>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37"/>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37"/>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37"/>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37"/>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37"/>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5" name="Google Shape;9695;p37"/>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6" name="Google Shape;9696;p37"/>
            <p:cNvGrpSpPr/>
            <p:nvPr/>
          </p:nvGrpSpPr>
          <p:grpSpPr>
            <a:xfrm>
              <a:off x="3327013" y="140740"/>
              <a:ext cx="3964145" cy="1455821"/>
              <a:chOff x="3233388" y="140740"/>
              <a:chExt cx="3964145" cy="1455821"/>
            </a:xfrm>
          </p:grpSpPr>
          <p:sp>
            <p:nvSpPr>
              <p:cNvPr id="9697" name="Google Shape;9697;p3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3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3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3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3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3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3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3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3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3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3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3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3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3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3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3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3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3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3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3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3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3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3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3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3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3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723" name="Google Shape;9723;p3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724" name="Google Shape;9724;p37"/>
          <p:cNvSpPr/>
          <p:nvPr/>
        </p:nvSpPr>
        <p:spPr>
          <a:xfrm rot="-435006">
            <a:off x="6396348" y="170543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5" name="Google Shape;9725;p37"/>
          <p:cNvGrpSpPr/>
          <p:nvPr/>
        </p:nvGrpSpPr>
        <p:grpSpPr>
          <a:xfrm flipH="1" rot="128201">
            <a:off x="8031198" y="-498853"/>
            <a:ext cx="1511033" cy="1603965"/>
            <a:chOff x="7805848" y="0"/>
            <a:chExt cx="1338162" cy="1420462"/>
          </a:xfrm>
        </p:grpSpPr>
        <p:grpSp>
          <p:nvGrpSpPr>
            <p:cNvPr id="9726" name="Google Shape;9726;p37"/>
            <p:cNvGrpSpPr/>
            <p:nvPr/>
          </p:nvGrpSpPr>
          <p:grpSpPr>
            <a:xfrm>
              <a:off x="8368560" y="0"/>
              <a:ext cx="775450" cy="710225"/>
              <a:chOff x="2092310" y="847750"/>
              <a:chExt cx="775450" cy="710225"/>
            </a:xfrm>
          </p:grpSpPr>
          <p:sp>
            <p:nvSpPr>
              <p:cNvPr id="9727" name="Google Shape;9727;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37"/>
            <p:cNvGrpSpPr/>
            <p:nvPr/>
          </p:nvGrpSpPr>
          <p:grpSpPr>
            <a:xfrm rot="-5400000">
              <a:off x="7570791" y="386832"/>
              <a:ext cx="1180338" cy="710225"/>
              <a:chOff x="1687422" y="847750"/>
              <a:chExt cx="1180338" cy="710225"/>
            </a:xfrm>
          </p:grpSpPr>
          <p:sp>
            <p:nvSpPr>
              <p:cNvPr id="9743" name="Google Shape;9743;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37"/>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37"/>
            <p:cNvGrpSpPr/>
            <p:nvPr/>
          </p:nvGrpSpPr>
          <p:grpSpPr>
            <a:xfrm flipH="1" rot="10800000">
              <a:off x="7988034" y="710237"/>
              <a:ext cx="1045376" cy="710225"/>
              <a:chOff x="1822384" y="847750"/>
              <a:chExt cx="1045376" cy="710225"/>
            </a:xfrm>
          </p:grpSpPr>
          <p:sp>
            <p:nvSpPr>
              <p:cNvPr id="9759" name="Google Shape;9759;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37"/>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74" name="Google Shape;9774;p37"/>
          <p:cNvGrpSpPr/>
          <p:nvPr/>
        </p:nvGrpSpPr>
        <p:grpSpPr>
          <a:xfrm flipH="1" rot="128201">
            <a:off x="8115441" y="655570"/>
            <a:ext cx="1511033" cy="1603965"/>
            <a:chOff x="7805848" y="0"/>
            <a:chExt cx="1338162" cy="1420462"/>
          </a:xfrm>
        </p:grpSpPr>
        <p:grpSp>
          <p:nvGrpSpPr>
            <p:cNvPr id="9775" name="Google Shape;9775;p37"/>
            <p:cNvGrpSpPr/>
            <p:nvPr/>
          </p:nvGrpSpPr>
          <p:grpSpPr>
            <a:xfrm>
              <a:off x="8368560" y="0"/>
              <a:ext cx="775450" cy="710225"/>
              <a:chOff x="2092310" y="847750"/>
              <a:chExt cx="775450" cy="710225"/>
            </a:xfrm>
          </p:grpSpPr>
          <p:sp>
            <p:nvSpPr>
              <p:cNvPr id="9776" name="Google Shape;9776;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37"/>
            <p:cNvGrpSpPr/>
            <p:nvPr/>
          </p:nvGrpSpPr>
          <p:grpSpPr>
            <a:xfrm rot="-5400000">
              <a:off x="7570791" y="386832"/>
              <a:ext cx="1180338" cy="710225"/>
              <a:chOff x="1687422" y="847750"/>
              <a:chExt cx="1180338" cy="710225"/>
            </a:xfrm>
          </p:grpSpPr>
          <p:sp>
            <p:nvSpPr>
              <p:cNvPr id="9792" name="Google Shape;9792;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37"/>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7" name="Google Shape;9807;p37"/>
            <p:cNvGrpSpPr/>
            <p:nvPr/>
          </p:nvGrpSpPr>
          <p:grpSpPr>
            <a:xfrm flipH="1" rot="10800000">
              <a:off x="7988034" y="710237"/>
              <a:ext cx="1045376" cy="710225"/>
              <a:chOff x="1822384" y="847750"/>
              <a:chExt cx="1045376" cy="710225"/>
            </a:xfrm>
          </p:grpSpPr>
          <p:sp>
            <p:nvSpPr>
              <p:cNvPr id="9808" name="Google Shape;9808;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37"/>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23" name="Google Shape;9823;p37"/>
          <p:cNvGrpSpPr/>
          <p:nvPr/>
        </p:nvGrpSpPr>
        <p:grpSpPr>
          <a:xfrm flipH="1" rot="1481150">
            <a:off x="-391092" y="-341081"/>
            <a:ext cx="1511047" cy="1603979"/>
            <a:chOff x="7805848" y="0"/>
            <a:chExt cx="1338162" cy="1420462"/>
          </a:xfrm>
        </p:grpSpPr>
        <p:grpSp>
          <p:nvGrpSpPr>
            <p:cNvPr id="9824" name="Google Shape;9824;p37"/>
            <p:cNvGrpSpPr/>
            <p:nvPr/>
          </p:nvGrpSpPr>
          <p:grpSpPr>
            <a:xfrm>
              <a:off x="8368560" y="0"/>
              <a:ext cx="775450" cy="710225"/>
              <a:chOff x="2092310" y="847750"/>
              <a:chExt cx="775450" cy="710225"/>
            </a:xfrm>
          </p:grpSpPr>
          <p:sp>
            <p:nvSpPr>
              <p:cNvPr id="9825" name="Google Shape;9825;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37"/>
            <p:cNvGrpSpPr/>
            <p:nvPr/>
          </p:nvGrpSpPr>
          <p:grpSpPr>
            <a:xfrm rot="-5400000">
              <a:off x="7773235" y="184387"/>
              <a:ext cx="775450" cy="710225"/>
              <a:chOff x="2092310" y="847750"/>
              <a:chExt cx="775450" cy="710225"/>
            </a:xfrm>
          </p:grpSpPr>
          <p:sp>
            <p:nvSpPr>
              <p:cNvPr id="9841" name="Google Shape;9841;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37"/>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37"/>
            <p:cNvGrpSpPr/>
            <p:nvPr/>
          </p:nvGrpSpPr>
          <p:grpSpPr>
            <a:xfrm flipH="1" rot="10800000">
              <a:off x="8257960" y="38962"/>
              <a:ext cx="775450" cy="1381500"/>
              <a:chOff x="2092310" y="847750"/>
              <a:chExt cx="775450" cy="1381500"/>
            </a:xfrm>
          </p:grpSpPr>
          <p:sp>
            <p:nvSpPr>
              <p:cNvPr id="9857" name="Google Shape;9857;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37"/>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72" name="Google Shape;9872;p37"/>
          <p:cNvGrpSpPr/>
          <p:nvPr/>
        </p:nvGrpSpPr>
        <p:grpSpPr>
          <a:xfrm flipH="1" rot="-9318850">
            <a:off x="8534539" y="1575595"/>
            <a:ext cx="1511047" cy="1603979"/>
            <a:chOff x="7805848" y="0"/>
            <a:chExt cx="1338162" cy="1420462"/>
          </a:xfrm>
        </p:grpSpPr>
        <p:grpSp>
          <p:nvGrpSpPr>
            <p:cNvPr id="9873" name="Google Shape;9873;p37"/>
            <p:cNvGrpSpPr/>
            <p:nvPr/>
          </p:nvGrpSpPr>
          <p:grpSpPr>
            <a:xfrm>
              <a:off x="8368560" y="0"/>
              <a:ext cx="775450" cy="710225"/>
              <a:chOff x="2092310" y="847750"/>
              <a:chExt cx="775450" cy="710225"/>
            </a:xfrm>
          </p:grpSpPr>
          <p:sp>
            <p:nvSpPr>
              <p:cNvPr id="9874" name="Google Shape;9874;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37"/>
            <p:cNvGrpSpPr/>
            <p:nvPr/>
          </p:nvGrpSpPr>
          <p:grpSpPr>
            <a:xfrm rot="-5400000">
              <a:off x="7604532" y="353091"/>
              <a:ext cx="1112857" cy="710225"/>
              <a:chOff x="1754903" y="847750"/>
              <a:chExt cx="1112857" cy="710225"/>
            </a:xfrm>
          </p:grpSpPr>
          <p:sp>
            <p:nvSpPr>
              <p:cNvPr id="9890" name="Google Shape;9890;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37"/>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37"/>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37"/>
            <p:cNvGrpSpPr/>
            <p:nvPr/>
          </p:nvGrpSpPr>
          <p:grpSpPr>
            <a:xfrm flipH="1" rot="10800000">
              <a:off x="8122997" y="710237"/>
              <a:ext cx="910413" cy="710225"/>
              <a:chOff x="1957347" y="847750"/>
              <a:chExt cx="910413" cy="710225"/>
            </a:xfrm>
          </p:grpSpPr>
          <p:sp>
            <p:nvSpPr>
              <p:cNvPr id="9906" name="Google Shape;9906;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37"/>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21" name="Google Shape;9921;p37"/>
          <p:cNvGrpSpPr/>
          <p:nvPr/>
        </p:nvGrpSpPr>
        <p:grpSpPr>
          <a:xfrm flipH="1" rot="-9318850">
            <a:off x="-781279" y="781734"/>
            <a:ext cx="1511047" cy="1603979"/>
            <a:chOff x="7805848" y="0"/>
            <a:chExt cx="1338162" cy="1420462"/>
          </a:xfrm>
        </p:grpSpPr>
        <p:grpSp>
          <p:nvGrpSpPr>
            <p:cNvPr id="9922" name="Google Shape;9922;p37"/>
            <p:cNvGrpSpPr/>
            <p:nvPr/>
          </p:nvGrpSpPr>
          <p:grpSpPr>
            <a:xfrm>
              <a:off x="8368560" y="0"/>
              <a:ext cx="775450" cy="710225"/>
              <a:chOff x="2092310" y="847750"/>
              <a:chExt cx="775450" cy="710225"/>
            </a:xfrm>
          </p:grpSpPr>
          <p:sp>
            <p:nvSpPr>
              <p:cNvPr id="9923" name="Google Shape;9923;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37"/>
            <p:cNvGrpSpPr/>
            <p:nvPr/>
          </p:nvGrpSpPr>
          <p:grpSpPr>
            <a:xfrm rot="-5400000">
              <a:off x="7773235" y="184387"/>
              <a:ext cx="775450" cy="710225"/>
              <a:chOff x="2092310" y="847750"/>
              <a:chExt cx="775450" cy="710225"/>
            </a:xfrm>
          </p:grpSpPr>
          <p:sp>
            <p:nvSpPr>
              <p:cNvPr id="9939" name="Google Shape;9939;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37"/>
            <p:cNvGrpSpPr/>
            <p:nvPr/>
          </p:nvGrpSpPr>
          <p:grpSpPr>
            <a:xfrm flipH="1" rot="10800000">
              <a:off x="8257960" y="710237"/>
              <a:ext cx="775450" cy="710225"/>
              <a:chOff x="2092310" y="847750"/>
              <a:chExt cx="775450" cy="710225"/>
            </a:xfrm>
          </p:grpSpPr>
          <p:sp>
            <p:nvSpPr>
              <p:cNvPr id="9955" name="Google Shape;9955;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970" name="Google Shape;9970;p37"/>
          <p:cNvSpPr/>
          <p:nvPr/>
        </p:nvSpPr>
        <p:spPr>
          <a:xfrm flipH="1" rot="1276185">
            <a:off x="124873" y="781336"/>
            <a:ext cx="372298" cy="205609"/>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1" name="Google Shape;9971;p37"/>
          <p:cNvGrpSpPr/>
          <p:nvPr/>
        </p:nvGrpSpPr>
        <p:grpSpPr>
          <a:xfrm flipH="1" rot="925987">
            <a:off x="-860997" y="2179242"/>
            <a:ext cx="1511076" cy="1604011"/>
            <a:chOff x="7805848" y="0"/>
            <a:chExt cx="1338162" cy="1420462"/>
          </a:xfrm>
        </p:grpSpPr>
        <p:grpSp>
          <p:nvGrpSpPr>
            <p:cNvPr id="9972" name="Google Shape;9972;p37"/>
            <p:cNvGrpSpPr/>
            <p:nvPr/>
          </p:nvGrpSpPr>
          <p:grpSpPr>
            <a:xfrm>
              <a:off x="8368560" y="0"/>
              <a:ext cx="775450" cy="710225"/>
              <a:chOff x="2092310" y="847750"/>
              <a:chExt cx="775450" cy="710225"/>
            </a:xfrm>
          </p:grpSpPr>
          <p:sp>
            <p:nvSpPr>
              <p:cNvPr id="9973" name="Google Shape;9973;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8" name="Google Shape;9988;p37"/>
            <p:cNvGrpSpPr/>
            <p:nvPr/>
          </p:nvGrpSpPr>
          <p:grpSpPr>
            <a:xfrm rot="-5400000">
              <a:off x="7773235" y="184387"/>
              <a:ext cx="775450" cy="710225"/>
              <a:chOff x="2092310" y="847750"/>
              <a:chExt cx="775450" cy="710225"/>
            </a:xfrm>
          </p:grpSpPr>
          <p:sp>
            <p:nvSpPr>
              <p:cNvPr id="9989" name="Google Shape;9989;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37"/>
            <p:cNvGrpSpPr/>
            <p:nvPr/>
          </p:nvGrpSpPr>
          <p:grpSpPr>
            <a:xfrm flipH="1" rot="10800000">
              <a:off x="8257960" y="710237"/>
              <a:ext cx="775450" cy="710225"/>
              <a:chOff x="2092310" y="847750"/>
              <a:chExt cx="775450" cy="710225"/>
            </a:xfrm>
          </p:grpSpPr>
          <p:sp>
            <p:nvSpPr>
              <p:cNvPr id="10005" name="Google Shape;10005;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20" name="Google Shape;10020;p37"/>
          <p:cNvGrpSpPr/>
          <p:nvPr/>
        </p:nvGrpSpPr>
        <p:grpSpPr>
          <a:xfrm flipH="1" rot="-6327617">
            <a:off x="319047" y="-631714"/>
            <a:ext cx="1510997" cy="1603926"/>
            <a:chOff x="7805848" y="0"/>
            <a:chExt cx="1338162" cy="1420462"/>
          </a:xfrm>
        </p:grpSpPr>
        <p:grpSp>
          <p:nvGrpSpPr>
            <p:cNvPr id="10021" name="Google Shape;10021;p37"/>
            <p:cNvGrpSpPr/>
            <p:nvPr/>
          </p:nvGrpSpPr>
          <p:grpSpPr>
            <a:xfrm>
              <a:off x="8368560" y="0"/>
              <a:ext cx="775450" cy="710225"/>
              <a:chOff x="2092310" y="847750"/>
              <a:chExt cx="775450" cy="710225"/>
            </a:xfrm>
          </p:grpSpPr>
          <p:sp>
            <p:nvSpPr>
              <p:cNvPr id="10022" name="Google Shape;10022;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37"/>
            <p:cNvGrpSpPr/>
            <p:nvPr/>
          </p:nvGrpSpPr>
          <p:grpSpPr>
            <a:xfrm rot="-5400000">
              <a:off x="7773235" y="184387"/>
              <a:ext cx="775450" cy="710225"/>
              <a:chOff x="2092310" y="847750"/>
              <a:chExt cx="775450" cy="710225"/>
            </a:xfrm>
          </p:grpSpPr>
          <p:sp>
            <p:nvSpPr>
              <p:cNvPr id="10038" name="Google Shape;10038;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37"/>
            <p:cNvGrpSpPr/>
            <p:nvPr/>
          </p:nvGrpSpPr>
          <p:grpSpPr>
            <a:xfrm flipH="1" rot="10800000">
              <a:off x="8257960" y="710237"/>
              <a:ext cx="775450" cy="710225"/>
              <a:chOff x="2092310" y="847750"/>
              <a:chExt cx="775450" cy="710225"/>
            </a:xfrm>
          </p:grpSpPr>
          <p:sp>
            <p:nvSpPr>
              <p:cNvPr id="10054" name="Google Shape;10054;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69" name="Google Shape;10069;p37"/>
          <p:cNvGrpSpPr/>
          <p:nvPr/>
        </p:nvGrpSpPr>
        <p:grpSpPr>
          <a:xfrm flipH="1" rot="-5400000">
            <a:off x="1825574" y="-915788"/>
            <a:ext cx="1511053" cy="1603986"/>
            <a:chOff x="7805848" y="0"/>
            <a:chExt cx="1338162" cy="1420462"/>
          </a:xfrm>
        </p:grpSpPr>
        <p:grpSp>
          <p:nvGrpSpPr>
            <p:cNvPr id="10070" name="Google Shape;10070;p37"/>
            <p:cNvGrpSpPr/>
            <p:nvPr/>
          </p:nvGrpSpPr>
          <p:grpSpPr>
            <a:xfrm>
              <a:off x="8368560" y="0"/>
              <a:ext cx="775450" cy="710225"/>
              <a:chOff x="2092310" y="847750"/>
              <a:chExt cx="775450" cy="710225"/>
            </a:xfrm>
          </p:grpSpPr>
          <p:sp>
            <p:nvSpPr>
              <p:cNvPr id="10071" name="Google Shape;10071;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37"/>
            <p:cNvGrpSpPr/>
            <p:nvPr/>
          </p:nvGrpSpPr>
          <p:grpSpPr>
            <a:xfrm rot="-5400000">
              <a:off x="7773235" y="184387"/>
              <a:ext cx="775450" cy="710225"/>
              <a:chOff x="2092310" y="847750"/>
              <a:chExt cx="775450" cy="710225"/>
            </a:xfrm>
          </p:grpSpPr>
          <p:sp>
            <p:nvSpPr>
              <p:cNvPr id="10087" name="Google Shape;10087;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37"/>
            <p:cNvGrpSpPr/>
            <p:nvPr/>
          </p:nvGrpSpPr>
          <p:grpSpPr>
            <a:xfrm flipH="1" rot="10800000">
              <a:off x="8257960" y="710237"/>
              <a:ext cx="775450" cy="710225"/>
              <a:chOff x="2092310" y="847750"/>
              <a:chExt cx="775450" cy="710225"/>
            </a:xfrm>
          </p:grpSpPr>
          <p:sp>
            <p:nvSpPr>
              <p:cNvPr id="10103" name="Google Shape;10103;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18" name="Google Shape;10118;p37"/>
          <p:cNvGrpSpPr/>
          <p:nvPr/>
        </p:nvGrpSpPr>
        <p:grpSpPr>
          <a:xfrm flipH="1" rot="5400000">
            <a:off x="2928049" y="-1156538"/>
            <a:ext cx="1511053" cy="1603986"/>
            <a:chOff x="7805848" y="0"/>
            <a:chExt cx="1338162" cy="1420462"/>
          </a:xfrm>
        </p:grpSpPr>
        <p:grpSp>
          <p:nvGrpSpPr>
            <p:cNvPr id="10119" name="Google Shape;10119;p37"/>
            <p:cNvGrpSpPr/>
            <p:nvPr/>
          </p:nvGrpSpPr>
          <p:grpSpPr>
            <a:xfrm>
              <a:off x="8368560" y="0"/>
              <a:ext cx="775450" cy="710225"/>
              <a:chOff x="2092310" y="847750"/>
              <a:chExt cx="775450" cy="710225"/>
            </a:xfrm>
          </p:grpSpPr>
          <p:sp>
            <p:nvSpPr>
              <p:cNvPr id="10120" name="Google Shape;10120;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5" name="Google Shape;10135;p37"/>
            <p:cNvGrpSpPr/>
            <p:nvPr/>
          </p:nvGrpSpPr>
          <p:grpSpPr>
            <a:xfrm rot="-5400000">
              <a:off x="7773235" y="184387"/>
              <a:ext cx="775450" cy="710225"/>
              <a:chOff x="2092310" y="847750"/>
              <a:chExt cx="775450" cy="710225"/>
            </a:xfrm>
          </p:grpSpPr>
          <p:sp>
            <p:nvSpPr>
              <p:cNvPr id="10136" name="Google Shape;10136;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37"/>
            <p:cNvGrpSpPr/>
            <p:nvPr/>
          </p:nvGrpSpPr>
          <p:grpSpPr>
            <a:xfrm flipH="1" rot="10800000">
              <a:off x="8257960" y="710237"/>
              <a:ext cx="775450" cy="710225"/>
              <a:chOff x="2092310" y="847750"/>
              <a:chExt cx="775450" cy="710225"/>
            </a:xfrm>
          </p:grpSpPr>
          <p:sp>
            <p:nvSpPr>
              <p:cNvPr id="10152" name="Google Shape;10152;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67" name="Google Shape;10167;p37"/>
          <p:cNvGrpSpPr/>
          <p:nvPr/>
        </p:nvGrpSpPr>
        <p:grpSpPr>
          <a:xfrm flipH="1" rot="5400000">
            <a:off x="8376824" y="2179262"/>
            <a:ext cx="1511053" cy="1603986"/>
            <a:chOff x="7805848" y="0"/>
            <a:chExt cx="1338162" cy="1420462"/>
          </a:xfrm>
        </p:grpSpPr>
        <p:grpSp>
          <p:nvGrpSpPr>
            <p:cNvPr id="10168" name="Google Shape;10168;p37"/>
            <p:cNvGrpSpPr/>
            <p:nvPr/>
          </p:nvGrpSpPr>
          <p:grpSpPr>
            <a:xfrm>
              <a:off x="8368560" y="0"/>
              <a:ext cx="775450" cy="710225"/>
              <a:chOff x="2092310" y="847750"/>
              <a:chExt cx="775450" cy="710225"/>
            </a:xfrm>
          </p:grpSpPr>
          <p:sp>
            <p:nvSpPr>
              <p:cNvPr id="10169" name="Google Shape;10169;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37"/>
            <p:cNvGrpSpPr/>
            <p:nvPr/>
          </p:nvGrpSpPr>
          <p:grpSpPr>
            <a:xfrm rot="-5400000">
              <a:off x="7773235" y="184387"/>
              <a:ext cx="775450" cy="710225"/>
              <a:chOff x="2092310" y="847750"/>
              <a:chExt cx="775450" cy="710225"/>
            </a:xfrm>
          </p:grpSpPr>
          <p:sp>
            <p:nvSpPr>
              <p:cNvPr id="10185" name="Google Shape;10185;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37"/>
            <p:cNvGrpSpPr/>
            <p:nvPr/>
          </p:nvGrpSpPr>
          <p:grpSpPr>
            <a:xfrm flipH="1" rot="10800000">
              <a:off x="8257960" y="710237"/>
              <a:ext cx="775450" cy="710225"/>
              <a:chOff x="2092310" y="847750"/>
              <a:chExt cx="775450" cy="710225"/>
            </a:xfrm>
          </p:grpSpPr>
          <p:sp>
            <p:nvSpPr>
              <p:cNvPr id="10201" name="Google Shape;10201;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6" name="Google Shape;10216;p37"/>
          <p:cNvGrpSpPr/>
          <p:nvPr/>
        </p:nvGrpSpPr>
        <p:grpSpPr>
          <a:xfrm>
            <a:off x="8219836" y="1077552"/>
            <a:ext cx="531685" cy="338593"/>
            <a:chOff x="8315725" y="3909900"/>
            <a:chExt cx="402000" cy="256025"/>
          </a:xfrm>
        </p:grpSpPr>
        <p:sp>
          <p:nvSpPr>
            <p:cNvPr id="10217" name="Google Shape;10217;p37"/>
            <p:cNvSpPr/>
            <p:nvPr/>
          </p:nvSpPr>
          <p:spPr>
            <a:xfrm>
              <a:off x="8386625" y="3909900"/>
              <a:ext cx="255200" cy="256025"/>
            </a:xfrm>
            <a:custGeom>
              <a:rect b="b" l="l" r="r" t="t"/>
              <a:pathLst>
                <a:path extrusionOk="0" h="10241" w="10208">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8" name="Google Shape;10218;p37"/>
            <p:cNvGrpSpPr/>
            <p:nvPr/>
          </p:nvGrpSpPr>
          <p:grpSpPr>
            <a:xfrm>
              <a:off x="8386625" y="3910600"/>
              <a:ext cx="255200" cy="221025"/>
              <a:chOff x="8386625" y="3910600"/>
              <a:chExt cx="255200" cy="221025"/>
            </a:xfrm>
          </p:grpSpPr>
          <p:sp>
            <p:nvSpPr>
              <p:cNvPr id="10219" name="Google Shape;10219;p37"/>
              <p:cNvSpPr/>
              <p:nvPr/>
            </p:nvSpPr>
            <p:spPr>
              <a:xfrm>
                <a:off x="8407475" y="3910600"/>
                <a:ext cx="213500" cy="57575"/>
              </a:xfrm>
              <a:custGeom>
                <a:rect b="b" l="l" r="r" t="t"/>
                <a:pathLst>
                  <a:path extrusionOk="0" h="2303" w="854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37"/>
              <p:cNvSpPr/>
              <p:nvPr/>
            </p:nvSpPr>
            <p:spPr>
              <a:xfrm>
                <a:off x="8386625" y="4010675"/>
                <a:ext cx="254375" cy="22550"/>
              </a:xfrm>
              <a:custGeom>
                <a:rect b="b" l="l" r="r" t="t"/>
                <a:pathLst>
                  <a:path extrusionOk="0" h="902" w="10175">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37"/>
              <p:cNvSpPr/>
              <p:nvPr/>
            </p:nvSpPr>
            <p:spPr>
              <a:xfrm>
                <a:off x="8386625" y="4024850"/>
                <a:ext cx="255200" cy="39225"/>
              </a:xfrm>
              <a:custGeom>
                <a:rect b="b" l="l" r="r" t="t"/>
                <a:pathLst>
                  <a:path extrusionOk="0" h="1569" w="10208">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37"/>
              <p:cNvSpPr/>
              <p:nvPr/>
            </p:nvSpPr>
            <p:spPr>
              <a:xfrm>
                <a:off x="8399975" y="4094900"/>
                <a:ext cx="205150" cy="36725"/>
              </a:xfrm>
              <a:custGeom>
                <a:rect b="b" l="l" r="r" t="t"/>
                <a:pathLst>
                  <a:path extrusionOk="0" h="1469" w="8206">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3" name="Google Shape;10223;p37"/>
            <p:cNvSpPr/>
            <p:nvPr/>
          </p:nvSpPr>
          <p:spPr>
            <a:xfrm>
              <a:off x="8315725" y="3920125"/>
              <a:ext cx="402000" cy="237400"/>
            </a:xfrm>
            <a:custGeom>
              <a:rect b="b" l="l" r="r" t="t"/>
              <a:pathLst>
                <a:path extrusionOk="0" h="9496" w="1608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1">
  <p:cSld name="CUSTOM_2_1_1_1_1_2_1_1_1">
    <p:spTree>
      <p:nvGrpSpPr>
        <p:cNvPr id="10224" name="Shape 10224"/>
        <p:cNvGrpSpPr/>
        <p:nvPr/>
      </p:nvGrpSpPr>
      <p:grpSpPr>
        <a:xfrm>
          <a:off x="0" y="0"/>
          <a:ext cx="0" cy="0"/>
          <a:chOff x="0" y="0"/>
          <a:chExt cx="0" cy="0"/>
        </a:xfrm>
      </p:grpSpPr>
      <p:grpSp>
        <p:nvGrpSpPr>
          <p:cNvPr id="10225" name="Google Shape;10225;p38"/>
          <p:cNvGrpSpPr/>
          <p:nvPr/>
        </p:nvGrpSpPr>
        <p:grpSpPr>
          <a:xfrm>
            <a:off x="176625" y="110350"/>
            <a:ext cx="8790774" cy="4922811"/>
            <a:chOff x="131600" y="118425"/>
            <a:chExt cx="8790774" cy="4922811"/>
          </a:xfrm>
        </p:grpSpPr>
        <p:sp>
          <p:nvSpPr>
            <p:cNvPr id="10226" name="Google Shape;10226;p38"/>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7" name="Google Shape;10227;p38"/>
            <p:cNvGrpSpPr/>
            <p:nvPr/>
          </p:nvGrpSpPr>
          <p:grpSpPr>
            <a:xfrm>
              <a:off x="131600" y="1884558"/>
              <a:ext cx="2122449" cy="3112715"/>
              <a:chOff x="131600" y="1884558"/>
              <a:chExt cx="2122449" cy="3112715"/>
            </a:xfrm>
          </p:grpSpPr>
          <p:sp>
            <p:nvSpPr>
              <p:cNvPr id="10228" name="Google Shape;10228;p38"/>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38"/>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38"/>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38"/>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38"/>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38"/>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38"/>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38"/>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38"/>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38"/>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38"/>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38"/>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38"/>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38"/>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38"/>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38"/>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38"/>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38"/>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38"/>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38"/>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38"/>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38"/>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38"/>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38"/>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38"/>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38"/>
            <p:cNvGrpSpPr/>
            <p:nvPr/>
          </p:nvGrpSpPr>
          <p:grpSpPr>
            <a:xfrm flipH="1">
              <a:off x="2342550" y="2567965"/>
              <a:ext cx="3964145" cy="1455821"/>
              <a:chOff x="3233388" y="140740"/>
              <a:chExt cx="3964145" cy="1455821"/>
            </a:xfrm>
          </p:grpSpPr>
          <p:sp>
            <p:nvSpPr>
              <p:cNvPr id="10254" name="Google Shape;10254;p3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3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3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3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3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3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3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3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3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38"/>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3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3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3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3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3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3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3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3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3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3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3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3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3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3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3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3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0" name="Google Shape;10280;p38"/>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38"/>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38"/>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38"/>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38"/>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38"/>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38"/>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38"/>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38"/>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38"/>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38"/>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38"/>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38"/>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38"/>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38"/>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38"/>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38"/>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38"/>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38"/>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38"/>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38"/>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38"/>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38"/>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38"/>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38"/>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38"/>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38"/>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38"/>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38"/>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38"/>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38"/>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38"/>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38"/>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38"/>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38"/>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38"/>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38"/>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38"/>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38"/>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38"/>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38"/>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38"/>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38"/>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38"/>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38"/>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38"/>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38"/>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38"/>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38"/>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38"/>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38"/>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38"/>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38"/>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38"/>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38"/>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38"/>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38"/>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38"/>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38"/>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38"/>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38"/>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38"/>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38"/>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38"/>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38"/>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38"/>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38"/>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38"/>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38"/>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38"/>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38"/>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38"/>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38"/>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38"/>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38"/>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38"/>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38"/>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38"/>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38"/>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38"/>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38"/>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38"/>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38"/>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38"/>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38"/>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38"/>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38"/>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38"/>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38"/>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38"/>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38"/>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38"/>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38"/>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38"/>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38"/>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38"/>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38"/>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38"/>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38"/>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38"/>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0" name="Google Shape;10380;p38"/>
            <p:cNvGrpSpPr/>
            <p:nvPr/>
          </p:nvGrpSpPr>
          <p:grpSpPr>
            <a:xfrm rot="5400000">
              <a:off x="6199788" y="1372590"/>
              <a:ext cx="3964145" cy="1455821"/>
              <a:chOff x="3233388" y="140740"/>
              <a:chExt cx="3964145" cy="1455821"/>
            </a:xfrm>
          </p:grpSpPr>
          <p:sp>
            <p:nvSpPr>
              <p:cNvPr id="10381" name="Google Shape;10381;p3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3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3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3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3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3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3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3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3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3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3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3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3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3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3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3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3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3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3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3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3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3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3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3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3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3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7" name="Google Shape;10407;p38"/>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38"/>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38"/>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38"/>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38"/>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2" name="Google Shape;10412;p38"/>
            <p:cNvGrpSpPr/>
            <p:nvPr/>
          </p:nvGrpSpPr>
          <p:grpSpPr>
            <a:xfrm>
              <a:off x="234224" y="118425"/>
              <a:ext cx="3532446" cy="1609151"/>
              <a:chOff x="140599" y="118425"/>
              <a:chExt cx="3532446" cy="1609151"/>
            </a:xfrm>
          </p:grpSpPr>
          <p:sp>
            <p:nvSpPr>
              <p:cNvPr id="10413" name="Google Shape;10413;p38"/>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38"/>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38"/>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38"/>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38"/>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38"/>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38"/>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38"/>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38"/>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38"/>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38"/>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38"/>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38"/>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38"/>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38"/>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38"/>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38"/>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38"/>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38"/>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38"/>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38"/>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38"/>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38"/>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38"/>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38"/>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38"/>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9" name="Google Shape;10439;p38"/>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0" name="Google Shape;10440;p38"/>
            <p:cNvGrpSpPr/>
            <p:nvPr/>
          </p:nvGrpSpPr>
          <p:grpSpPr>
            <a:xfrm>
              <a:off x="3327013" y="140740"/>
              <a:ext cx="3964145" cy="1455821"/>
              <a:chOff x="3233388" y="140740"/>
              <a:chExt cx="3964145" cy="1455821"/>
            </a:xfrm>
          </p:grpSpPr>
          <p:sp>
            <p:nvSpPr>
              <p:cNvPr id="10441" name="Google Shape;10441;p3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3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3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3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3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3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3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3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3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3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3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3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3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3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3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3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3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3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3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3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3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3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3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3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3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3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467" name="Google Shape;10467;p3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0468" name="Google Shape;10468;p38"/>
          <p:cNvGrpSpPr/>
          <p:nvPr/>
        </p:nvGrpSpPr>
        <p:grpSpPr>
          <a:xfrm>
            <a:off x="7648771" y="1272521"/>
            <a:ext cx="3172449" cy="3172449"/>
            <a:chOff x="5007123" y="2079403"/>
            <a:chExt cx="687600" cy="687600"/>
          </a:xfrm>
        </p:grpSpPr>
        <p:sp>
          <p:nvSpPr>
            <p:cNvPr id="10469" name="Google Shape;10469;p38"/>
            <p:cNvSpPr/>
            <p:nvPr/>
          </p:nvSpPr>
          <p:spPr>
            <a:xfrm>
              <a:off x="5007123" y="2079403"/>
              <a:ext cx="687600" cy="687600"/>
            </a:xfrm>
            <a:prstGeom prst="ellipse">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38"/>
            <p:cNvSpPr/>
            <p:nvPr/>
          </p:nvSpPr>
          <p:spPr>
            <a:xfrm>
              <a:off x="5146403" y="2218605"/>
              <a:ext cx="409200" cy="409200"/>
            </a:xfrm>
            <a:prstGeom prst="ellipse">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38"/>
            <p:cNvSpPr/>
            <p:nvPr/>
          </p:nvSpPr>
          <p:spPr>
            <a:xfrm>
              <a:off x="5273439" y="2345617"/>
              <a:ext cx="155100" cy="155100"/>
            </a:xfrm>
            <a:prstGeom prst="ellipse">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38"/>
          <p:cNvGrpSpPr/>
          <p:nvPr/>
        </p:nvGrpSpPr>
        <p:grpSpPr>
          <a:xfrm flipH="1" rot="5509917">
            <a:off x="7557542" y="782328"/>
            <a:ext cx="3607845" cy="3378307"/>
            <a:chOff x="5272775" y="2011375"/>
            <a:chExt cx="3027200" cy="2935100"/>
          </a:xfrm>
        </p:grpSpPr>
        <p:sp>
          <p:nvSpPr>
            <p:cNvPr id="10473" name="Google Shape;10473;p38"/>
            <p:cNvSpPr/>
            <p:nvPr/>
          </p:nvSpPr>
          <p:spPr>
            <a:xfrm>
              <a:off x="6106700" y="2471800"/>
              <a:ext cx="13375" cy="12125"/>
            </a:xfrm>
            <a:custGeom>
              <a:rect b="b" l="l" r="r" t="t"/>
              <a:pathLst>
                <a:path extrusionOk="0" h="485" w="535">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38"/>
            <p:cNvSpPr/>
            <p:nvPr/>
          </p:nvSpPr>
          <p:spPr>
            <a:xfrm>
              <a:off x="5595700" y="3047225"/>
              <a:ext cx="14025" cy="12000"/>
            </a:xfrm>
            <a:custGeom>
              <a:rect b="b" l="l" r="r" t="t"/>
              <a:pathLst>
                <a:path extrusionOk="0" h="480" w="561">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38"/>
            <p:cNvSpPr/>
            <p:nvPr/>
          </p:nvSpPr>
          <p:spPr>
            <a:xfrm>
              <a:off x="5931575" y="2955475"/>
              <a:ext cx="13375" cy="12225"/>
            </a:xfrm>
            <a:custGeom>
              <a:rect b="b" l="l" r="r" t="t"/>
              <a:pathLst>
                <a:path extrusionOk="0" h="489" w="535">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38"/>
            <p:cNvSpPr/>
            <p:nvPr/>
          </p:nvSpPr>
          <p:spPr>
            <a:xfrm>
              <a:off x="8152325" y="2173500"/>
              <a:ext cx="16325" cy="12700"/>
            </a:xfrm>
            <a:custGeom>
              <a:rect b="b" l="l" r="r" t="t"/>
              <a:pathLst>
                <a:path extrusionOk="0" h="508" w="653">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38"/>
            <p:cNvSpPr/>
            <p:nvPr/>
          </p:nvSpPr>
          <p:spPr>
            <a:xfrm>
              <a:off x="8125650" y="2210475"/>
              <a:ext cx="13175" cy="12225"/>
            </a:xfrm>
            <a:custGeom>
              <a:rect b="b" l="l" r="r" t="t"/>
              <a:pathLst>
                <a:path extrusionOk="0" h="489" w="527">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38"/>
            <p:cNvSpPr/>
            <p:nvPr/>
          </p:nvSpPr>
          <p:spPr>
            <a:xfrm>
              <a:off x="6069175" y="3281375"/>
              <a:ext cx="13950" cy="12100"/>
            </a:xfrm>
            <a:custGeom>
              <a:rect b="b" l="l" r="r" t="t"/>
              <a:pathLst>
                <a:path extrusionOk="0" h="484" w="558">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38"/>
            <p:cNvSpPr/>
            <p:nvPr/>
          </p:nvSpPr>
          <p:spPr>
            <a:xfrm>
              <a:off x="5326975" y="3766100"/>
              <a:ext cx="16450" cy="12700"/>
            </a:xfrm>
            <a:custGeom>
              <a:rect b="b" l="l" r="r" t="t"/>
              <a:pathLst>
                <a:path extrusionOk="0" h="508" w="658">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38"/>
            <p:cNvSpPr/>
            <p:nvPr/>
          </p:nvSpPr>
          <p:spPr>
            <a:xfrm>
              <a:off x="6218575" y="3441950"/>
              <a:ext cx="10750" cy="10325"/>
            </a:xfrm>
            <a:custGeom>
              <a:rect b="b" l="l" r="r" t="t"/>
              <a:pathLst>
                <a:path extrusionOk="0" h="413" w="43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38"/>
            <p:cNvSpPr/>
            <p:nvPr/>
          </p:nvSpPr>
          <p:spPr>
            <a:xfrm>
              <a:off x="6526175" y="4097550"/>
              <a:ext cx="14200" cy="12350"/>
            </a:xfrm>
            <a:custGeom>
              <a:rect b="b" l="l" r="r" t="t"/>
              <a:pathLst>
                <a:path extrusionOk="0" h="494" w="568">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38"/>
            <p:cNvSpPr/>
            <p:nvPr/>
          </p:nvSpPr>
          <p:spPr>
            <a:xfrm>
              <a:off x="6346050" y="4366175"/>
              <a:ext cx="13825" cy="12225"/>
            </a:xfrm>
            <a:custGeom>
              <a:rect b="b" l="l" r="r" t="t"/>
              <a:pathLst>
                <a:path extrusionOk="0" h="489" w="553">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38"/>
            <p:cNvSpPr/>
            <p:nvPr/>
          </p:nvSpPr>
          <p:spPr>
            <a:xfrm>
              <a:off x="8083500" y="3369150"/>
              <a:ext cx="13825" cy="12125"/>
            </a:xfrm>
            <a:custGeom>
              <a:rect b="b" l="l" r="r" t="t"/>
              <a:pathLst>
                <a:path extrusionOk="0" h="485" w="553">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38"/>
            <p:cNvSpPr/>
            <p:nvPr/>
          </p:nvSpPr>
          <p:spPr>
            <a:xfrm>
              <a:off x="7163850" y="4549850"/>
              <a:ext cx="15325" cy="12225"/>
            </a:xfrm>
            <a:custGeom>
              <a:rect b="b" l="l" r="r" t="t"/>
              <a:pathLst>
                <a:path extrusionOk="0" h="489" w="613">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38"/>
            <p:cNvSpPr/>
            <p:nvPr/>
          </p:nvSpPr>
          <p:spPr>
            <a:xfrm>
              <a:off x="5533200" y="4799325"/>
              <a:ext cx="16475" cy="12300"/>
            </a:xfrm>
            <a:custGeom>
              <a:rect b="b" l="l" r="r" t="t"/>
              <a:pathLst>
                <a:path extrusionOk="0" h="492" w="659">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38"/>
            <p:cNvSpPr/>
            <p:nvPr/>
          </p:nvSpPr>
          <p:spPr>
            <a:xfrm>
              <a:off x="7781700" y="4934425"/>
              <a:ext cx="16600" cy="12050"/>
            </a:xfrm>
            <a:custGeom>
              <a:rect b="b" l="l" r="r" t="t"/>
              <a:pathLst>
                <a:path extrusionOk="0" h="482" w="664">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38"/>
            <p:cNvSpPr/>
            <p:nvPr/>
          </p:nvSpPr>
          <p:spPr>
            <a:xfrm>
              <a:off x="7923850" y="2065875"/>
              <a:ext cx="12525" cy="12550"/>
            </a:xfrm>
            <a:custGeom>
              <a:rect b="b" l="l" r="r" t="t"/>
              <a:pathLst>
                <a:path extrusionOk="0" h="502" w="501">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38"/>
            <p:cNvSpPr/>
            <p:nvPr/>
          </p:nvSpPr>
          <p:spPr>
            <a:xfrm>
              <a:off x="8007525" y="2054175"/>
              <a:ext cx="16975" cy="11775"/>
            </a:xfrm>
            <a:custGeom>
              <a:rect b="b" l="l" r="r" t="t"/>
              <a:pathLst>
                <a:path extrusionOk="0" h="471" w="679">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38"/>
            <p:cNvSpPr/>
            <p:nvPr/>
          </p:nvSpPr>
          <p:spPr>
            <a:xfrm>
              <a:off x="8209875" y="2482825"/>
              <a:ext cx="13375" cy="12225"/>
            </a:xfrm>
            <a:custGeom>
              <a:rect b="b" l="l" r="r" t="t"/>
              <a:pathLst>
                <a:path extrusionOk="0" h="489" w="535">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38"/>
            <p:cNvSpPr/>
            <p:nvPr/>
          </p:nvSpPr>
          <p:spPr>
            <a:xfrm>
              <a:off x="7394300" y="4304825"/>
              <a:ext cx="24625" cy="20625"/>
            </a:xfrm>
            <a:custGeom>
              <a:rect b="b" l="l" r="r" t="t"/>
              <a:pathLst>
                <a:path extrusionOk="0" h="825" w="985">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38"/>
            <p:cNvSpPr/>
            <p:nvPr/>
          </p:nvSpPr>
          <p:spPr>
            <a:xfrm>
              <a:off x="7711550" y="3810525"/>
              <a:ext cx="23025" cy="21375"/>
            </a:xfrm>
            <a:custGeom>
              <a:rect b="b" l="l" r="r" t="t"/>
              <a:pathLst>
                <a:path extrusionOk="0" h="855" w="921">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38"/>
            <p:cNvSpPr/>
            <p:nvPr/>
          </p:nvSpPr>
          <p:spPr>
            <a:xfrm>
              <a:off x="8108700" y="2112275"/>
              <a:ext cx="26150" cy="20775"/>
            </a:xfrm>
            <a:custGeom>
              <a:rect b="b" l="l" r="r" t="t"/>
              <a:pathLst>
                <a:path extrusionOk="0" h="831" w="1046">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38"/>
            <p:cNvSpPr/>
            <p:nvPr/>
          </p:nvSpPr>
          <p:spPr>
            <a:xfrm>
              <a:off x="7454350" y="4887975"/>
              <a:ext cx="21700" cy="20800"/>
            </a:xfrm>
            <a:custGeom>
              <a:rect b="b" l="l" r="r" t="t"/>
              <a:pathLst>
                <a:path extrusionOk="0" h="832" w="868">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38"/>
            <p:cNvSpPr/>
            <p:nvPr/>
          </p:nvSpPr>
          <p:spPr>
            <a:xfrm>
              <a:off x="7936600" y="4793775"/>
              <a:ext cx="44800" cy="38500"/>
            </a:xfrm>
            <a:custGeom>
              <a:rect b="b" l="l" r="r" t="t"/>
              <a:pathLst>
                <a:path extrusionOk="0" h="1540" w="1792">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38"/>
            <p:cNvSpPr/>
            <p:nvPr/>
          </p:nvSpPr>
          <p:spPr>
            <a:xfrm>
              <a:off x="5984125" y="4653325"/>
              <a:ext cx="44025" cy="38125"/>
            </a:xfrm>
            <a:custGeom>
              <a:rect b="b" l="l" r="r" t="t"/>
              <a:pathLst>
                <a:path extrusionOk="0" h="1525" w="1761">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38"/>
            <p:cNvSpPr/>
            <p:nvPr/>
          </p:nvSpPr>
          <p:spPr>
            <a:xfrm>
              <a:off x="5495625" y="4410425"/>
              <a:ext cx="47375" cy="38350"/>
            </a:xfrm>
            <a:custGeom>
              <a:rect b="b" l="l" r="r" t="t"/>
              <a:pathLst>
                <a:path extrusionOk="0" h="1534" w="1895">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38"/>
            <p:cNvSpPr/>
            <p:nvPr/>
          </p:nvSpPr>
          <p:spPr>
            <a:xfrm>
              <a:off x="7260875" y="3364475"/>
              <a:ext cx="43375" cy="38025"/>
            </a:xfrm>
            <a:custGeom>
              <a:rect b="b" l="l" r="r" t="t"/>
              <a:pathLst>
                <a:path extrusionOk="0" h="1521" w="1735">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38"/>
            <p:cNvSpPr/>
            <p:nvPr/>
          </p:nvSpPr>
          <p:spPr>
            <a:xfrm>
              <a:off x="7432725" y="2516450"/>
              <a:ext cx="45000" cy="37875"/>
            </a:xfrm>
            <a:custGeom>
              <a:rect b="b" l="l" r="r" t="t"/>
              <a:pathLst>
                <a:path extrusionOk="0" h="1515" w="180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38"/>
            <p:cNvSpPr/>
            <p:nvPr/>
          </p:nvSpPr>
          <p:spPr>
            <a:xfrm>
              <a:off x="7765300" y="2445900"/>
              <a:ext cx="45150" cy="38200"/>
            </a:xfrm>
            <a:custGeom>
              <a:rect b="b" l="l" r="r" t="t"/>
              <a:pathLst>
                <a:path extrusionOk="0" h="1528" w="1806">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38"/>
            <p:cNvSpPr/>
            <p:nvPr/>
          </p:nvSpPr>
          <p:spPr>
            <a:xfrm>
              <a:off x="8059775" y="3876125"/>
              <a:ext cx="15675" cy="11950"/>
            </a:xfrm>
            <a:custGeom>
              <a:rect b="b" l="l" r="r" t="t"/>
              <a:pathLst>
                <a:path extrusionOk="0" h="478" w="627">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38"/>
            <p:cNvSpPr/>
            <p:nvPr/>
          </p:nvSpPr>
          <p:spPr>
            <a:xfrm>
              <a:off x="7967200" y="3380650"/>
              <a:ext cx="15150" cy="12250"/>
            </a:xfrm>
            <a:custGeom>
              <a:rect b="b" l="l" r="r" t="t"/>
              <a:pathLst>
                <a:path extrusionOk="0" h="490" w="606">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38"/>
            <p:cNvSpPr/>
            <p:nvPr/>
          </p:nvSpPr>
          <p:spPr>
            <a:xfrm>
              <a:off x="7610275" y="2819725"/>
              <a:ext cx="11925" cy="10225"/>
            </a:xfrm>
            <a:custGeom>
              <a:rect b="b" l="l" r="r" t="t"/>
              <a:pathLst>
                <a:path extrusionOk="0" h="409" w="477">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38"/>
            <p:cNvSpPr/>
            <p:nvPr/>
          </p:nvSpPr>
          <p:spPr>
            <a:xfrm>
              <a:off x="8060125" y="2302950"/>
              <a:ext cx="16350" cy="12525"/>
            </a:xfrm>
            <a:custGeom>
              <a:rect b="b" l="l" r="r" t="t"/>
              <a:pathLst>
                <a:path extrusionOk="0" h="501" w="654">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38"/>
            <p:cNvSpPr/>
            <p:nvPr/>
          </p:nvSpPr>
          <p:spPr>
            <a:xfrm>
              <a:off x="8283225" y="2064975"/>
              <a:ext cx="16750" cy="12825"/>
            </a:xfrm>
            <a:custGeom>
              <a:rect b="b" l="l" r="r" t="t"/>
              <a:pathLst>
                <a:path extrusionOk="0" h="513" w="67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38"/>
            <p:cNvSpPr/>
            <p:nvPr/>
          </p:nvSpPr>
          <p:spPr>
            <a:xfrm>
              <a:off x="7496875" y="2065050"/>
              <a:ext cx="12525" cy="11500"/>
            </a:xfrm>
            <a:custGeom>
              <a:rect b="b" l="l" r="r" t="t"/>
              <a:pathLst>
                <a:path extrusionOk="0" h="460" w="501">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38"/>
            <p:cNvSpPr/>
            <p:nvPr/>
          </p:nvSpPr>
          <p:spPr>
            <a:xfrm>
              <a:off x="6738000" y="2077350"/>
              <a:ext cx="14200" cy="12125"/>
            </a:xfrm>
            <a:custGeom>
              <a:rect b="b" l="l" r="r" t="t"/>
              <a:pathLst>
                <a:path extrusionOk="0" h="485" w="568">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38"/>
            <p:cNvSpPr/>
            <p:nvPr/>
          </p:nvSpPr>
          <p:spPr>
            <a:xfrm>
              <a:off x="6400250" y="2372275"/>
              <a:ext cx="13150" cy="12625"/>
            </a:xfrm>
            <a:custGeom>
              <a:rect b="b" l="l" r="r" t="t"/>
              <a:pathLst>
                <a:path extrusionOk="0" h="505" w="526">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38"/>
            <p:cNvSpPr/>
            <p:nvPr/>
          </p:nvSpPr>
          <p:spPr>
            <a:xfrm>
              <a:off x="7253350" y="2963125"/>
              <a:ext cx="15725" cy="12450"/>
            </a:xfrm>
            <a:custGeom>
              <a:rect b="b" l="l" r="r" t="t"/>
              <a:pathLst>
                <a:path extrusionOk="0" h="498" w="629">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38"/>
            <p:cNvSpPr/>
            <p:nvPr/>
          </p:nvSpPr>
          <p:spPr>
            <a:xfrm>
              <a:off x="7628625" y="3308450"/>
              <a:ext cx="12550" cy="12525"/>
            </a:xfrm>
            <a:custGeom>
              <a:rect b="b" l="l" r="r" t="t"/>
              <a:pathLst>
                <a:path extrusionOk="0" h="501" w="502">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38"/>
            <p:cNvSpPr/>
            <p:nvPr/>
          </p:nvSpPr>
          <p:spPr>
            <a:xfrm>
              <a:off x="7041550" y="3520875"/>
              <a:ext cx="14675" cy="11825"/>
            </a:xfrm>
            <a:custGeom>
              <a:rect b="b" l="l" r="r" t="t"/>
              <a:pathLst>
                <a:path extrusionOk="0" h="473" w="587">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38"/>
            <p:cNvSpPr/>
            <p:nvPr/>
          </p:nvSpPr>
          <p:spPr>
            <a:xfrm>
              <a:off x="7300900" y="2835400"/>
              <a:ext cx="13375" cy="12200"/>
            </a:xfrm>
            <a:custGeom>
              <a:rect b="b" l="l" r="r" t="t"/>
              <a:pathLst>
                <a:path extrusionOk="0" h="488" w="535">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38"/>
            <p:cNvSpPr/>
            <p:nvPr/>
          </p:nvSpPr>
          <p:spPr>
            <a:xfrm>
              <a:off x="7146625" y="2396750"/>
              <a:ext cx="13350" cy="12125"/>
            </a:xfrm>
            <a:custGeom>
              <a:rect b="b" l="l" r="r" t="t"/>
              <a:pathLst>
                <a:path extrusionOk="0" h="485" w="534">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38"/>
            <p:cNvSpPr/>
            <p:nvPr/>
          </p:nvSpPr>
          <p:spPr>
            <a:xfrm>
              <a:off x="6674025" y="2247475"/>
              <a:ext cx="14800" cy="12275"/>
            </a:xfrm>
            <a:custGeom>
              <a:rect b="b" l="l" r="r" t="t"/>
              <a:pathLst>
                <a:path extrusionOk="0" h="491" w="592">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38"/>
            <p:cNvSpPr/>
            <p:nvPr/>
          </p:nvSpPr>
          <p:spPr>
            <a:xfrm>
              <a:off x="6623075" y="2036025"/>
              <a:ext cx="14225" cy="12425"/>
            </a:xfrm>
            <a:custGeom>
              <a:rect b="b" l="l" r="r" t="t"/>
              <a:pathLst>
                <a:path extrusionOk="0" h="497" w="569">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38"/>
            <p:cNvSpPr/>
            <p:nvPr/>
          </p:nvSpPr>
          <p:spPr>
            <a:xfrm>
              <a:off x="5813175" y="2152275"/>
              <a:ext cx="13850" cy="12075"/>
            </a:xfrm>
            <a:custGeom>
              <a:rect b="b" l="l" r="r" t="t"/>
              <a:pathLst>
                <a:path extrusionOk="0" h="483" w="554">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38"/>
            <p:cNvSpPr/>
            <p:nvPr/>
          </p:nvSpPr>
          <p:spPr>
            <a:xfrm>
              <a:off x="5915850" y="2557625"/>
              <a:ext cx="14775" cy="8025"/>
            </a:xfrm>
            <a:custGeom>
              <a:rect b="b" l="l" r="r" t="t"/>
              <a:pathLst>
                <a:path extrusionOk="0" h="321" w="591">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38"/>
            <p:cNvSpPr/>
            <p:nvPr/>
          </p:nvSpPr>
          <p:spPr>
            <a:xfrm>
              <a:off x="6492250" y="2926350"/>
              <a:ext cx="17825" cy="12025"/>
            </a:xfrm>
            <a:custGeom>
              <a:rect b="b" l="l" r="r" t="t"/>
              <a:pathLst>
                <a:path extrusionOk="0" h="481" w="713">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38"/>
            <p:cNvSpPr/>
            <p:nvPr/>
          </p:nvSpPr>
          <p:spPr>
            <a:xfrm>
              <a:off x="6717150" y="2748575"/>
              <a:ext cx="15600" cy="11850"/>
            </a:xfrm>
            <a:custGeom>
              <a:rect b="b" l="l" r="r" t="t"/>
              <a:pathLst>
                <a:path extrusionOk="0" h="474" w="624">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38"/>
            <p:cNvSpPr/>
            <p:nvPr/>
          </p:nvSpPr>
          <p:spPr>
            <a:xfrm>
              <a:off x="6538675" y="2427775"/>
              <a:ext cx="15575" cy="12025"/>
            </a:xfrm>
            <a:custGeom>
              <a:rect b="b" l="l" r="r" t="t"/>
              <a:pathLst>
                <a:path extrusionOk="0" h="481" w="623">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38"/>
            <p:cNvSpPr/>
            <p:nvPr/>
          </p:nvSpPr>
          <p:spPr>
            <a:xfrm>
              <a:off x="6043325" y="2371950"/>
              <a:ext cx="12550" cy="11850"/>
            </a:xfrm>
            <a:custGeom>
              <a:rect b="b" l="l" r="r" t="t"/>
              <a:pathLst>
                <a:path extrusionOk="0" h="474" w="502">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38"/>
            <p:cNvSpPr/>
            <p:nvPr/>
          </p:nvSpPr>
          <p:spPr>
            <a:xfrm>
              <a:off x="5906575" y="2652125"/>
              <a:ext cx="13950" cy="12075"/>
            </a:xfrm>
            <a:custGeom>
              <a:rect b="b" l="l" r="r" t="t"/>
              <a:pathLst>
                <a:path extrusionOk="0" h="483" w="558">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38"/>
            <p:cNvSpPr/>
            <p:nvPr/>
          </p:nvSpPr>
          <p:spPr>
            <a:xfrm>
              <a:off x="5827350" y="3269075"/>
              <a:ext cx="14550" cy="12025"/>
            </a:xfrm>
            <a:custGeom>
              <a:rect b="b" l="l" r="r" t="t"/>
              <a:pathLst>
                <a:path extrusionOk="0" h="481" w="582">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38"/>
            <p:cNvSpPr/>
            <p:nvPr/>
          </p:nvSpPr>
          <p:spPr>
            <a:xfrm>
              <a:off x="6250425" y="3786550"/>
              <a:ext cx="14750" cy="11750"/>
            </a:xfrm>
            <a:custGeom>
              <a:rect b="b" l="l" r="r" t="t"/>
              <a:pathLst>
                <a:path extrusionOk="0" h="470" w="59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38"/>
            <p:cNvSpPr/>
            <p:nvPr/>
          </p:nvSpPr>
          <p:spPr>
            <a:xfrm>
              <a:off x="6830775" y="3420100"/>
              <a:ext cx="15650" cy="12625"/>
            </a:xfrm>
            <a:custGeom>
              <a:rect b="b" l="l" r="r" t="t"/>
              <a:pathLst>
                <a:path extrusionOk="0" h="505" w="626">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38"/>
            <p:cNvSpPr/>
            <p:nvPr/>
          </p:nvSpPr>
          <p:spPr>
            <a:xfrm>
              <a:off x="6683800" y="2885425"/>
              <a:ext cx="14675" cy="11825"/>
            </a:xfrm>
            <a:custGeom>
              <a:rect b="b" l="l" r="r" t="t"/>
              <a:pathLst>
                <a:path extrusionOk="0" h="473" w="587">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38"/>
            <p:cNvSpPr/>
            <p:nvPr/>
          </p:nvSpPr>
          <p:spPr>
            <a:xfrm>
              <a:off x="6211300" y="2631000"/>
              <a:ext cx="17675" cy="12275"/>
            </a:xfrm>
            <a:custGeom>
              <a:rect b="b" l="l" r="r" t="t"/>
              <a:pathLst>
                <a:path extrusionOk="0" h="491" w="707">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38"/>
            <p:cNvSpPr/>
            <p:nvPr/>
          </p:nvSpPr>
          <p:spPr>
            <a:xfrm>
              <a:off x="5730600" y="2838275"/>
              <a:ext cx="14575" cy="11950"/>
            </a:xfrm>
            <a:custGeom>
              <a:rect b="b" l="l" r="r" t="t"/>
              <a:pathLst>
                <a:path extrusionOk="0" h="478" w="583">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38"/>
            <p:cNvSpPr/>
            <p:nvPr/>
          </p:nvSpPr>
          <p:spPr>
            <a:xfrm>
              <a:off x="5512125" y="3208325"/>
              <a:ext cx="15575" cy="11900"/>
            </a:xfrm>
            <a:custGeom>
              <a:rect b="b" l="l" r="r" t="t"/>
              <a:pathLst>
                <a:path extrusionOk="0" h="476" w="623">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38"/>
            <p:cNvSpPr/>
            <p:nvPr/>
          </p:nvSpPr>
          <p:spPr>
            <a:xfrm>
              <a:off x="5732275" y="3482725"/>
              <a:ext cx="15875" cy="12375"/>
            </a:xfrm>
            <a:custGeom>
              <a:rect b="b" l="l" r="r" t="t"/>
              <a:pathLst>
                <a:path extrusionOk="0" h="495" w="635">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38"/>
            <p:cNvSpPr/>
            <p:nvPr/>
          </p:nvSpPr>
          <p:spPr>
            <a:xfrm>
              <a:off x="6486850" y="3283900"/>
              <a:ext cx="13500" cy="12050"/>
            </a:xfrm>
            <a:custGeom>
              <a:rect b="b" l="l" r="r" t="t"/>
              <a:pathLst>
                <a:path extrusionOk="0" h="482" w="54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38"/>
            <p:cNvSpPr/>
            <p:nvPr/>
          </p:nvSpPr>
          <p:spPr>
            <a:xfrm>
              <a:off x="6651275" y="2626625"/>
              <a:ext cx="13975" cy="12400"/>
            </a:xfrm>
            <a:custGeom>
              <a:rect b="b" l="l" r="r" t="t"/>
              <a:pathLst>
                <a:path extrusionOk="0" h="496" w="559">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38"/>
            <p:cNvSpPr/>
            <p:nvPr/>
          </p:nvSpPr>
          <p:spPr>
            <a:xfrm>
              <a:off x="6368000" y="2181775"/>
              <a:ext cx="15600" cy="11900"/>
            </a:xfrm>
            <a:custGeom>
              <a:rect b="b" l="l" r="r" t="t"/>
              <a:pathLst>
                <a:path extrusionOk="0" h="476" w="624">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38"/>
            <p:cNvSpPr/>
            <p:nvPr/>
          </p:nvSpPr>
          <p:spPr>
            <a:xfrm>
              <a:off x="5917400" y="2215125"/>
              <a:ext cx="16450" cy="12575"/>
            </a:xfrm>
            <a:custGeom>
              <a:rect b="b" l="l" r="r" t="t"/>
              <a:pathLst>
                <a:path extrusionOk="0" h="503" w="658">
                  <a:moveTo>
                    <a:pt x="332" y="0"/>
                  </a:moveTo>
                  <a:cubicBezTo>
                    <a:pt x="322" y="0"/>
                    <a:pt x="312" y="1"/>
                    <a:pt x="301" y="2"/>
                  </a:cubicBezTo>
                  <a:cubicBezTo>
                    <a:pt x="1" y="35"/>
                    <a:pt x="34" y="502"/>
                    <a:pt x="334" y="502"/>
                  </a:cubicBezTo>
                  <a:cubicBezTo>
                    <a:pt x="657" y="470"/>
                    <a:pt x="636" y="0"/>
                    <a:pt x="3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38"/>
            <p:cNvSpPr/>
            <p:nvPr/>
          </p:nvSpPr>
          <p:spPr>
            <a:xfrm>
              <a:off x="5521300" y="2595225"/>
              <a:ext cx="13350" cy="12125"/>
            </a:xfrm>
            <a:custGeom>
              <a:rect b="b" l="l" r="r" t="t"/>
              <a:pathLst>
                <a:path extrusionOk="0" h="485" w="534">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38"/>
            <p:cNvSpPr/>
            <p:nvPr/>
          </p:nvSpPr>
          <p:spPr>
            <a:xfrm>
              <a:off x="5501275" y="3131500"/>
              <a:ext cx="11700" cy="12275"/>
            </a:xfrm>
            <a:custGeom>
              <a:rect b="b" l="l" r="r" t="t"/>
              <a:pathLst>
                <a:path extrusionOk="0" h="491" w="468">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38"/>
            <p:cNvSpPr/>
            <p:nvPr/>
          </p:nvSpPr>
          <p:spPr>
            <a:xfrm>
              <a:off x="6099200" y="3701025"/>
              <a:ext cx="13375" cy="12100"/>
            </a:xfrm>
            <a:custGeom>
              <a:rect b="b" l="l" r="r" t="t"/>
              <a:pathLst>
                <a:path extrusionOk="0" h="484" w="535">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38"/>
            <p:cNvSpPr/>
            <p:nvPr/>
          </p:nvSpPr>
          <p:spPr>
            <a:xfrm>
              <a:off x="6966500" y="3545200"/>
              <a:ext cx="11700" cy="10225"/>
            </a:xfrm>
            <a:custGeom>
              <a:rect b="b" l="l" r="r" t="t"/>
              <a:pathLst>
                <a:path extrusionOk="0" h="409" w="468">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38"/>
            <p:cNvSpPr/>
            <p:nvPr/>
          </p:nvSpPr>
          <p:spPr>
            <a:xfrm>
              <a:off x="7250675" y="2937500"/>
              <a:ext cx="15225" cy="11825"/>
            </a:xfrm>
            <a:custGeom>
              <a:rect b="b" l="l" r="r" t="t"/>
              <a:pathLst>
                <a:path extrusionOk="0" h="473" w="609">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38"/>
            <p:cNvSpPr/>
            <p:nvPr/>
          </p:nvSpPr>
          <p:spPr>
            <a:xfrm>
              <a:off x="7016525" y="2532050"/>
              <a:ext cx="14825" cy="12025"/>
            </a:xfrm>
            <a:custGeom>
              <a:rect b="b" l="l" r="r" t="t"/>
              <a:pathLst>
                <a:path extrusionOk="0" h="481" w="593">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38"/>
            <p:cNvSpPr/>
            <p:nvPr/>
          </p:nvSpPr>
          <p:spPr>
            <a:xfrm>
              <a:off x="6149700" y="2426000"/>
              <a:ext cx="14575" cy="12000"/>
            </a:xfrm>
            <a:custGeom>
              <a:rect b="b" l="l" r="r" t="t"/>
              <a:pathLst>
                <a:path extrusionOk="0" h="480" w="583">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38"/>
            <p:cNvSpPr/>
            <p:nvPr/>
          </p:nvSpPr>
          <p:spPr>
            <a:xfrm>
              <a:off x="5920750" y="3707050"/>
              <a:ext cx="13350" cy="11750"/>
            </a:xfrm>
            <a:custGeom>
              <a:rect b="b" l="l" r="r" t="t"/>
              <a:pathLst>
                <a:path extrusionOk="0" h="470" w="534">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38"/>
            <p:cNvSpPr/>
            <p:nvPr/>
          </p:nvSpPr>
          <p:spPr>
            <a:xfrm>
              <a:off x="6843350" y="3549450"/>
              <a:ext cx="13075" cy="12700"/>
            </a:xfrm>
            <a:custGeom>
              <a:rect b="b" l="l" r="r" t="t"/>
              <a:pathLst>
                <a:path extrusionOk="0" h="508" w="523">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38"/>
            <p:cNvSpPr/>
            <p:nvPr/>
          </p:nvSpPr>
          <p:spPr>
            <a:xfrm>
              <a:off x="6896375" y="3010575"/>
              <a:ext cx="12600" cy="12625"/>
            </a:xfrm>
            <a:custGeom>
              <a:rect b="b" l="l" r="r" t="t"/>
              <a:pathLst>
                <a:path extrusionOk="0" h="505" w="504">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38"/>
            <p:cNvSpPr/>
            <p:nvPr/>
          </p:nvSpPr>
          <p:spPr>
            <a:xfrm>
              <a:off x="6679625" y="2642100"/>
              <a:ext cx="13350" cy="11775"/>
            </a:xfrm>
            <a:custGeom>
              <a:rect b="b" l="l" r="r" t="t"/>
              <a:pathLst>
                <a:path extrusionOk="0" h="471" w="534">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38"/>
            <p:cNvSpPr/>
            <p:nvPr/>
          </p:nvSpPr>
          <p:spPr>
            <a:xfrm>
              <a:off x="5993300" y="2555250"/>
              <a:ext cx="12525" cy="12025"/>
            </a:xfrm>
            <a:custGeom>
              <a:rect b="b" l="l" r="r" t="t"/>
              <a:pathLst>
                <a:path extrusionOk="0" h="481" w="501">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38"/>
            <p:cNvSpPr/>
            <p:nvPr/>
          </p:nvSpPr>
          <p:spPr>
            <a:xfrm>
              <a:off x="5384525" y="2805750"/>
              <a:ext cx="13375" cy="12175"/>
            </a:xfrm>
            <a:custGeom>
              <a:rect b="b" l="l" r="r" t="t"/>
              <a:pathLst>
                <a:path extrusionOk="0" h="487" w="535">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38"/>
            <p:cNvSpPr/>
            <p:nvPr/>
          </p:nvSpPr>
          <p:spPr>
            <a:xfrm>
              <a:off x="5969100" y="3866300"/>
              <a:ext cx="15000" cy="11975"/>
            </a:xfrm>
            <a:custGeom>
              <a:rect b="b" l="l" r="r" t="t"/>
              <a:pathLst>
                <a:path extrusionOk="0" h="479" w="60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38"/>
            <p:cNvSpPr/>
            <p:nvPr/>
          </p:nvSpPr>
          <p:spPr>
            <a:xfrm>
              <a:off x="7143250" y="3753175"/>
              <a:ext cx="12575" cy="9825"/>
            </a:xfrm>
            <a:custGeom>
              <a:rect b="b" l="l" r="r" t="t"/>
              <a:pathLst>
                <a:path extrusionOk="0" h="393" w="503">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38"/>
            <p:cNvSpPr/>
            <p:nvPr/>
          </p:nvSpPr>
          <p:spPr>
            <a:xfrm>
              <a:off x="7211725" y="2953150"/>
              <a:ext cx="12475" cy="9100"/>
            </a:xfrm>
            <a:custGeom>
              <a:rect b="b" l="l" r="r" t="t"/>
              <a:pathLst>
                <a:path extrusionOk="0" h="364" w="499">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38"/>
            <p:cNvSpPr/>
            <p:nvPr/>
          </p:nvSpPr>
          <p:spPr>
            <a:xfrm>
              <a:off x="6864750" y="2408600"/>
              <a:ext cx="15575" cy="12025"/>
            </a:xfrm>
            <a:custGeom>
              <a:rect b="b" l="l" r="r" t="t"/>
              <a:pathLst>
                <a:path extrusionOk="0" h="481" w="623">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38"/>
            <p:cNvSpPr/>
            <p:nvPr/>
          </p:nvSpPr>
          <p:spPr>
            <a:xfrm>
              <a:off x="6595400" y="2618100"/>
              <a:ext cx="15900" cy="12850"/>
            </a:xfrm>
            <a:custGeom>
              <a:rect b="b" l="l" r="r" t="t"/>
              <a:pathLst>
                <a:path extrusionOk="0" h="514" w="636">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38"/>
            <p:cNvSpPr/>
            <p:nvPr/>
          </p:nvSpPr>
          <p:spPr>
            <a:xfrm>
              <a:off x="5583600" y="3375725"/>
              <a:ext cx="16100" cy="12500"/>
            </a:xfrm>
            <a:custGeom>
              <a:rect b="b" l="l" r="r" t="t"/>
              <a:pathLst>
                <a:path extrusionOk="0" h="500" w="644">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38"/>
            <p:cNvSpPr/>
            <p:nvPr/>
          </p:nvSpPr>
          <p:spPr>
            <a:xfrm>
              <a:off x="5760625" y="3895200"/>
              <a:ext cx="13975" cy="12450"/>
            </a:xfrm>
            <a:custGeom>
              <a:rect b="b" l="l" r="r" t="t"/>
              <a:pathLst>
                <a:path extrusionOk="0" h="498" w="559">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38"/>
            <p:cNvSpPr/>
            <p:nvPr/>
          </p:nvSpPr>
          <p:spPr>
            <a:xfrm>
              <a:off x="6544050" y="3766600"/>
              <a:ext cx="14375" cy="8200"/>
            </a:xfrm>
            <a:custGeom>
              <a:rect b="b" l="l" r="r" t="t"/>
              <a:pathLst>
                <a:path extrusionOk="0" h="328" w="575">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38"/>
            <p:cNvSpPr/>
            <p:nvPr/>
          </p:nvSpPr>
          <p:spPr>
            <a:xfrm>
              <a:off x="6748975" y="3073875"/>
              <a:ext cx="11550" cy="10275"/>
            </a:xfrm>
            <a:custGeom>
              <a:rect b="b" l="l" r="r" t="t"/>
              <a:pathLst>
                <a:path extrusionOk="0" h="411" w="462">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38"/>
            <p:cNvSpPr/>
            <p:nvPr/>
          </p:nvSpPr>
          <p:spPr>
            <a:xfrm>
              <a:off x="6283300" y="2373350"/>
              <a:ext cx="17100" cy="12225"/>
            </a:xfrm>
            <a:custGeom>
              <a:rect b="b" l="l" r="r" t="t"/>
              <a:pathLst>
                <a:path extrusionOk="0" h="489" w="684">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38"/>
            <p:cNvSpPr/>
            <p:nvPr/>
          </p:nvSpPr>
          <p:spPr>
            <a:xfrm>
              <a:off x="5384525" y="2532675"/>
              <a:ext cx="12525" cy="12075"/>
            </a:xfrm>
            <a:custGeom>
              <a:rect b="b" l="l" r="r" t="t"/>
              <a:pathLst>
                <a:path extrusionOk="0" h="483" w="501">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38"/>
            <p:cNvSpPr/>
            <p:nvPr/>
          </p:nvSpPr>
          <p:spPr>
            <a:xfrm>
              <a:off x="5870700" y="3356400"/>
              <a:ext cx="13900" cy="11950"/>
            </a:xfrm>
            <a:custGeom>
              <a:rect b="b" l="l" r="r" t="t"/>
              <a:pathLst>
                <a:path extrusionOk="0" h="478" w="556">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38"/>
            <p:cNvSpPr/>
            <p:nvPr/>
          </p:nvSpPr>
          <p:spPr>
            <a:xfrm>
              <a:off x="6813875" y="3151575"/>
              <a:ext cx="11700" cy="10225"/>
            </a:xfrm>
            <a:custGeom>
              <a:rect b="b" l="l" r="r" t="t"/>
              <a:pathLst>
                <a:path extrusionOk="0" h="409" w="468">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38"/>
            <p:cNvSpPr/>
            <p:nvPr/>
          </p:nvSpPr>
          <p:spPr>
            <a:xfrm>
              <a:off x="6853625" y="2654900"/>
              <a:ext cx="13850" cy="8950"/>
            </a:xfrm>
            <a:custGeom>
              <a:rect b="b" l="l" r="r" t="t"/>
              <a:pathLst>
                <a:path extrusionOk="0" h="358" w="554">
                  <a:moveTo>
                    <a:pt x="471" y="0"/>
                  </a:moveTo>
                  <a:cubicBezTo>
                    <a:pt x="316" y="0"/>
                    <a:pt x="1" y="332"/>
                    <a:pt x="279" y="357"/>
                  </a:cubicBezTo>
                  <a:cubicBezTo>
                    <a:pt x="412" y="357"/>
                    <a:pt x="546" y="257"/>
                    <a:pt x="546" y="124"/>
                  </a:cubicBezTo>
                  <a:cubicBezTo>
                    <a:pt x="554" y="34"/>
                    <a:pt x="521" y="0"/>
                    <a:pt x="4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38"/>
            <p:cNvSpPr/>
            <p:nvPr/>
          </p:nvSpPr>
          <p:spPr>
            <a:xfrm>
              <a:off x="6452375" y="2406800"/>
              <a:ext cx="17725" cy="11975"/>
            </a:xfrm>
            <a:custGeom>
              <a:rect b="b" l="l" r="r" t="t"/>
              <a:pathLst>
                <a:path extrusionOk="0" h="479" w="709">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38"/>
            <p:cNvSpPr/>
            <p:nvPr/>
          </p:nvSpPr>
          <p:spPr>
            <a:xfrm>
              <a:off x="5277775" y="2962400"/>
              <a:ext cx="14975" cy="11950"/>
            </a:xfrm>
            <a:custGeom>
              <a:rect b="b" l="l" r="r" t="t"/>
              <a:pathLst>
                <a:path extrusionOk="0" h="478" w="599">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38"/>
            <p:cNvSpPr/>
            <p:nvPr/>
          </p:nvSpPr>
          <p:spPr>
            <a:xfrm>
              <a:off x="5272775" y="3564450"/>
              <a:ext cx="12550" cy="11700"/>
            </a:xfrm>
            <a:custGeom>
              <a:rect b="b" l="l" r="r" t="t"/>
              <a:pathLst>
                <a:path extrusionOk="0" h="468" w="502">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38"/>
            <p:cNvSpPr/>
            <p:nvPr/>
          </p:nvSpPr>
          <p:spPr>
            <a:xfrm>
              <a:off x="6536250" y="3854150"/>
              <a:ext cx="14000" cy="8200"/>
            </a:xfrm>
            <a:custGeom>
              <a:rect b="b" l="l" r="r" t="t"/>
              <a:pathLst>
                <a:path extrusionOk="0" h="328" w="56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38"/>
            <p:cNvSpPr/>
            <p:nvPr/>
          </p:nvSpPr>
          <p:spPr>
            <a:xfrm>
              <a:off x="6898950" y="3558200"/>
              <a:ext cx="13850" cy="12450"/>
            </a:xfrm>
            <a:custGeom>
              <a:rect b="b" l="l" r="r" t="t"/>
              <a:pathLst>
                <a:path extrusionOk="0" h="498" w="554">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38"/>
            <p:cNvSpPr/>
            <p:nvPr/>
          </p:nvSpPr>
          <p:spPr>
            <a:xfrm>
              <a:off x="6953000" y="3455625"/>
              <a:ext cx="15175" cy="12125"/>
            </a:xfrm>
            <a:custGeom>
              <a:rect b="b" l="l" r="r" t="t"/>
              <a:pathLst>
                <a:path extrusionOk="0" h="485" w="607">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38"/>
            <p:cNvSpPr/>
            <p:nvPr/>
          </p:nvSpPr>
          <p:spPr>
            <a:xfrm>
              <a:off x="6989850" y="3365950"/>
              <a:ext cx="13350" cy="11725"/>
            </a:xfrm>
            <a:custGeom>
              <a:rect b="b" l="l" r="r" t="t"/>
              <a:pathLst>
                <a:path extrusionOk="0" h="469" w="534">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38"/>
            <p:cNvSpPr/>
            <p:nvPr/>
          </p:nvSpPr>
          <p:spPr>
            <a:xfrm>
              <a:off x="6923125" y="3484375"/>
              <a:ext cx="14200" cy="11750"/>
            </a:xfrm>
            <a:custGeom>
              <a:rect b="b" l="l" r="r" t="t"/>
              <a:pathLst>
                <a:path extrusionOk="0" h="470" w="568">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38"/>
            <p:cNvSpPr/>
            <p:nvPr/>
          </p:nvSpPr>
          <p:spPr>
            <a:xfrm>
              <a:off x="6928975" y="3460975"/>
              <a:ext cx="15650" cy="12100"/>
            </a:xfrm>
            <a:custGeom>
              <a:rect b="b" l="l" r="r" t="t"/>
              <a:pathLst>
                <a:path extrusionOk="0" h="484" w="626">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38"/>
            <p:cNvSpPr/>
            <p:nvPr/>
          </p:nvSpPr>
          <p:spPr>
            <a:xfrm>
              <a:off x="7024875" y="3300275"/>
              <a:ext cx="14200" cy="12350"/>
            </a:xfrm>
            <a:custGeom>
              <a:rect b="b" l="l" r="r" t="t"/>
              <a:pathLst>
                <a:path extrusionOk="0" h="494" w="568">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38"/>
            <p:cNvSpPr/>
            <p:nvPr/>
          </p:nvSpPr>
          <p:spPr>
            <a:xfrm>
              <a:off x="7021525" y="3386675"/>
              <a:ext cx="14775" cy="11900"/>
            </a:xfrm>
            <a:custGeom>
              <a:rect b="b" l="l" r="r" t="t"/>
              <a:pathLst>
                <a:path extrusionOk="0" h="476" w="591">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38"/>
            <p:cNvSpPr/>
            <p:nvPr/>
          </p:nvSpPr>
          <p:spPr>
            <a:xfrm>
              <a:off x="7034725" y="3437350"/>
              <a:ext cx="14150" cy="11925"/>
            </a:xfrm>
            <a:custGeom>
              <a:rect b="b" l="l" r="r" t="t"/>
              <a:pathLst>
                <a:path extrusionOk="0" h="477" w="566">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38"/>
            <p:cNvSpPr/>
            <p:nvPr/>
          </p:nvSpPr>
          <p:spPr>
            <a:xfrm>
              <a:off x="7119925" y="3309850"/>
              <a:ext cx="14200" cy="12000"/>
            </a:xfrm>
            <a:custGeom>
              <a:rect b="b" l="l" r="r" t="t"/>
              <a:pathLst>
                <a:path extrusionOk="0" h="480" w="568">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38"/>
            <p:cNvSpPr/>
            <p:nvPr/>
          </p:nvSpPr>
          <p:spPr>
            <a:xfrm>
              <a:off x="7138375" y="3372225"/>
              <a:ext cx="14700" cy="8175"/>
            </a:xfrm>
            <a:custGeom>
              <a:rect b="b" l="l" r="r" t="t"/>
              <a:pathLst>
                <a:path extrusionOk="0" h="327" w="588">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38"/>
            <p:cNvSpPr/>
            <p:nvPr/>
          </p:nvSpPr>
          <p:spPr>
            <a:xfrm>
              <a:off x="7132775" y="3151000"/>
              <a:ext cx="14700" cy="12750"/>
            </a:xfrm>
            <a:custGeom>
              <a:rect b="b" l="l" r="r" t="t"/>
              <a:pathLst>
                <a:path extrusionOk="0" h="510" w="588">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38"/>
            <p:cNvSpPr/>
            <p:nvPr/>
          </p:nvSpPr>
          <p:spPr>
            <a:xfrm>
              <a:off x="7222725" y="3047900"/>
              <a:ext cx="13150" cy="12500"/>
            </a:xfrm>
            <a:custGeom>
              <a:rect b="b" l="l" r="r" t="t"/>
              <a:pathLst>
                <a:path extrusionOk="0" h="500" w="526">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38"/>
            <p:cNvSpPr/>
            <p:nvPr/>
          </p:nvSpPr>
          <p:spPr>
            <a:xfrm>
              <a:off x="7119925" y="3180150"/>
              <a:ext cx="13800" cy="11925"/>
            </a:xfrm>
            <a:custGeom>
              <a:rect b="b" l="l" r="r" t="t"/>
              <a:pathLst>
                <a:path extrusionOk="0" h="477" w="552">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38"/>
            <p:cNvSpPr/>
            <p:nvPr/>
          </p:nvSpPr>
          <p:spPr>
            <a:xfrm>
              <a:off x="7108175" y="3131475"/>
              <a:ext cx="15950" cy="12175"/>
            </a:xfrm>
            <a:custGeom>
              <a:rect b="b" l="l" r="r" t="t"/>
              <a:pathLst>
                <a:path extrusionOk="0" h="487" w="638">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38"/>
            <p:cNvSpPr/>
            <p:nvPr/>
          </p:nvSpPr>
          <p:spPr>
            <a:xfrm>
              <a:off x="7112425" y="2972375"/>
              <a:ext cx="13375" cy="12525"/>
            </a:xfrm>
            <a:custGeom>
              <a:rect b="b" l="l" r="r" t="t"/>
              <a:pathLst>
                <a:path extrusionOk="0" h="501" w="535">
                  <a:moveTo>
                    <a:pt x="301" y="0"/>
                  </a:moveTo>
                  <a:cubicBezTo>
                    <a:pt x="1" y="34"/>
                    <a:pt x="1" y="467"/>
                    <a:pt x="301" y="501"/>
                  </a:cubicBezTo>
                  <a:cubicBezTo>
                    <a:pt x="434" y="501"/>
                    <a:pt x="534" y="401"/>
                    <a:pt x="534" y="267"/>
                  </a:cubicBezTo>
                  <a:cubicBezTo>
                    <a:pt x="534" y="134"/>
                    <a:pt x="434" y="0"/>
                    <a:pt x="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38"/>
            <p:cNvSpPr/>
            <p:nvPr/>
          </p:nvSpPr>
          <p:spPr>
            <a:xfrm>
              <a:off x="7101125" y="3016350"/>
              <a:ext cx="14625" cy="7900"/>
            </a:xfrm>
            <a:custGeom>
              <a:rect b="b" l="l" r="r" t="t"/>
              <a:pathLst>
                <a:path extrusionOk="0" h="316" w="585">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38"/>
            <p:cNvSpPr/>
            <p:nvPr/>
          </p:nvSpPr>
          <p:spPr>
            <a:xfrm>
              <a:off x="7072400" y="3147325"/>
              <a:ext cx="14775" cy="11925"/>
            </a:xfrm>
            <a:custGeom>
              <a:rect b="b" l="l" r="r" t="t"/>
              <a:pathLst>
                <a:path extrusionOk="0" h="477" w="591">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38"/>
            <p:cNvSpPr/>
            <p:nvPr/>
          </p:nvSpPr>
          <p:spPr>
            <a:xfrm>
              <a:off x="7082375" y="2959850"/>
              <a:ext cx="12575" cy="12550"/>
            </a:xfrm>
            <a:custGeom>
              <a:rect b="b" l="l" r="r" t="t"/>
              <a:pathLst>
                <a:path extrusionOk="0" h="502" w="503">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38"/>
            <p:cNvSpPr/>
            <p:nvPr/>
          </p:nvSpPr>
          <p:spPr>
            <a:xfrm>
              <a:off x="7109400" y="2871425"/>
              <a:ext cx="14725" cy="11950"/>
            </a:xfrm>
            <a:custGeom>
              <a:rect b="b" l="l" r="r" t="t"/>
              <a:pathLst>
                <a:path extrusionOk="0" h="478" w="589">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38"/>
            <p:cNvSpPr/>
            <p:nvPr/>
          </p:nvSpPr>
          <p:spPr>
            <a:xfrm>
              <a:off x="7190275" y="2995425"/>
              <a:ext cx="14750" cy="12300"/>
            </a:xfrm>
            <a:custGeom>
              <a:rect b="b" l="l" r="r" t="t"/>
              <a:pathLst>
                <a:path extrusionOk="0" h="492" w="59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38"/>
            <p:cNvSpPr/>
            <p:nvPr/>
          </p:nvSpPr>
          <p:spPr>
            <a:xfrm>
              <a:off x="7173300" y="3020700"/>
              <a:ext cx="13900" cy="12400"/>
            </a:xfrm>
            <a:custGeom>
              <a:rect b="b" l="l" r="r" t="t"/>
              <a:pathLst>
                <a:path extrusionOk="0" h="496" w="556">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38"/>
            <p:cNvSpPr/>
            <p:nvPr/>
          </p:nvSpPr>
          <p:spPr>
            <a:xfrm>
              <a:off x="7144675" y="2866050"/>
              <a:ext cx="11975" cy="9825"/>
            </a:xfrm>
            <a:custGeom>
              <a:rect b="b" l="l" r="r" t="t"/>
              <a:pathLst>
                <a:path extrusionOk="0" h="393" w="479">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38"/>
            <p:cNvSpPr/>
            <p:nvPr/>
          </p:nvSpPr>
          <p:spPr>
            <a:xfrm>
              <a:off x="7159875" y="2836900"/>
              <a:ext cx="10950" cy="10775"/>
            </a:xfrm>
            <a:custGeom>
              <a:rect b="b" l="l" r="r" t="t"/>
              <a:pathLst>
                <a:path extrusionOk="0" h="431" w="438">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38"/>
            <p:cNvSpPr/>
            <p:nvPr/>
          </p:nvSpPr>
          <p:spPr>
            <a:xfrm>
              <a:off x="7162375" y="2978550"/>
              <a:ext cx="13075" cy="12050"/>
            </a:xfrm>
            <a:custGeom>
              <a:rect b="b" l="l" r="r" t="t"/>
              <a:pathLst>
                <a:path extrusionOk="0" h="482" w="523">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38"/>
            <p:cNvSpPr/>
            <p:nvPr/>
          </p:nvSpPr>
          <p:spPr>
            <a:xfrm>
              <a:off x="7123125" y="2812725"/>
              <a:ext cx="14100" cy="12200"/>
            </a:xfrm>
            <a:custGeom>
              <a:rect b="b" l="l" r="r" t="t"/>
              <a:pathLst>
                <a:path extrusionOk="0" h="488" w="564">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38"/>
            <p:cNvSpPr/>
            <p:nvPr/>
          </p:nvSpPr>
          <p:spPr>
            <a:xfrm>
              <a:off x="7121600" y="2678825"/>
              <a:ext cx="12525" cy="12525"/>
            </a:xfrm>
            <a:custGeom>
              <a:rect b="b" l="l" r="r" t="t"/>
              <a:pathLst>
                <a:path extrusionOk="0" h="501" w="501">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38"/>
            <p:cNvSpPr/>
            <p:nvPr/>
          </p:nvSpPr>
          <p:spPr>
            <a:xfrm>
              <a:off x="7113475" y="2652975"/>
              <a:ext cx="12325" cy="10250"/>
            </a:xfrm>
            <a:custGeom>
              <a:rect b="b" l="l" r="r" t="t"/>
              <a:pathLst>
                <a:path extrusionOk="0" h="410" w="493">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38"/>
            <p:cNvSpPr/>
            <p:nvPr/>
          </p:nvSpPr>
          <p:spPr>
            <a:xfrm>
              <a:off x="7058525" y="2566275"/>
              <a:ext cx="9725" cy="10775"/>
            </a:xfrm>
            <a:custGeom>
              <a:rect b="b" l="l" r="r" t="t"/>
              <a:pathLst>
                <a:path extrusionOk="0" h="431" w="389">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38"/>
            <p:cNvSpPr/>
            <p:nvPr/>
          </p:nvSpPr>
          <p:spPr>
            <a:xfrm>
              <a:off x="7048225" y="2686300"/>
              <a:ext cx="13150" cy="12575"/>
            </a:xfrm>
            <a:custGeom>
              <a:rect b="b" l="l" r="r" t="t"/>
              <a:pathLst>
                <a:path extrusionOk="0" h="503" w="526">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38"/>
            <p:cNvSpPr/>
            <p:nvPr/>
          </p:nvSpPr>
          <p:spPr>
            <a:xfrm>
              <a:off x="7078650" y="2708700"/>
              <a:ext cx="16300" cy="12675"/>
            </a:xfrm>
            <a:custGeom>
              <a:rect b="b" l="l" r="r" t="t"/>
              <a:pathLst>
                <a:path extrusionOk="0" h="507" w="652">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38"/>
            <p:cNvSpPr/>
            <p:nvPr/>
          </p:nvSpPr>
          <p:spPr>
            <a:xfrm>
              <a:off x="7086800" y="2583725"/>
              <a:ext cx="13150" cy="11775"/>
            </a:xfrm>
            <a:custGeom>
              <a:rect b="b" l="l" r="r" t="t"/>
              <a:pathLst>
                <a:path extrusionOk="0" h="471" w="526">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38"/>
            <p:cNvSpPr/>
            <p:nvPr/>
          </p:nvSpPr>
          <p:spPr>
            <a:xfrm>
              <a:off x="6933275" y="2550250"/>
              <a:ext cx="14875" cy="8650"/>
            </a:xfrm>
            <a:custGeom>
              <a:rect b="b" l="l" r="r" t="t"/>
              <a:pathLst>
                <a:path extrusionOk="0" h="346" w="595">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38"/>
            <p:cNvSpPr/>
            <p:nvPr/>
          </p:nvSpPr>
          <p:spPr>
            <a:xfrm>
              <a:off x="6983175" y="2637850"/>
              <a:ext cx="15650" cy="12475"/>
            </a:xfrm>
            <a:custGeom>
              <a:rect b="b" l="l" r="r" t="t"/>
              <a:pathLst>
                <a:path extrusionOk="0" h="499" w="626">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38"/>
            <p:cNvSpPr/>
            <p:nvPr/>
          </p:nvSpPr>
          <p:spPr>
            <a:xfrm>
              <a:off x="7041550" y="2545400"/>
              <a:ext cx="13350" cy="12525"/>
            </a:xfrm>
            <a:custGeom>
              <a:rect b="b" l="l" r="r" t="t"/>
              <a:pathLst>
                <a:path extrusionOk="0" h="501" w="534">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38"/>
            <p:cNvSpPr/>
            <p:nvPr/>
          </p:nvSpPr>
          <p:spPr>
            <a:xfrm>
              <a:off x="6938675" y="2419375"/>
              <a:ext cx="15325" cy="12475"/>
            </a:xfrm>
            <a:custGeom>
              <a:rect b="b" l="l" r="r" t="t"/>
              <a:pathLst>
                <a:path extrusionOk="0" h="499" w="613">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38"/>
            <p:cNvSpPr/>
            <p:nvPr/>
          </p:nvSpPr>
          <p:spPr>
            <a:xfrm>
              <a:off x="6865225" y="2438500"/>
              <a:ext cx="14550" cy="12000"/>
            </a:xfrm>
            <a:custGeom>
              <a:rect b="b" l="l" r="r" t="t"/>
              <a:pathLst>
                <a:path extrusionOk="0" h="480" w="582">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38"/>
            <p:cNvSpPr/>
            <p:nvPr/>
          </p:nvSpPr>
          <p:spPr>
            <a:xfrm>
              <a:off x="6911850" y="2451200"/>
              <a:ext cx="16300" cy="12700"/>
            </a:xfrm>
            <a:custGeom>
              <a:rect b="b" l="l" r="r" t="t"/>
              <a:pathLst>
                <a:path extrusionOk="0" h="508" w="652">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38"/>
            <p:cNvSpPr/>
            <p:nvPr/>
          </p:nvSpPr>
          <p:spPr>
            <a:xfrm>
              <a:off x="6966600" y="2335700"/>
              <a:ext cx="11600" cy="10350"/>
            </a:xfrm>
            <a:custGeom>
              <a:rect b="b" l="l" r="r" t="t"/>
              <a:pathLst>
                <a:path extrusionOk="0" h="414" w="464">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38"/>
            <p:cNvSpPr/>
            <p:nvPr/>
          </p:nvSpPr>
          <p:spPr>
            <a:xfrm>
              <a:off x="6884225" y="2308250"/>
              <a:ext cx="14750" cy="11850"/>
            </a:xfrm>
            <a:custGeom>
              <a:rect b="b" l="l" r="r" t="t"/>
              <a:pathLst>
                <a:path extrusionOk="0" h="474" w="59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38"/>
            <p:cNvSpPr/>
            <p:nvPr/>
          </p:nvSpPr>
          <p:spPr>
            <a:xfrm>
              <a:off x="6868925" y="2327725"/>
              <a:ext cx="13950" cy="12100"/>
            </a:xfrm>
            <a:custGeom>
              <a:rect b="b" l="l" r="r" t="t"/>
              <a:pathLst>
                <a:path extrusionOk="0" h="484" w="558">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38"/>
            <p:cNvSpPr/>
            <p:nvPr/>
          </p:nvSpPr>
          <p:spPr>
            <a:xfrm>
              <a:off x="6895750" y="2263300"/>
              <a:ext cx="11550" cy="10250"/>
            </a:xfrm>
            <a:custGeom>
              <a:rect b="b" l="l" r="r" t="t"/>
              <a:pathLst>
                <a:path extrusionOk="0" h="410" w="462">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38"/>
            <p:cNvSpPr/>
            <p:nvPr/>
          </p:nvSpPr>
          <p:spPr>
            <a:xfrm>
              <a:off x="6772125" y="2166675"/>
              <a:ext cx="16775" cy="12850"/>
            </a:xfrm>
            <a:custGeom>
              <a:rect b="b" l="l" r="r" t="t"/>
              <a:pathLst>
                <a:path extrusionOk="0" h="514" w="671">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38"/>
            <p:cNvSpPr/>
            <p:nvPr/>
          </p:nvSpPr>
          <p:spPr>
            <a:xfrm>
              <a:off x="6738000" y="2180425"/>
              <a:ext cx="13350" cy="12400"/>
            </a:xfrm>
            <a:custGeom>
              <a:rect b="b" l="l" r="r" t="t"/>
              <a:pathLst>
                <a:path extrusionOk="0" h="496" w="534">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38"/>
            <p:cNvSpPr/>
            <p:nvPr/>
          </p:nvSpPr>
          <p:spPr>
            <a:xfrm>
              <a:off x="6841400" y="2189325"/>
              <a:ext cx="13100" cy="12675"/>
            </a:xfrm>
            <a:custGeom>
              <a:rect b="b" l="l" r="r" t="t"/>
              <a:pathLst>
                <a:path extrusionOk="0" h="507" w="524">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38"/>
            <p:cNvSpPr/>
            <p:nvPr/>
          </p:nvSpPr>
          <p:spPr>
            <a:xfrm>
              <a:off x="6831650" y="2120775"/>
              <a:ext cx="13950" cy="11900"/>
            </a:xfrm>
            <a:custGeom>
              <a:rect b="b" l="l" r="r" t="t"/>
              <a:pathLst>
                <a:path extrusionOk="0" h="476" w="558">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38"/>
            <p:cNvSpPr/>
            <p:nvPr/>
          </p:nvSpPr>
          <p:spPr>
            <a:xfrm>
              <a:off x="6687550" y="2129275"/>
              <a:ext cx="13350" cy="11700"/>
            </a:xfrm>
            <a:custGeom>
              <a:rect b="b" l="l" r="r" t="t"/>
              <a:pathLst>
                <a:path extrusionOk="0" h="468" w="534">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38"/>
            <p:cNvSpPr/>
            <p:nvPr/>
          </p:nvSpPr>
          <p:spPr>
            <a:xfrm>
              <a:off x="6703800" y="2114875"/>
              <a:ext cx="13375" cy="12125"/>
            </a:xfrm>
            <a:custGeom>
              <a:rect b="b" l="l" r="r" t="t"/>
              <a:pathLst>
                <a:path extrusionOk="0" h="485" w="535">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38"/>
            <p:cNvSpPr/>
            <p:nvPr/>
          </p:nvSpPr>
          <p:spPr>
            <a:xfrm>
              <a:off x="6727150" y="2040500"/>
              <a:ext cx="14600" cy="13125"/>
            </a:xfrm>
            <a:custGeom>
              <a:rect b="b" l="l" r="r" t="t"/>
              <a:pathLst>
                <a:path extrusionOk="0" h="525" w="584">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38"/>
            <p:cNvSpPr/>
            <p:nvPr/>
          </p:nvSpPr>
          <p:spPr>
            <a:xfrm>
              <a:off x="6768575" y="3719775"/>
              <a:ext cx="15300" cy="12450"/>
            </a:xfrm>
            <a:custGeom>
              <a:rect b="b" l="l" r="r" t="t"/>
              <a:pathLst>
                <a:path extrusionOk="0" h="498" w="612">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38"/>
            <p:cNvSpPr/>
            <p:nvPr/>
          </p:nvSpPr>
          <p:spPr>
            <a:xfrm>
              <a:off x="6776400" y="3674425"/>
              <a:ext cx="12500" cy="10225"/>
            </a:xfrm>
            <a:custGeom>
              <a:rect b="b" l="l" r="r" t="t"/>
              <a:pathLst>
                <a:path extrusionOk="0" h="409" w="50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38"/>
            <p:cNvSpPr/>
            <p:nvPr/>
          </p:nvSpPr>
          <p:spPr>
            <a:xfrm>
              <a:off x="6855025" y="3571425"/>
              <a:ext cx="15600" cy="12500"/>
            </a:xfrm>
            <a:custGeom>
              <a:rect b="b" l="l" r="r" t="t"/>
              <a:pathLst>
                <a:path extrusionOk="0" h="500" w="624">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38"/>
            <p:cNvSpPr/>
            <p:nvPr/>
          </p:nvSpPr>
          <p:spPr>
            <a:xfrm>
              <a:off x="6803050" y="3645325"/>
              <a:ext cx="14200" cy="12050"/>
            </a:xfrm>
            <a:custGeom>
              <a:rect b="b" l="l" r="r" t="t"/>
              <a:pathLst>
                <a:path extrusionOk="0" h="482" w="568">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38"/>
            <p:cNvSpPr/>
            <p:nvPr/>
          </p:nvSpPr>
          <p:spPr>
            <a:xfrm>
              <a:off x="6660575" y="3707275"/>
              <a:ext cx="18075" cy="12125"/>
            </a:xfrm>
            <a:custGeom>
              <a:rect b="b" l="l" r="r" t="t"/>
              <a:pathLst>
                <a:path extrusionOk="0" h="485" w="723">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38"/>
            <p:cNvSpPr/>
            <p:nvPr/>
          </p:nvSpPr>
          <p:spPr>
            <a:xfrm>
              <a:off x="6675450" y="3585100"/>
              <a:ext cx="13000" cy="12075"/>
            </a:xfrm>
            <a:custGeom>
              <a:rect b="b" l="l" r="r" t="t"/>
              <a:pathLst>
                <a:path extrusionOk="0" h="483" w="52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38"/>
            <p:cNvSpPr/>
            <p:nvPr/>
          </p:nvSpPr>
          <p:spPr>
            <a:xfrm>
              <a:off x="6732400" y="3611550"/>
              <a:ext cx="14950" cy="8175"/>
            </a:xfrm>
            <a:custGeom>
              <a:rect b="b" l="l" r="r" t="t"/>
              <a:pathLst>
                <a:path extrusionOk="0" h="327" w="598">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38"/>
            <p:cNvSpPr/>
            <p:nvPr/>
          </p:nvSpPr>
          <p:spPr>
            <a:xfrm>
              <a:off x="6585375" y="3747625"/>
              <a:ext cx="14925" cy="11850"/>
            </a:xfrm>
            <a:custGeom>
              <a:rect b="b" l="l" r="r" t="t"/>
              <a:pathLst>
                <a:path extrusionOk="0" h="474" w="597">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38"/>
            <p:cNvSpPr/>
            <p:nvPr/>
          </p:nvSpPr>
          <p:spPr>
            <a:xfrm>
              <a:off x="6537850" y="3738750"/>
              <a:ext cx="13000" cy="12175"/>
            </a:xfrm>
            <a:custGeom>
              <a:rect b="b" l="l" r="r" t="t"/>
              <a:pathLst>
                <a:path extrusionOk="0" h="487" w="52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38"/>
            <p:cNvSpPr/>
            <p:nvPr/>
          </p:nvSpPr>
          <p:spPr>
            <a:xfrm>
              <a:off x="6586225" y="3715375"/>
              <a:ext cx="13350" cy="11750"/>
            </a:xfrm>
            <a:custGeom>
              <a:rect b="b" l="l" r="r" t="t"/>
              <a:pathLst>
                <a:path extrusionOk="0" h="470" w="534">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38"/>
            <p:cNvSpPr/>
            <p:nvPr/>
          </p:nvSpPr>
          <p:spPr>
            <a:xfrm>
              <a:off x="6497825" y="3793300"/>
              <a:ext cx="13125" cy="12050"/>
            </a:xfrm>
            <a:custGeom>
              <a:rect b="b" l="l" r="r" t="t"/>
              <a:pathLst>
                <a:path extrusionOk="0" h="482" w="525">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38"/>
            <p:cNvSpPr/>
            <p:nvPr/>
          </p:nvSpPr>
          <p:spPr>
            <a:xfrm>
              <a:off x="6233475" y="3810475"/>
              <a:ext cx="12525" cy="11850"/>
            </a:xfrm>
            <a:custGeom>
              <a:rect b="b" l="l" r="r" t="t"/>
              <a:pathLst>
                <a:path extrusionOk="0" h="474" w="501">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38"/>
            <p:cNvSpPr/>
            <p:nvPr/>
          </p:nvSpPr>
          <p:spPr>
            <a:xfrm>
              <a:off x="6165175" y="3779025"/>
              <a:ext cx="18200" cy="12050"/>
            </a:xfrm>
            <a:custGeom>
              <a:rect b="b" l="l" r="r" t="t"/>
              <a:pathLst>
                <a:path extrusionOk="0" h="482" w="728">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38"/>
            <p:cNvSpPr/>
            <p:nvPr/>
          </p:nvSpPr>
          <p:spPr>
            <a:xfrm>
              <a:off x="6284325" y="3781700"/>
              <a:ext cx="12550" cy="12125"/>
            </a:xfrm>
            <a:custGeom>
              <a:rect b="b" l="l" r="r" t="t"/>
              <a:pathLst>
                <a:path extrusionOk="0" h="485" w="502">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38"/>
            <p:cNvSpPr/>
            <p:nvPr/>
          </p:nvSpPr>
          <p:spPr>
            <a:xfrm>
              <a:off x="6245975" y="3836475"/>
              <a:ext cx="13375" cy="12225"/>
            </a:xfrm>
            <a:custGeom>
              <a:rect b="b" l="l" r="r" t="t"/>
              <a:pathLst>
                <a:path extrusionOk="0" h="489" w="535">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38"/>
            <p:cNvSpPr/>
            <p:nvPr/>
          </p:nvSpPr>
          <p:spPr>
            <a:xfrm>
              <a:off x="6090150" y="3793575"/>
              <a:ext cx="14775" cy="8025"/>
            </a:xfrm>
            <a:custGeom>
              <a:rect b="b" l="l" r="r" t="t"/>
              <a:pathLst>
                <a:path extrusionOk="0" h="321" w="591">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38"/>
            <p:cNvSpPr/>
            <p:nvPr/>
          </p:nvSpPr>
          <p:spPr>
            <a:xfrm>
              <a:off x="6066200" y="3778025"/>
              <a:ext cx="13850" cy="11950"/>
            </a:xfrm>
            <a:custGeom>
              <a:rect b="b" l="l" r="r" t="t"/>
              <a:pathLst>
                <a:path extrusionOk="0" h="478" w="554">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38"/>
            <p:cNvSpPr/>
            <p:nvPr/>
          </p:nvSpPr>
          <p:spPr>
            <a:xfrm>
              <a:off x="6411950" y="3833125"/>
              <a:ext cx="14400" cy="9050"/>
            </a:xfrm>
            <a:custGeom>
              <a:rect b="b" l="l" r="r" t="t"/>
              <a:pathLst>
                <a:path extrusionOk="0" h="362" w="576">
                  <a:moveTo>
                    <a:pt x="482" y="1"/>
                  </a:moveTo>
                  <a:cubicBezTo>
                    <a:pt x="317" y="1"/>
                    <a:pt x="0" y="312"/>
                    <a:pt x="300" y="362"/>
                  </a:cubicBezTo>
                  <a:cubicBezTo>
                    <a:pt x="433" y="362"/>
                    <a:pt x="533" y="262"/>
                    <a:pt x="567" y="128"/>
                  </a:cubicBezTo>
                  <a:cubicBezTo>
                    <a:pt x="575" y="36"/>
                    <a:pt x="53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38"/>
            <p:cNvSpPr/>
            <p:nvPr/>
          </p:nvSpPr>
          <p:spPr>
            <a:xfrm>
              <a:off x="6257650" y="3876175"/>
              <a:ext cx="13500" cy="12225"/>
            </a:xfrm>
            <a:custGeom>
              <a:rect b="b" l="l" r="r" t="t"/>
              <a:pathLst>
                <a:path extrusionOk="0" h="489" w="54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38"/>
            <p:cNvSpPr/>
            <p:nvPr/>
          </p:nvSpPr>
          <p:spPr>
            <a:xfrm>
              <a:off x="6157900" y="3849425"/>
              <a:ext cx="11375" cy="9525"/>
            </a:xfrm>
            <a:custGeom>
              <a:rect b="b" l="l" r="r" t="t"/>
              <a:pathLst>
                <a:path extrusionOk="0" h="381" w="455">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38"/>
            <p:cNvSpPr/>
            <p:nvPr/>
          </p:nvSpPr>
          <p:spPr>
            <a:xfrm>
              <a:off x="6178825" y="3869025"/>
              <a:ext cx="15250" cy="7350"/>
            </a:xfrm>
            <a:custGeom>
              <a:rect b="b" l="l" r="r" t="t"/>
              <a:pathLst>
                <a:path extrusionOk="0" h="294" w="61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38"/>
            <p:cNvSpPr/>
            <p:nvPr/>
          </p:nvSpPr>
          <p:spPr>
            <a:xfrm>
              <a:off x="6010375" y="3796975"/>
              <a:ext cx="13975" cy="8375"/>
            </a:xfrm>
            <a:custGeom>
              <a:rect b="b" l="l" r="r" t="t"/>
              <a:pathLst>
                <a:path extrusionOk="0" h="335" w="559">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38"/>
            <p:cNvSpPr/>
            <p:nvPr/>
          </p:nvSpPr>
          <p:spPr>
            <a:xfrm>
              <a:off x="5726650" y="3680525"/>
              <a:ext cx="14825" cy="11875"/>
            </a:xfrm>
            <a:custGeom>
              <a:rect b="b" l="l" r="r" t="t"/>
              <a:pathLst>
                <a:path extrusionOk="0" h="475" w="593">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38"/>
            <p:cNvSpPr/>
            <p:nvPr/>
          </p:nvSpPr>
          <p:spPr>
            <a:xfrm>
              <a:off x="5723250" y="3652850"/>
              <a:ext cx="11550" cy="10275"/>
            </a:xfrm>
            <a:custGeom>
              <a:rect b="b" l="l" r="r" t="t"/>
              <a:pathLst>
                <a:path extrusionOk="0" h="411" w="462">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38"/>
            <p:cNvSpPr/>
            <p:nvPr/>
          </p:nvSpPr>
          <p:spPr>
            <a:xfrm>
              <a:off x="5810675" y="3717825"/>
              <a:ext cx="15700" cy="11800"/>
            </a:xfrm>
            <a:custGeom>
              <a:rect b="b" l="l" r="r" t="t"/>
              <a:pathLst>
                <a:path extrusionOk="0" h="472" w="628">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38"/>
            <p:cNvSpPr/>
            <p:nvPr/>
          </p:nvSpPr>
          <p:spPr>
            <a:xfrm>
              <a:off x="5814000" y="3734575"/>
              <a:ext cx="11700" cy="12550"/>
            </a:xfrm>
            <a:custGeom>
              <a:rect b="b" l="l" r="r" t="t"/>
              <a:pathLst>
                <a:path extrusionOk="0" h="502" w="468">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38"/>
            <p:cNvSpPr/>
            <p:nvPr/>
          </p:nvSpPr>
          <p:spPr>
            <a:xfrm>
              <a:off x="5571525" y="3628900"/>
              <a:ext cx="18875" cy="12875"/>
            </a:xfrm>
            <a:custGeom>
              <a:rect b="b" l="l" r="r" t="t"/>
              <a:pathLst>
                <a:path extrusionOk="0" h="515" w="755">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38"/>
            <p:cNvSpPr/>
            <p:nvPr/>
          </p:nvSpPr>
          <p:spPr>
            <a:xfrm>
              <a:off x="5408700" y="3487525"/>
              <a:ext cx="15525" cy="12525"/>
            </a:xfrm>
            <a:custGeom>
              <a:rect b="b" l="l" r="r" t="t"/>
              <a:pathLst>
                <a:path extrusionOk="0" h="501" w="621">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38"/>
            <p:cNvSpPr/>
            <p:nvPr/>
          </p:nvSpPr>
          <p:spPr>
            <a:xfrm>
              <a:off x="5428725" y="3508575"/>
              <a:ext cx="12525" cy="12550"/>
            </a:xfrm>
            <a:custGeom>
              <a:rect b="b" l="l" r="r" t="t"/>
              <a:pathLst>
                <a:path extrusionOk="0" h="502" w="501">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38"/>
            <p:cNvSpPr/>
            <p:nvPr/>
          </p:nvSpPr>
          <p:spPr>
            <a:xfrm>
              <a:off x="5536300" y="3687250"/>
              <a:ext cx="14200" cy="12375"/>
            </a:xfrm>
            <a:custGeom>
              <a:rect b="b" l="l" r="r" t="t"/>
              <a:pathLst>
                <a:path extrusionOk="0" h="495" w="568">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38"/>
            <p:cNvSpPr/>
            <p:nvPr/>
          </p:nvSpPr>
          <p:spPr>
            <a:xfrm>
              <a:off x="5444575" y="3616325"/>
              <a:ext cx="14200" cy="12225"/>
            </a:xfrm>
            <a:custGeom>
              <a:rect b="b" l="l" r="r" t="t"/>
              <a:pathLst>
                <a:path extrusionOk="0" h="489" w="568">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38"/>
            <p:cNvSpPr/>
            <p:nvPr/>
          </p:nvSpPr>
          <p:spPr>
            <a:xfrm>
              <a:off x="5277775" y="3390125"/>
              <a:ext cx="13375" cy="12000"/>
            </a:xfrm>
            <a:custGeom>
              <a:rect b="b" l="l" r="r" t="t"/>
              <a:pathLst>
                <a:path extrusionOk="0" h="480" w="535">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38"/>
            <p:cNvSpPr/>
            <p:nvPr/>
          </p:nvSpPr>
          <p:spPr>
            <a:xfrm>
              <a:off x="5284450" y="3334975"/>
              <a:ext cx="13375" cy="12675"/>
            </a:xfrm>
            <a:custGeom>
              <a:rect b="b" l="l" r="r" t="t"/>
              <a:pathLst>
                <a:path extrusionOk="0" h="507" w="535">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38"/>
            <p:cNvSpPr/>
            <p:nvPr/>
          </p:nvSpPr>
          <p:spPr>
            <a:xfrm>
              <a:off x="5519625" y="3506825"/>
              <a:ext cx="14725" cy="12475"/>
            </a:xfrm>
            <a:custGeom>
              <a:rect b="b" l="l" r="r" t="t"/>
              <a:pathLst>
                <a:path extrusionOk="0" h="499" w="589">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38"/>
            <p:cNvSpPr/>
            <p:nvPr/>
          </p:nvSpPr>
          <p:spPr>
            <a:xfrm>
              <a:off x="5525825" y="3543600"/>
              <a:ext cx="13600" cy="11850"/>
            </a:xfrm>
            <a:custGeom>
              <a:rect b="b" l="l" r="r" t="t"/>
              <a:pathLst>
                <a:path extrusionOk="0" h="474" w="544">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38"/>
            <p:cNvSpPr/>
            <p:nvPr/>
          </p:nvSpPr>
          <p:spPr>
            <a:xfrm>
              <a:off x="5349525" y="3355800"/>
              <a:ext cx="17450" cy="12350"/>
            </a:xfrm>
            <a:custGeom>
              <a:rect b="b" l="l" r="r" t="t"/>
              <a:pathLst>
                <a:path extrusionOk="0" h="494" w="698">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38"/>
            <p:cNvSpPr/>
            <p:nvPr/>
          </p:nvSpPr>
          <p:spPr>
            <a:xfrm>
              <a:off x="5275275" y="3156500"/>
              <a:ext cx="13375" cy="12075"/>
            </a:xfrm>
            <a:custGeom>
              <a:rect b="b" l="l" r="r" t="t"/>
              <a:pathLst>
                <a:path extrusionOk="0" h="483" w="535">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38"/>
            <p:cNvSpPr/>
            <p:nvPr/>
          </p:nvSpPr>
          <p:spPr>
            <a:xfrm>
              <a:off x="7538575" y="2058175"/>
              <a:ext cx="14075" cy="11875"/>
            </a:xfrm>
            <a:custGeom>
              <a:rect b="b" l="l" r="r" t="t"/>
              <a:pathLst>
                <a:path extrusionOk="0" h="475" w="563">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38"/>
            <p:cNvSpPr/>
            <p:nvPr/>
          </p:nvSpPr>
          <p:spPr>
            <a:xfrm>
              <a:off x="7709300" y="2175325"/>
              <a:ext cx="14300" cy="7625"/>
            </a:xfrm>
            <a:custGeom>
              <a:rect b="b" l="l" r="r" t="t"/>
              <a:pathLst>
                <a:path extrusionOk="0" h="305" w="572">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38"/>
            <p:cNvSpPr/>
            <p:nvPr/>
          </p:nvSpPr>
          <p:spPr>
            <a:xfrm>
              <a:off x="7726425" y="2157325"/>
              <a:ext cx="13150" cy="11225"/>
            </a:xfrm>
            <a:custGeom>
              <a:rect b="b" l="l" r="r" t="t"/>
              <a:pathLst>
                <a:path extrusionOk="0" h="449" w="526">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38"/>
            <p:cNvSpPr/>
            <p:nvPr/>
          </p:nvSpPr>
          <p:spPr>
            <a:xfrm>
              <a:off x="7701500" y="2049675"/>
              <a:ext cx="15225" cy="12450"/>
            </a:xfrm>
            <a:custGeom>
              <a:rect b="b" l="l" r="r" t="t"/>
              <a:pathLst>
                <a:path extrusionOk="0" h="498" w="609">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38"/>
            <p:cNvSpPr/>
            <p:nvPr/>
          </p:nvSpPr>
          <p:spPr>
            <a:xfrm>
              <a:off x="7586100" y="2091575"/>
              <a:ext cx="12525" cy="11875"/>
            </a:xfrm>
            <a:custGeom>
              <a:rect b="b" l="l" r="r" t="t"/>
              <a:pathLst>
                <a:path extrusionOk="0" h="475" w="501">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38"/>
            <p:cNvSpPr/>
            <p:nvPr/>
          </p:nvSpPr>
          <p:spPr>
            <a:xfrm>
              <a:off x="7656150" y="2205325"/>
              <a:ext cx="13900" cy="12050"/>
            </a:xfrm>
            <a:custGeom>
              <a:rect b="b" l="l" r="r" t="t"/>
              <a:pathLst>
                <a:path extrusionOk="0" h="482" w="556">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38"/>
            <p:cNvSpPr/>
            <p:nvPr/>
          </p:nvSpPr>
          <p:spPr>
            <a:xfrm>
              <a:off x="7747875" y="2147075"/>
              <a:ext cx="15425" cy="12275"/>
            </a:xfrm>
            <a:custGeom>
              <a:rect b="b" l="l" r="r" t="t"/>
              <a:pathLst>
                <a:path extrusionOk="0" h="491" w="617">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38"/>
            <p:cNvSpPr/>
            <p:nvPr/>
          </p:nvSpPr>
          <p:spPr>
            <a:xfrm>
              <a:off x="7687850" y="2011375"/>
              <a:ext cx="14200" cy="12300"/>
            </a:xfrm>
            <a:custGeom>
              <a:rect b="b" l="l" r="r" t="t"/>
              <a:pathLst>
                <a:path extrusionOk="0" h="492" w="568">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38"/>
            <p:cNvSpPr/>
            <p:nvPr/>
          </p:nvSpPr>
          <p:spPr>
            <a:xfrm>
              <a:off x="7613625" y="2045225"/>
              <a:ext cx="13350" cy="12175"/>
            </a:xfrm>
            <a:custGeom>
              <a:rect b="b" l="l" r="r" t="t"/>
              <a:pathLst>
                <a:path extrusionOk="0" h="487" w="534">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38"/>
            <p:cNvSpPr/>
            <p:nvPr/>
          </p:nvSpPr>
          <p:spPr>
            <a:xfrm>
              <a:off x="7672350" y="2257900"/>
              <a:ext cx="14550" cy="7525"/>
            </a:xfrm>
            <a:custGeom>
              <a:rect b="b" l="l" r="r" t="t"/>
              <a:pathLst>
                <a:path extrusionOk="0" h="301" w="582">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38"/>
            <p:cNvSpPr/>
            <p:nvPr/>
          </p:nvSpPr>
          <p:spPr>
            <a:xfrm>
              <a:off x="7797075" y="2225650"/>
              <a:ext cx="12550" cy="11375"/>
            </a:xfrm>
            <a:custGeom>
              <a:rect b="b" l="l" r="r" t="t"/>
              <a:pathLst>
                <a:path extrusionOk="0" h="455" w="502">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38"/>
            <p:cNvSpPr/>
            <p:nvPr/>
          </p:nvSpPr>
          <p:spPr>
            <a:xfrm>
              <a:off x="7794575" y="2074225"/>
              <a:ext cx="15050" cy="12525"/>
            </a:xfrm>
            <a:custGeom>
              <a:rect b="b" l="l" r="r" t="t"/>
              <a:pathLst>
                <a:path extrusionOk="0" h="501" w="602">
                  <a:moveTo>
                    <a:pt x="334" y="1"/>
                  </a:moveTo>
                  <a:cubicBezTo>
                    <a:pt x="1" y="34"/>
                    <a:pt x="34" y="501"/>
                    <a:pt x="368" y="501"/>
                  </a:cubicBezTo>
                  <a:cubicBezTo>
                    <a:pt x="501" y="468"/>
                    <a:pt x="601" y="367"/>
                    <a:pt x="568" y="234"/>
                  </a:cubicBezTo>
                  <a:cubicBezTo>
                    <a:pt x="568" y="101"/>
                    <a:pt x="468" y="1"/>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38"/>
            <p:cNvSpPr/>
            <p:nvPr/>
          </p:nvSpPr>
          <p:spPr>
            <a:xfrm>
              <a:off x="7734550" y="2080075"/>
              <a:ext cx="15025" cy="12525"/>
            </a:xfrm>
            <a:custGeom>
              <a:rect b="b" l="l" r="r" t="t"/>
              <a:pathLst>
                <a:path extrusionOk="0" h="501" w="601">
                  <a:moveTo>
                    <a:pt x="334" y="0"/>
                  </a:moveTo>
                  <a:cubicBezTo>
                    <a:pt x="0" y="0"/>
                    <a:pt x="33" y="500"/>
                    <a:pt x="367" y="500"/>
                  </a:cubicBezTo>
                  <a:cubicBezTo>
                    <a:pt x="500" y="467"/>
                    <a:pt x="600" y="367"/>
                    <a:pt x="600" y="234"/>
                  </a:cubicBezTo>
                  <a:cubicBezTo>
                    <a:pt x="567" y="100"/>
                    <a:pt x="467"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38"/>
            <p:cNvSpPr/>
            <p:nvPr/>
          </p:nvSpPr>
          <p:spPr>
            <a:xfrm>
              <a:off x="7726950" y="2316425"/>
              <a:ext cx="13075" cy="12025"/>
            </a:xfrm>
            <a:custGeom>
              <a:rect b="b" l="l" r="r" t="t"/>
              <a:pathLst>
                <a:path extrusionOk="0" h="481" w="523">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38"/>
            <p:cNvSpPr/>
            <p:nvPr/>
          </p:nvSpPr>
          <p:spPr>
            <a:xfrm>
              <a:off x="7908125" y="2349700"/>
              <a:ext cx="15750" cy="12475"/>
            </a:xfrm>
            <a:custGeom>
              <a:rect b="b" l="l" r="r" t="t"/>
              <a:pathLst>
                <a:path extrusionOk="0" h="499" w="63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38"/>
            <p:cNvSpPr/>
            <p:nvPr/>
          </p:nvSpPr>
          <p:spPr>
            <a:xfrm>
              <a:off x="7882150" y="2238300"/>
              <a:ext cx="14675" cy="11825"/>
            </a:xfrm>
            <a:custGeom>
              <a:rect b="b" l="l" r="r" t="t"/>
              <a:pathLst>
                <a:path extrusionOk="0" h="473" w="587">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38"/>
            <p:cNvSpPr/>
            <p:nvPr/>
          </p:nvSpPr>
          <p:spPr>
            <a:xfrm>
              <a:off x="7815700" y="2245975"/>
              <a:ext cx="16425" cy="12575"/>
            </a:xfrm>
            <a:custGeom>
              <a:rect b="b" l="l" r="r" t="t"/>
              <a:pathLst>
                <a:path extrusionOk="0" h="503" w="657">
                  <a:moveTo>
                    <a:pt x="325" y="0"/>
                  </a:moveTo>
                  <a:cubicBezTo>
                    <a:pt x="21" y="0"/>
                    <a:pt x="0" y="470"/>
                    <a:pt x="323" y="502"/>
                  </a:cubicBezTo>
                  <a:cubicBezTo>
                    <a:pt x="623" y="502"/>
                    <a:pt x="657" y="35"/>
                    <a:pt x="357" y="2"/>
                  </a:cubicBezTo>
                  <a:cubicBezTo>
                    <a:pt x="346" y="1"/>
                    <a:pt x="335" y="0"/>
                    <a:pt x="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38"/>
            <p:cNvSpPr/>
            <p:nvPr/>
          </p:nvSpPr>
          <p:spPr>
            <a:xfrm>
              <a:off x="7831475" y="2410550"/>
              <a:ext cx="14650" cy="10375"/>
            </a:xfrm>
            <a:custGeom>
              <a:rect b="b" l="l" r="r" t="t"/>
              <a:pathLst>
                <a:path extrusionOk="0" h="415" w="586">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38"/>
            <p:cNvSpPr/>
            <p:nvPr/>
          </p:nvSpPr>
          <p:spPr>
            <a:xfrm>
              <a:off x="7903825" y="2411125"/>
              <a:ext cx="12525" cy="12550"/>
            </a:xfrm>
            <a:custGeom>
              <a:rect b="b" l="l" r="r" t="t"/>
              <a:pathLst>
                <a:path extrusionOk="0" h="502" w="501">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38"/>
            <p:cNvSpPr/>
            <p:nvPr/>
          </p:nvSpPr>
          <p:spPr>
            <a:xfrm>
              <a:off x="7870975" y="2294200"/>
              <a:ext cx="14525" cy="12875"/>
            </a:xfrm>
            <a:custGeom>
              <a:rect b="b" l="l" r="r" t="t"/>
              <a:pathLst>
                <a:path extrusionOk="0" h="515" w="581">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38"/>
            <p:cNvSpPr/>
            <p:nvPr/>
          </p:nvSpPr>
          <p:spPr>
            <a:xfrm>
              <a:off x="7820425" y="2441000"/>
              <a:ext cx="15925" cy="12175"/>
            </a:xfrm>
            <a:custGeom>
              <a:rect b="b" l="l" r="r" t="t"/>
              <a:pathLst>
                <a:path extrusionOk="0" h="487" w="637">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38"/>
            <p:cNvSpPr/>
            <p:nvPr/>
          </p:nvSpPr>
          <p:spPr>
            <a:xfrm>
              <a:off x="7957700" y="2661600"/>
              <a:ext cx="14725" cy="10850"/>
            </a:xfrm>
            <a:custGeom>
              <a:rect b="b" l="l" r="r" t="t"/>
              <a:pathLst>
                <a:path extrusionOk="0" h="434" w="589">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38"/>
            <p:cNvSpPr/>
            <p:nvPr/>
          </p:nvSpPr>
          <p:spPr>
            <a:xfrm>
              <a:off x="8072075" y="2646125"/>
              <a:ext cx="12750" cy="10225"/>
            </a:xfrm>
            <a:custGeom>
              <a:rect b="b" l="l" r="r" t="t"/>
              <a:pathLst>
                <a:path extrusionOk="0" h="409" w="51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38"/>
            <p:cNvSpPr/>
            <p:nvPr/>
          </p:nvSpPr>
          <p:spPr>
            <a:xfrm>
              <a:off x="8003075" y="2458025"/>
              <a:ext cx="14725" cy="12175"/>
            </a:xfrm>
            <a:custGeom>
              <a:rect b="b" l="l" r="r" t="t"/>
              <a:pathLst>
                <a:path extrusionOk="0" h="487" w="589">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38"/>
            <p:cNvSpPr/>
            <p:nvPr/>
          </p:nvSpPr>
          <p:spPr>
            <a:xfrm>
              <a:off x="7834600" y="2517350"/>
              <a:ext cx="14400" cy="12450"/>
            </a:xfrm>
            <a:custGeom>
              <a:rect b="b" l="l" r="r" t="t"/>
              <a:pathLst>
                <a:path extrusionOk="0" h="498" w="576">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38"/>
            <p:cNvSpPr/>
            <p:nvPr/>
          </p:nvSpPr>
          <p:spPr>
            <a:xfrm>
              <a:off x="7869625" y="2681950"/>
              <a:ext cx="13375" cy="12125"/>
            </a:xfrm>
            <a:custGeom>
              <a:rect b="b" l="l" r="r" t="t"/>
              <a:pathLst>
                <a:path extrusionOk="0" h="485" w="535">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38"/>
            <p:cNvSpPr/>
            <p:nvPr/>
          </p:nvSpPr>
          <p:spPr>
            <a:xfrm>
              <a:off x="8018075" y="2678000"/>
              <a:ext cx="16700" cy="12525"/>
            </a:xfrm>
            <a:custGeom>
              <a:rect b="b" l="l" r="r" t="t"/>
              <a:pathLst>
                <a:path extrusionOk="0" h="501" w="668">
                  <a:moveTo>
                    <a:pt x="367" y="0"/>
                  </a:moveTo>
                  <a:cubicBezTo>
                    <a:pt x="34" y="0"/>
                    <a:pt x="0" y="467"/>
                    <a:pt x="334" y="500"/>
                  </a:cubicBezTo>
                  <a:cubicBezTo>
                    <a:pt x="634" y="500"/>
                    <a:pt x="668" y="33"/>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38"/>
            <p:cNvSpPr/>
            <p:nvPr/>
          </p:nvSpPr>
          <p:spPr>
            <a:xfrm>
              <a:off x="7963875" y="2501825"/>
              <a:ext cx="14850" cy="11825"/>
            </a:xfrm>
            <a:custGeom>
              <a:rect b="b" l="l" r="r" t="t"/>
              <a:pathLst>
                <a:path extrusionOk="0" h="473" w="594">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38"/>
            <p:cNvSpPr/>
            <p:nvPr/>
          </p:nvSpPr>
          <p:spPr>
            <a:xfrm>
              <a:off x="7877150" y="2572700"/>
              <a:ext cx="12525" cy="11500"/>
            </a:xfrm>
            <a:custGeom>
              <a:rect b="b" l="l" r="r" t="t"/>
              <a:pathLst>
                <a:path extrusionOk="0" h="460" w="501">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38"/>
            <p:cNvSpPr/>
            <p:nvPr/>
          </p:nvSpPr>
          <p:spPr>
            <a:xfrm>
              <a:off x="7923000" y="2715750"/>
              <a:ext cx="15775" cy="12125"/>
            </a:xfrm>
            <a:custGeom>
              <a:rect b="b" l="l" r="r" t="t"/>
              <a:pathLst>
                <a:path extrusionOk="0" h="485" w="631">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38"/>
            <p:cNvSpPr/>
            <p:nvPr/>
          </p:nvSpPr>
          <p:spPr>
            <a:xfrm>
              <a:off x="7981850" y="2612275"/>
              <a:ext cx="15225" cy="12800"/>
            </a:xfrm>
            <a:custGeom>
              <a:rect b="b" l="l" r="r" t="t"/>
              <a:pathLst>
                <a:path extrusionOk="0" h="512" w="609">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38"/>
            <p:cNvSpPr/>
            <p:nvPr/>
          </p:nvSpPr>
          <p:spPr>
            <a:xfrm>
              <a:off x="7968875" y="2581050"/>
              <a:ext cx="14850" cy="11825"/>
            </a:xfrm>
            <a:custGeom>
              <a:rect b="b" l="l" r="r" t="t"/>
              <a:pathLst>
                <a:path extrusionOk="0" h="473" w="594">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38"/>
            <p:cNvSpPr/>
            <p:nvPr/>
          </p:nvSpPr>
          <p:spPr>
            <a:xfrm>
              <a:off x="8021400" y="2899650"/>
              <a:ext cx="13375" cy="12025"/>
            </a:xfrm>
            <a:custGeom>
              <a:rect b="b" l="l" r="r" t="t"/>
              <a:pathLst>
                <a:path extrusionOk="0" h="481" w="535">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38"/>
            <p:cNvSpPr/>
            <p:nvPr/>
          </p:nvSpPr>
          <p:spPr>
            <a:xfrm>
              <a:off x="8018675" y="2944200"/>
              <a:ext cx="13600" cy="11550"/>
            </a:xfrm>
            <a:custGeom>
              <a:rect b="b" l="l" r="r" t="t"/>
              <a:pathLst>
                <a:path extrusionOk="0" h="462" w="544">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38"/>
            <p:cNvSpPr/>
            <p:nvPr/>
          </p:nvSpPr>
          <p:spPr>
            <a:xfrm>
              <a:off x="8013900" y="3142850"/>
              <a:ext cx="13525" cy="8850"/>
            </a:xfrm>
            <a:custGeom>
              <a:rect b="b" l="l" r="r" t="t"/>
              <a:pathLst>
                <a:path extrusionOk="0" h="354" w="541">
                  <a:moveTo>
                    <a:pt x="83" y="1"/>
                  </a:moveTo>
                  <a:cubicBezTo>
                    <a:pt x="35" y="1"/>
                    <a:pt x="1" y="34"/>
                    <a:pt x="1" y="120"/>
                  </a:cubicBezTo>
                  <a:cubicBezTo>
                    <a:pt x="1" y="253"/>
                    <a:pt x="101" y="353"/>
                    <a:pt x="234" y="353"/>
                  </a:cubicBezTo>
                  <a:cubicBezTo>
                    <a:pt x="541" y="353"/>
                    <a:pt x="241" y="1"/>
                    <a:pt x="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38"/>
            <p:cNvSpPr/>
            <p:nvPr/>
          </p:nvSpPr>
          <p:spPr>
            <a:xfrm>
              <a:off x="8099175" y="3050400"/>
              <a:ext cx="13150" cy="12225"/>
            </a:xfrm>
            <a:custGeom>
              <a:rect b="b" l="l" r="r" t="t"/>
              <a:pathLst>
                <a:path extrusionOk="0" h="489" w="526">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38"/>
            <p:cNvSpPr/>
            <p:nvPr/>
          </p:nvSpPr>
          <p:spPr>
            <a:xfrm>
              <a:off x="8059075" y="2905450"/>
              <a:ext cx="14550" cy="8025"/>
            </a:xfrm>
            <a:custGeom>
              <a:rect b="b" l="l" r="r" t="t"/>
              <a:pathLst>
                <a:path extrusionOk="0" h="321" w="582">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38"/>
            <p:cNvSpPr/>
            <p:nvPr/>
          </p:nvSpPr>
          <p:spPr>
            <a:xfrm>
              <a:off x="7906325" y="3033275"/>
              <a:ext cx="15175" cy="11875"/>
            </a:xfrm>
            <a:custGeom>
              <a:rect b="b" l="l" r="r" t="t"/>
              <a:pathLst>
                <a:path extrusionOk="0" h="475" w="607">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38"/>
            <p:cNvSpPr/>
            <p:nvPr/>
          </p:nvSpPr>
          <p:spPr>
            <a:xfrm>
              <a:off x="7915500" y="3224925"/>
              <a:ext cx="11700" cy="11825"/>
            </a:xfrm>
            <a:custGeom>
              <a:rect b="b" l="l" r="r" t="t"/>
              <a:pathLst>
                <a:path extrusionOk="0" h="473" w="468">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38"/>
            <p:cNvSpPr/>
            <p:nvPr/>
          </p:nvSpPr>
          <p:spPr>
            <a:xfrm>
              <a:off x="8007000" y="3173225"/>
              <a:ext cx="16100" cy="12750"/>
            </a:xfrm>
            <a:custGeom>
              <a:rect b="b" l="l" r="r" t="t"/>
              <a:pathLst>
                <a:path extrusionOk="0" h="510" w="644">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38"/>
            <p:cNvSpPr/>
            <p:nvPr/>
          </p:nvSpPr>
          <p:spPr>
            <a:xfrm>
              <a:off x="7949600" y="2998000"/>
              <a:ext cx="15950" cy="12250"/>
            </a:xfrm>
            <a:custGeom>
              <a:rect b="b" l="l" r="r" t="t"/>
              <a:pathLst>
                <a:path extrusionOk="0" h="490" w="638">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38"/>
            <p:cNvSpPr/>
            <p:nvPr/>
          </p:nvSpPr>
          <p:spPr>
            <a:xfrm>
              <a:off x="7869250" y="3088175"/>
              <a:ext cx="15425" cy="12250"/>
            </a:xfrm>
            <a:custGeom>
              <a:rect b="b" l="l" r="r" t="t"/>
              <a:pathLst>
                <a:path extrusionOk="0" h="490" w="617">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38"/>
            <p:cNvSpPr/>
            <p:nvPr/>
          </p:nvSpPr>
          <p:spPr>
            <a:xfrm>
              <a:off x="7977075" y="3436500"/>
              <a:ext cx="12675" cy="12225"/>
            </a:xfrm>
            <a:custGeom>
              <a:rect b="b" l="l" r="r" t="t"/>
              <a:pathLst>
                <a:path extrusionOk="0" h="489" w="507">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38"/>
            <p:cNvSpPr/>
            <p:nvPr/>
          </p:nvSpPr>
          <p:spPr>
            <a:xfrm>
              <a:off x="8081075" y="3391400"/>
              <a:ext cx="15425" cy="12125"/>
            </a:xfrm>
            <a:custGeom>
              <a:rect b="b" l="l" r="r" t="t"/>
              <a:pathLst>
                <a:path extrusionOk="0" h="485" w="617">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38"/>
            <p:cNvSpPr/>
            <p:nvPr/>
          </p:nvSpPr>
          <p:spPr>
            <a:xfrm>
              <a:off x="8054650" y="3280775"/>
              <a:ext cx="13475" cy="12050"/>
            </a:xfrm>
            <a:custGeom>
              <a:rect b="b" l="l" r="r" t="t"/>
              <a:pathLst>
                <a:path extrusionOk="0" h="482" w="539">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38"/>
            <p:cNvSpPr/>
            <p:nvPr/>
          </p:nvSpPr>
          <p:spPr>
            <a:xfrm>
              <a:off x="7950125" y="3424625"/>
              <a:ext cx="14925" cy="10075"/>
            </a:xfrm>
            <a:custGeom>
              <a:rect b="b" l="l" r="r" t="t"/>
              <a:pathLst>
                <a:path extrusionOk="0" h="403" w="597">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38"/>
            <p:cNvSpPr/>
            <p:nvPr/>
          </p:nvSpPr>
          <p:spPr>
            <a:xfrm>
              <a:off x="7963025" y="3640300"/>
              <a:ext cx="13175" cy="11775"/>
            </a:xfrm>
            <a:custGeom>
              <a:rect b="b" l="l" r="r" t="t"/>
              <a:pathLst>
                <a:path extrusionOk="0" h="471" w="527">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38"/>
            <p:cNvSpPr/>
            <p:nvPr/>
          </p:nvSpPr>
          <p:spPr>
            <a:xfrm>
              <a:off x="8072725" y="3559000"/>
              <a:ext cx="15425" cy="12425"/>
            </a:xfrm>
            <a:custGeom>
              <a:rect b="b" l="l" r="r" t="t"/>
              <a:pathLst>
                <a:path extrusionOk="0" h="497" w="617">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38"/>
            <p:cNvSpPr/>
            <p:nvPr/>
          </p:nvSpPr>
          <p:spPr>
            <a:xfrm>
              <a:off x="8045600" y="3352425"/>
              <a:ext cx="12525" cy="11925"/>
            </a:xfrm>
            <a:custGeom>
              <a:rect b="b" l="l" r="r" t="t"/>
              <a:pathLst>
                <a:path extrusionOk="0" h="477" w="501">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38"/>
            <p:cNvSpPr/>
            <p:nvPr/>
          </p:nvSpPr>
          <p:spPr>
            <a:xfrm>
              <a:off x="7882150" y="3492525"/>
              <a:ext cx="13350" cy="12250"/>
            </a:xfrm>
            <a:custGeom>
              <a:rect b="b" l="l" r="r" t="t"/>
              <a:pathLst>
                <a:path extrusionOk="0" h="490" w="534">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38"/>
            <p:cNvSpPr/>
            <p:nvPr/>
          </p:nvSpPr>
          <p:spPr>
            <a:xfrm>
              <a:off x="7887150" y="3718125"/>
              <a:ext cx="12225" cy="9100"/>
            </a:xfrm>
            <a:custGeom>
              <a:rect b="b" l="l" r="r" t="t"/>
              <a:pathLst>
                <a:path extrusionOk="0" h="364" w="489">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38"/>
            <p:cNvSpPr/>
            <p:nvPr/>
          </p:nvSpPr>
          <p:spPr>
            <a:xfrm>
              <a:off x="7717025" y="3831500"/>
              <a:ext cx="12525" cy="12200"/>
            </a:xfrm>
            <a:custGeom>
              <a:rect b="b" l="l" r="r" t="t"/>
              <a:pathLst>
                <a:path extrusionOk="0" h="488" w="501">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38"/>
            <p:cNvSpPr/>
            <p:nvPr/>
          </p:nvSpPr>
          <p:spPr>
            <a:xfrm>
              <a:off x="7742875" y="4011800"/>
              <a:ext cx="13725" cy="8850"/>
            </a:xfrm>
            <a:custGeom>
              <a:rect b="b" l="l" r="r" t="t"/>
              <a:pathLst>
                <a:path extrusionOk="0" h="354" w="549">
                  <a:moveTo>
                    <a:pt x="84" y="1"/>
                  </a:moveTo>
                  <a:cubicBezTo>
                    <a:pt x="35" y="1"/>
                    <a:pt x="1" y="34"/>
                    <a:pt x="1" y="120"/>
                  </a:cubicBezTo>
                  <a:cubicBezTo>
                    <a:pt x="1" y="253"/>
                    <a:pt x="101" y="353"/>
                    <a:pt x="267" y="353"/>
                  </a:cubicBezTo>
                  <a:cubicBezTo>
                    <a:pt x="549" y="353"/>
                    <a:pt x="242" y="1"/>
                    <a:pt x="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38"/>
            <p:cNvSpPr/>
            <p:nvPr/>
          </p:nvSpPr>
          <p:spPr>
            <a:xfrm>
              <a:off x="7820600" y="3968125"/>
              <a:ext cx="14025" cy="12400"/>
            </a:xfrm>
            <a:custGeom>
              <a:rect b="b" l="l" r="r" t="t"/>
              <a:pathLst>
                <a:path extrusionOk="0" h="496" w="561">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38"/>
            <p:cNvSpPr/>
            <p:nvPr/>
          </p:nvSpPr>
          <p:spPr>
            <a:xfrm>
              <a:off x="7800400" y="3877800"/>
              <a:ext cx="13825" cy="8125"/>
            </a:xfrm>
            <a:custGeom>
              <a:rect b="b" l="l" r="r" t="t"/>
              <a:pathLst>
                <a:path extrusionOk="0" h="325" w="553">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38"/>
            <p:cNvSpPr/>
            <p:nvPr/>
          </p:nvSpPr>
          <p:spPr>
            <a:xfrm>
              <a:off x="7671725" y="3996950"/>
              <a:ext cx="17250" cy="12325"/>
            </a:xfrm>
            <a:custGeom>
              <a:rect b="b" l="l" r="r" t="t"/>
              <a:pathLst>
                <a:path extrusionOk="0" h="493" w="69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38"/>
            <p:cNvSpPr/>
            <p:nvPr/>
          </p:nvSpPr>
          <p:spPr>
            <a:xfrm>
              <a:off x="7634125" y="4208550"/>
              <a:ext cx="14200" cy="12425"/>
            </a:xfrm>
            <a:custGeom>
              <a:rect b="b" l="l" r="r" t="t"/>
              <a:pathLst>
                <a:path extrusionOk="0" h="497" w="568">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38"/>
            <p:cNvSpPr/>
            <p:nvPr/>
          </p:nvSpPr>
          <p:spPr>
            <a:xfrm>
              <a:off x="7685325" y="4154475"/>
              <a:ext cx="12550" cy="12325"/>
            </a:xfrm>
            <a:custGeom>
              <a:rect b="b" l="l" r="r" t="t"/>
              <a:pathLst>
                <a:path extrusionOk="0" h="493" w="502">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38"/>
            <p:cNvSpPr/>
            <p:nvPr/>
          </p:nvSpPr>
          <p:spPr>
            <a:xfrm>
              <a:off x="7652825" y="4003100"/>
              <a:ext cx="11700" cy="12550"/>
            </a:xfrm>
            <a:custGeom>
              <a:rect b="b" l="l" r="r" t="t"/>
              <a:pathLst>
                <a:path extrusionOk="0" h="502" w="468">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38"/>
            <p:cNvSpPr/>
            <p:nvPr/>
          </p:nvSpPr>
          <p:spPr>
            <a:xfrm>
              <a:off x="7584425" y="4090800"/>
              <a:ext cx="14000" cy="11925"/>
            </a:xfrm>
            <a:custGeom>
              <a:rect b="b" l="l" r="r" t="t"/>
              <a:pathLst>
                <a:path extrusionOk="0" h="477" w="56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38"/>
            <p:cNvSpPr/>
            <p:nvPr/>
          </p:nvSpPr>
          <p:spPr>
            <a:xfrm>
              <a:off x="7596100" y="4410900"/>
              <a:ext cx="12550" cy="12525"/>
            </a:xfrm>
            <a:custGeom>
              <a:rect b="b" l="l" r="r" t="t"/>
              <a:pathLst>
                <a:path extrusionOk="0" h="501" w="502">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38"/>
            <p:cNvSpPr/>
            <p:nvPr/>
          </p:nvSpPr>
          <p:spPr>
            <a:xfrm>
              <a:off x="7663175" y="4371525"/>
              <a:ext cx="13850" cy="11800"/>
            </a:xfrm>
            <a:custGeom>
              <a:rect b="b" l="l" r="r" t="t"/>
              <a:pathLst>
                <a:path extrusionOk="0" h="472" w="554">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38"/>
            <p:cNvSpPr/>
            <p:nvPr/>
          </p:nvSpPr>
          <p:spPr>
            <a:xfrm>
              <a:off x="7668650" y="4265175"/>
              <a:ext cx="11700" cy="11625"/>
            </a:xfrm>
            <a:custGeom>
              <a:rect b="b" l="l" r="r" t="t"/>
              <a:pathLst>
                <a:path extrusionOk="0" h="465" w="468">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38"/>
            <p:cNvSpPr/>
            <p:nvPr/>
          </p:nvSpPr>
          <p:spPr>
            <a:xfrm>
              <a:off x="7511050" y="4236600"/>
              <a:ext cx="12525" cy="12550"/>
            </a:xfrm>
            <a:custGeom>
              <a:rect b="b" l="l" r="r" t="t"/>
              <a:pathLst>
                <a:path extrusionOk="0" h="502" w="501">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38"/>
            <p:cNvSpPr/>
            <p:nvPr/>
          </p:nvSpPr>
          <p:spPr>
            <a:xfrm>
              <a:off x="7323400" y="4488125"/>
              <a:ext cx="16200" cy="11800"/>
            </a:xfrm>
            <a:custGeom>
              <a:rect b="b" l="l" r="r" t="t"/>
              <a:pathLst>
                <a:path extrusionOk="0" h="472" w="648">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38"/>
            <p:cNvSpPr/>
            <p:nvPr/>
          </p:nvSpPr>
          <p:spPr>
            <a:xfrm>
              <a:off x="7411475" y="4455925"/>
              <a:ext cx="17525" cy="12725"/>
            </a:xfrm>
            <a:custGeom>
              <a:rect b="b" l="l" r="r" t="t"/>
              <a:pathLst>
                <a:path extrusionOk="0" h="509" w="701">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38"/>
            <p:cNvSpPr/>
            <p:nvPr/>
          </p:nvSpPr>
          <p:spPr>
            <a:xfrm>
              <a:off x="7490925" y="4186175"/>
              <a:ext cx="15150" cy="11550"/>
            </a:xfrm>
            <a:custGeom>
              <a:rect b="b" l="l" r="r" t="t"/>
              <a:pathLst>
                <a:path extrusionOk="0" h="462" w="606">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38"/>
            <p:cNvSpPr/>
            <p:nvPr/>
          </p:nvSpPr>
          <p:spPr>
            <a:xfrm>
              <a:off x="7410150" y="4255275"/>
              <a:ext cx="13350" cy="12025"/>
            </a:xfrm>
            <a:custGeom>
              <a:rect b="b" l="l" r="r" t="t"/>
              <a:pathLst>
                <a:path extrusionOk="0" h="481" w="534">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38"/>
            <p:cNvSpPr/>
            <p:nvPr/>
          </p:nvSpPr>
          <p:spPr>
            <a:xfrm>
              <a:off x="7369275" y="4467400"/>
              <a:ext cx="14775" cy="11950"/>
            </a:xfrm>
            <a:custGeom>
              <a:rect b="b" l="l" r="r" t="t"/>
              <a:pathLst>
                <a:path extrusionOk="0" h="478" w="591">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38"/>
            <p:cNvSpPr/>
            <p:nvPr/>
          </p:nvSpPr>
          <p:spPr>
            <a:xfrm>
              <a:off x="7042225" y="4605825"/>
              <a:ext cx="17650" cy="12750"/>
            </a:xfrm>
            <a:custGeom>
              <a:rect b="b" l="l" r="r" t="t"/>
              <a:pathLst>
                <a:path extrusionOk="0" h="510" w="706">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38"/>
            <p:cNvSpPr/>
            <p:nvPr/>
          </p:nvSpPr>
          <p:spPr>
            <a:xfrm>
              <a:off x="7059050" y="4717775"/>
              <a:ext cx="14200" cy="11875"/>
            </a:xfrm>
            <a:custGeom>
              <a:rect b="b" l="l" r="r" t="t"/>
              <a:pathLst>
                <a:path extrusionOk="0" h="475" w="568">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38"/>
            <p:cNvSpPr/>
            <p:nvPr/>
          </p:nvSpPr>
          <p:spPr>
            <a:xfrm>
              <a:off x="7155175" y="4645975"/>
              <a:ext cx="15650" cy="12650"/>
            </a:xfrm>
            <a:custGeom>
              <a:rect b="b" l="l" r="r" t="t"/>
              <a:pathLst>
                <a:path extrusionOk="0" h="506" w="626">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38"/>
            <p:cNvSpPr/>
            <p:nvPr/>
          </p:nvSpPr>
          <p:spPr>
            <a:xfrm>
              <a:off x="7070725" y="4559000"/>
              <a:ext cx="15875" cy="12025"/>
            </a:xfrm>
            <a:custGeom>
              <a:rect b="b" l="l" r="r" t="t"/>
              <a:pathLst>
                <a:path extrusionOk="0" h="481" w="635">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38"/>
            <p:cNvSpPr/>
            <p:nvPr/>
          </p:nvSpPr>
          <p:spPr>
            <a:xfrm>
              <a:off x="6751625" y="4734900"/>
              <a:ext cx="17350" cy="12150"/>
            </a:xfrm>
            <a:custGeom>
              <a:rect b="b" l="l" r="r" t="t"/>
              <a:pathLst>
                <a:path extrusionOk="0" h="486" w="694">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38"/>
            <p:cNvSpPr/>
            <p:nvPr/>
          </p:nvSpPr>
          <p:spPr>
            <a:xfrm>
              <a:off x="6794700" y="4821825"/>
              <a:ext cx="15325" cy="12200"/>
            </a:xfrm>
            <a:custGeom>
              <a:rect b="b" l="l" r="r" t="t"/>
              <a:pathLst>
                <a:path extrusionOk="0" h="488" w="613">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38"/>
            <p:cNvSpPr/>
            <p:nvPr/>
          </p:nvSpPr>
          <p:spPr>
            <a:xfrm>
              <a:off x="7086750" y="4620525"/>
              <a:ext cx="13200" cy="12125"/>
            </a:xfrm>
            <a:custGeom>
              <a:rect b="b" l="l" r="r" t="t"/>
              <a:pathLst>
                <a:path extrusionOk="0" h="485" w="528">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38"/>
            <p:cNvSpPr/>
            <p:nvPr/>
          </p:nvSpPr>
          <p:spPr>
            <a:xfrm>
              <a:off x="7102200" y="4536600"/>
              <a:ext cx="13600" cy="11350"/>
            </a:xfrm>
            <a:custGeom>
              <a:rect b="b" l="l" r="r" t="t"/>
              <a:pathLst>
                <a:path extrusionOk="0" h="454" w="544">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38"/>
            <p:cNvSpPr/>
            <p:nvPr/>
          </p:nvSpPr>
          <p:spPr>
            <a:xfrm>
              <a:off x="7048425" y="4676625"/>
              <a:ext cx="14825" cy="12300"/>
            </a:xfrm>
            <a:custGeom>
              <a:rect b="b" l="l" r="r" t="t"/>
              <a:pathLst>
                <a:path extrusionOk="0" h="492" w="593">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38"/>
            <p:cNvSpPr/>
            <p:nvPr/>
          </p:nvSpPr>
          <p:spPr>
            <a:xfrm>
              <a:off x="7209375" y="4622800"/>
              <a:ext cx="11500" cy="10325"/>
            </a:xfrm>
            <a:custGeom>
              <a:rect b="b" l="l" r="r" t="t"/>
              <a:pathLst>
                <a:path extrusionOk="0" h="413" w="46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38"/>
            <p:cNvSpPr/>
            <p:nvPr/>
          </p:nvSpPr>
          <p:spPr>
            <a:xfrm>
              <a:off x="7235150" y="4491550"/>
              <a:ext cx="11575" cy="10275"/>
            </a:xfrm>
            <a:custGeom>
              <a:rect b="b" l="l" r="r" t="t"/>
              <a:pathLst>
                <a:path extrusionOk="0" h="411" w="463">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38"/>
            <p:cNvSpPr/>
            <p:nvPr/>
          </p:nvSpPr>
          <p:spPr>
            <a:xfrm>
              <a:off x="6961125" y="4466650"/>
              <a:ext cx="13725" cy="8950"/>
            </a:xfrm>
            <a:custGeom>
              <a:rect b="b" l="l" r="r" t="t"/>
              <a:pathLst>
                <a:path extrusionOk="0" h="358" w="549">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38"/>
            <p:cNvSpPr/>
            <p:nvPr/>
          </p:nvSpPr>
          <p:spPr>
            <a:xfrm>
              <a:off x="6739650" y="4718400"/>
              <a:ext cx="15450" cy="12625"/>
            </a:xfrm>
            <a:custGeom>
              <a:rect b="b" l="l" r="r" t="t"/>
              <a:pathLst>
                <a:path extrusionOk="0" h="505" w="618">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38"/>
            <p:cNvSpPr/>
            <p:nvPr/>
          </p:nvSpPr>
          <p:spPr>
            <a:xfrm>
              <a:off x="6834725" y="4775825"/>
              <a:ext cx="15550" cy="11875"/>
            </a:xfrm>
            <a:custGeom>
              <a:rect b="b" l="l" r="r" t="t"/>
              <a:pathLst>
                <a:path extrusionOk="0" h="475" w="622">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38"/>
            <p:cNvSpPr/>
            <p:nvPr/>
          </p:nvSpPr>
          <p:spPr>
            <a:xfrm>
              <a:off x="6995075" y="4609500"/>
              <a:ext cx="13125" cy="12075"/>
            </a:xfrm>
            <a:custGeom>
              <a:rect b="b" l="l" r="r" t="t"/>
              <a:pathLst>
                <a:path extrusionOk="0" h="483" w="525">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38"/>
            <p:cNvSpPr/>
            <p:nvPr/>
          </p:nvSpPr>
          <p:spPr>
            <a:xfrm>
              <a:off x="6850925" y="4559950"/>
              <a:ext cx="14550" cy="8050"/>
            </a:xfrm>
            <a:custGeom>
              <a:rect b="b" l="l" r="r" t="t"/>
              <a:pathLst>
                <a:path extrusionOk="0" h="322" w="582">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38"/>
            <p:cNvSpPr/>
            <p:nvPr/>
          </p:nvSpPr>
          <p:spPr>
            <a:xfrm>
              <a:off x="6566200" y="4806975"/>
              <a:ext cx="13375" cy="11775"/>
            </a:xfrm>
            <a:custGeom>
              <a:rect b="b" l="l" r="r" t="t"/>
              <a:pathLst>
                <a:path extrusionOk="0" h="471" w="535">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38"/>
            <p:cNvSpPr/>
            <p:nvPr/>
          </p:nvSpPr>
          <p:spPr>
            <a:xfrm>
              <a:off x="6721325" y="4802850"/>
              <a:ext cx="11700" cy="11700"/>
            </a:xfrm>
            <a:custGeom>
              <a:rect b="b" l="l" r="r" t="t"/>
              <a:pathLst>
                <a:path extrusionOk="0" h="468" w="468">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38"/>
            <p:cNvSpPr/>
            <p:nvPr/>
          </p:nvSpPr>
          <p:spPr>
            <a:xfrm>
              <a:off x="6751825" y="4610875"/>
              <a:ext cx="15375" cy="12075"/>
            </a:xfrm>
            <a:custGeom>
              <a:rect b="b" l="l" r="r" t="t"/>
              <a:pathLst>
                <a:path extrusionOk="0" h="483" w="615">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38"/>
            <p:cNvSpPr/>
            <p:nvPr/>
          </p:nvSpPr>
          <p:spPr>
            <a:xfrm>
              <a:off x="6538675" y="4677375"/>
              <a:ext cx="10800" cy="10350"/>
            </a:xfrm>
            <a:custGeom>
              <a:rect b="b" l="l" r="r" t="t"/>
              <a:pathLst>
                <a:path extrusionOk="0" h="414" w="432">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38"/>
            <p:cNvSpPr/>
            <p:nvPr/>
          </p:nvSpPr>
          <p:spPr>
            <a:xfrm>
              <a:off x="6497825" y="4844025"/>
              <a:ext cx="13775" cy="11975"/>
            </a:xfrm>
            <a:custGeom>
              <a:rect b="b" l="l" r="r" t="t"/>
              <a:pathLst>
                <a:path extrusionOk="0" h="479" w="551">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38"/>
            <p:cNvSpPr/>
            <p:nvPr/>
          </p:nvSpPr>
          <p:spPr>
            <a:xfrm>
              <a:off x="6503650" y="4755725"/>
              <a:ext cx="14600" cy="12150"/>
            </a:xfrm>
            <a:custGeom>
              <a:rect b="b" l="l" r="r" t="t"/>
              <a:pathLst>
                <a:path extrusionOk="0" h="486" w="584">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38"/>
            <p:cNvSpPr/>
            <p:nvPr/>
          </p:nvSpPr>
          <p:spPr>
            <a:xfrm>
              <a:off x="6542025" y="4796050"/>
              <a:ext cx="13375" cy="12500"/>
            </a:xfrm>
            <a:custGeom>
              <a:rect b="b" l="l" r="r" t="t"/>
              <a:pathLst>
                <a:path extrusionOk="0" h="500" w="535">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38"/>
            <p:cNvSpPr/>
            <p:nvPr/>
          </p:nvSpPr>
          <p:spPr>
            <a:xfrm>
              <a:off x="6597250" y="4759025"/>
              <a:ext cx="14000" cy="12175"/>
            </a:xfrm>
            <a:custGeom>
              <a:rect b="b" l="l" r="r" t="t"/>
              <a:pathLst>
                <a:path extrusionOk="0" h="487" w="56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38"/>
            <p:cNvSpPr/>
            <p:nvPr/>
          </p:nvSpPr>
          <p:spPr>
            <a:xfrm>
              <a:off x="6373650" y="4648275"/>
              <a:ext cx="14125" cy="11775"/>
            </a:xfrm>
            <a:custGeom>
              <a:rect b="b" l="l" r="r" t="t"/>
              <a:pathLst>
                <a:path extrusionOk="0" h="471" w="565">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38"/>
            <p:cNvSpPr/>
            <p:nvPr/>
          </p:nvSpPr>
          <p:spPr>
            <a:xfrm>
              <a:off x="6077525" y="4779175"/>
              <a:ext cx="14700" cy="12050"/>
            </a:xfrm>
            <a:custGeom>
              <a:rect b="b" l="l" r="r" t="t"/>
              <a:pathLst>
                <a:path extrusionOk="0" h="482" w="588">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38"/>
            <p:cNvSpPr/>
            <p:nvPr/>
          </p:nvSpPr>
          <p:spPr>
            <a:xfrm>
              <a:off x="6213475" y="4808550"/>
              <a:ext cx="14625" cy="8650"/>
            </a:xfrm>
            <a:custGeom>
              <a:rect b="b" l="l" r="r" t="t"/>
              <a:pathLst>
                <a:path extrusionOk="0" h="346" w="585">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38"/>
            <p:cNvSpPr/>
            <p:nvPr/>
          </p:nvSpPr>
          <p:spPr>
            <a:xfrm>
              <a:off x="6312250" y="4734175"/>
              <a:ext cx="15475" cy="12000"/>
            </a:xfrm>
            <a:custGeom>
              <a:rect b="b" l="l" r="r" t="t"/>
              <a:pathLst>
                <a:path extrusionOk="0" h="480" w="619">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38"/>
            <p:cNvSpPr/>
            <p:nvPr/>
          </p:nvSpPr>
          <p:spPr>
            <a:xfrm>
              <a:off x="6189150" y="4662400"/>
              <a:ext cx="17775" cy="12400"/>
            </a:xfrm>
            <a:custGeom>
              <a:rect b="b" l="l" r="r" t="t"/>
              <a:pathLst>
                <a:path extrusionOk="0" h="496" w="711">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38"/>
            <p:cNvSpPr/>
            <p:nvPr/>
          </p:nvSpPr>
          <p:spPr>
            <a:xfrm>
              <a:off x="6111725" y="4753875"/>
              <a:ext cx="15500" cy="12150"/>
            </a:xfrm>
            <a:custGeom>
              <a:rect b="b" l="l" r="r" t="t"/>
              <a:pathLst>
                <a:path extrusionOk="0" h="486" w="62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38"/>
            <p:cNvSpPr/>
            <p:nvPr/>
          </p:nvSpPr>
          <p:spPr>
            <a:xfrm>
              <a:off x="6199300" y="4781025"/>
              <a:ext cx="14625" cy="8675"/>
            </a:xfrm>
            <a:custGeom>
              <a:rect b="b" l="l" r="r" t="t"/>
              <a:pathLst>
                <a:path extrusionOk="0" h="347" w="585">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38"/>
            <p:cNvSpPr/>
            <p:nvPr/>
          </p:nvSpPr>
          <p:spPr>
            <a:xfrm>
              <a:off x="6266350" y="4691625"/>
              <a:ext cx="15500" cy="12225"/>
            </a:xfrm>
            <a:custGeom>
              <a:rect b="b" l="l" r="r" t="t"/>
              <a:pathLst>
                <a:path extrusionOk="0" h="489" w="62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38"/>
            <p:cNvSpPr/>
            <p:nvPr/>
          </p:nvSpPr>
          <p:spPr>
            <a:xfrm>
              <a:off x="6097575" y="4607500"/>
              <a:ext cx="14175" cy="11900"/>
            </a:xfrm>
            <a:custGeom>
              <a:rect b="b" l="l" r="r" t="t"/>
              <a:pathLst>
                <a:path extrusionOk="0" h="476" w="567">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38"/>
            <p:cNvSpPr/>
            <p:nvPr/>
          </p:nvSpPr>
          <p:spPr>
            <a:xfrm>
              <a:off x="5980775" y="4731600"/>
              <a:ext cx="13175" cy="12500"/>
            </a:xfrm>
            <a:custGeom>
              <a:rect b="b" l="l" r="r" t="t"/>
              <a:pathLst>
                <a:path extrusionOk="0" h="500" w="527">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38"/>
            <p:cNvSpPr/>
            <p:nvPr/>
          </p:nvSpPr>
          <p:spPr>
            <a:xfrm>
              <a:off x="6082525" y="4748425"/>
              <a:ext cx="13375" cy="12075"/>
            </a:xfrm>
            <a:custGeom>
              <a:rect b="b" l="l" r="r" t="t"/>
              <a:pathLst>
                <a:path extrusionOk="0" h="483" w="535">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38"/>
            <p:cNvSpPr/>
            <p:nvPr/>
          </p:nvSpPr>
          <p:spPr>
            <a:xfrm>
              <a:off x="6136350" y="4683150"/>
              <a:ext cx="14575" cy="11525"/>
            </a:xfrm>
            <a:custGeom>
              <a:rect b="b" l="l" r="r" t="t"/>
              <a:pathLst>
                <a:path extrusionOk="0" h="461" w="583">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38"/>
            <p:cNvSpPr/>
            <p:nvPr/>
          </p:nvSpPr>
          <p:spPr>
            <a:xfrm>
              <a:off x="5972675" y="4545325"/>
              <a:ext cx="15650" cy="12450"/>
            </a:xfrm>
            <a:custGeom>
              <a:rect b="b" l="l" r="r" t="t"/>
              <a:pathLst>
                <a:path extrusionOk="0" h="498" w="626">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38"/>
            <p:cNvSpPr/>
            <p:nvPr/>
          </p:nvSpPr>
          <p:spPr>
            <a:xfrm>
              <a:off x="5663900" y="4575875"/>
              <a:ext cx="11700" cy="11850"/>
            </a:xfrm>
            <a:custGeom>
              <a:rect b="b" l="l" r="r" t="t"/>
              <a:pathLst>
                <a:path extrusionOk="0" h="474" w="468">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38"/>
            <p:cNvSpPr/>
            <p:nvPr/>
          </p:nvSpPr>
          <p:spPr>
            <a:xfrm>
              <a:off x="5740825" y="4697700"/>
              <a:ext cx="15650" cy="12025"/>
            </a:xfrm>
            <a:custGeom>
              <a:rect b="b" l="l" r="r" t="t"/>
              <a:pathLst>
                <a:path extrusionOk="0" h="481" w="626">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38"/>
            <p:cNvSpPr/>
            <p:nvPr/>
          </p:nvSpPr>
          <p:spPr>
            <a:xfrm>
              <a:off x="5898225" y="4665075"/>
              <a:ext cx="12525" cy="11875"/>
            </a:xfrm>
            <a:custGeom>
              <a:rect b="b" l="l" r="r" t="t"/>
              <a:pathLst>
                <a:path extrusionOk="0" h="475" w="501">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38"/>
            <p:cNvSpPr/>
            <p:nvPr/>
          </p:nvSpPr>
          <p:spPr>
            <a:xfrm>
              <a:off x="5876550" y="4570700"/>
              <a:ext cx="15525" cy="12350"/>
            </a:xfrm>
            <a:custGeom>
              <a:rect b="b" l="l" r="r" t="t"/>
              <a:pathLst>
                <a:path extrusionOk="0" h="494" w="621">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38"/>
            <p:cNvSpPr/>
            <p:nvPr/>
          </p:nvSpPr>
          <p:spPr>
            <a:xfrm>
              <a:off x="5769225" y="4569300"/>
              <a:ext cx="14775" cy="12575"/>
            </a:xfrm>
            <a:custGeom>
              <a:rect b="b" l="l" r="r" t="t"/>
              <a:pathLst>
                <a:path extrusionOk="0" h="503" w="591">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38"/>
            <p:cNvSpPr/>
            <p:nvPr/>
          </p:nvSpPr>
          <p:spPr>
            <a:xfrm>
              <a:off x="5721825" y="4680475"/>
              <a:ext cx="15075" cy="12100"/>
            </a:xfrm>
            <a:custGeom>
              <a:rect b="b" l="l" r="r" t="t"/>
              <a:pathLst>
                <a:path extrusionOk="0" h="484" w="603">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38"/>
            <p:cNvSpPr/>
            <p:nvPr/>
          </p:nvSpPr>
          <p:spPr>
            <a:xfrm>
              <a:off x="5857375" y="4686900"/>
              <a:ext cx="13175" cy="12600"/>
            </a:xfrm>
            <a:custGeom>
              <a:rect b="b" l="l" r="r" t="t"/>
              <a:pathLst>
                <a:path extrusionOk="0" h="504" w="527">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38"/>
            <p:cNvSpPr/>
            <p:nvPr/>
          </p:nvSpPr>
          <p:spPr>
            <a:xfrm>
              <a:off x="6004125" y="4545000"/>
              <a:ext cx="16300" cy="11900"/>
            </a:xfrm>
            <a:custGeom>
              <a:rect b="b" l="l" r="r" t="t"/>
              <a:pathLst>
                <a:path extrusionOk="0" h="476" w="652">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38"/>
            <p:cNvSpPr/>
            <p:nvPr/>
          </p:nvSpPr>
          <p:spPr>
            <a:xfrm>
              <a:off x="5808225" y="4480725"/>
              <a:ext cx="11650" cy="10250"/>
            </a:xfrm>
            <a:custGeom>
              <a:rect b="b" l="l" r="r" t="t"/>
              <a:pathLst>
                <a:path extrusionOk="0" h="410" w="466">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38"/>
            <p:cNvSpPr/>
            <p:nvPr/>
          </p:nvSpPr>
          <p:spPr>
            <a:xfrm>
              <a:off x="5604625" y="4579825"/>
              <a:ext cx="17700" cy="12425"/>
            </a:xfrm>
            <a:custGeom>
              <a:rect b="b" l="l" r="r" t="t"/>
              <a:pathLst>
                <a:path extrusionOk="0" h="497" w="708">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38"/>
            <p:cNvSpPr/>
            <p:nvPr/>
          </p:nvSpPr>
          <p:spPr>
            <a:xfrm>
              <a:off x="5700575" y="4601650"/>
              <a:ext cx="15150" cy="12275"/>
            </a:xfrm>
            <a:custGeom>
              <a:rect b="b" l="l" r="r" t="t"/>
              <a:pathLst>
                <a:path extrusionOk="0" h="491" w="606">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38"/>
            <p:cNvSpPr/>
            <p:nvPr/>
          </p:nvSpPr>
          <p:spPr>
            <a:xfrm>
              <a:off x="5727525" y="4513025"/>
              <a:ext cx="14950" cy="8200"/>
            </a:xfrm>
            <a:custGeom>
              <a:rect b="b" l="l" r="r" t="t"/>
              <a:pathLst>
                <a:path extrusionOk="0" h="328" w="598">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38"/>
            <p:cNvSpPr/>
            <p:nvPr/>
          </p:nvSpPr>
          <p:spPr>
            <a:xfrm>
              <a:off x="5600675" y="4446750"/>
              <a:ext cx="14875" cy="12625"/>
            </a:xfrm>
            <a:custGeom>
              <a:rect b="b" l="l" r="r" t="t"/>
              <a:pathLst>
                <a:path extrusionOk="0" h="505" w="595">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38"/>
            <p:cNvSpPr/>
            <p:nvPr/>
          </p:nvSpPr>
          <p:spPr>
            <a:xfrm>
              <a:off x="5467925" y="4506575"/>
              <a:ext cx="13375" cy="12075"/>
            </a:xfrm>
            <a:custGeom>
              <a:rect b="b" l="l" r="r" t="t"/>
              <a:pathLst>
                <a:path extrusionOk="0" h="483" w="535">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38"/>
            <p:cNvSpPr/>
            <p:nvPr/>
          </p:nvSpPr>
          <p:spPr>
            <a:xfrm>
              <a:off x="5484600" y="4547650"/>
              <a:ext cx="14200" cy="12375"/>
            </a:xfrm>
            <a:custGeom>
              <a:rect b="b" l="l" r="r" t="t"/>
              <a:pathLst>
                <a:path extrusionOk="0" h="495" w="568">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38"/>
            <p:cNvSpPr/>
            <p:nvPr/>
          </p:nvSpPr>
          <p:spPr>
            <a:xfrm>
              <a:off x="5573125" y="4477725"/>
              <a:ext cx="14075" cy="11625"/>
            </a:xfrm>
            <a:custGeom>
              <a:rect b="b" l="l" r="r" t="t"/>
              <a:pathLst>
                <a:path extrusionOk="0" h="465" w="563">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38"/>
            <p:cNvSpPr/>
            <p:nvPr/>
          </p:nvSpPr>
          <p:spPr>
            <a:xfrm>
              <a:off x="5553825" y="4380225"/>
              <a:ext cx="14725" cy="12175"/>
            </a:xfrm>
            <a:custGeom>
              <a:rect b="b" l="l" r="r" t="t"/>
              <a:pathLst>
                <a:path extrusionOk="0" h="487" w="589">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38"/>
            <p:cNvSpPr/>
            <p:nvPr/>
          </p:nvSpPr>
          <p:spPr>
            <a:xfrm>
              <a:off x="5438100" y="4367375"/>
              <a:ext cx="14000" cy="12575"/>
            </a:xfrm>
            <a:custGeom>
              <a:rect b="b" l="l" r="r" t="t"/>
              <a:pathLst>
                <a:path extrusionOk="0" h="503" w="56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38"/>
            <p:cNvSpPr/>
            <p:nvPr/>
          </p:nvSpPr>
          <p:spPr>
            <a:xfrm>
              <a:off x="5332100" y="4309700"/>
              <a:ext cx="14925" cy="12200"/>
            </a:xfrm>
            <a:custGeom>
              <a:rect b="b" l="l" r="r" t="t"/>
              <a:pathLst>
                <a:path extrusionOk="0" h="488" w="597">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38"/>
            <p:cNvSpPr/>
            <p:nvPr/>
          </p:nvSpPr>
          <p:spPr>
            <a:xfrm>
              <a:off x="5364525" y="4283275"/>
              <a:ext cx="14200" cy="11775"/>
            </a:xfrm>
            <a:custGeom>
              <a:rect b="b" l="l" r="r" t="t"/>
              <a:pathLst>
                <a:path extrusionOk="0" h="471" w="568">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38"/>
            <p:cNvSpPr/>
            <p:nvPr/>
          </p:nvSpPr>
          <p:spPr>
            <a:xfrm>
              <a:off x="5299475" y="4180700"/>
              <a:ext cx="15650" cy="11825"/>
            </a:xfrm>
            <a:custGeom>
              <a:rect b="b" l="l" r="r" t="t"/>
              <a:pathLst>
                <a:path extrusionOk="0" h="473" w="626">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38"/>
            <p:cNvSpPr/>
            <p:nvPr/>
          </p:nvSpPr>
          <p:spPr>
            <a:xfrm>
              <a:off x="5292800" y="4354875"/>
              <a:ext cx="17050" cy="12675"/>
            </a:xfrm>
            <a:custGeom>
              <a:rect b="b" l="l" r="r" t="t"/>
              <a:pathLst>
                <a:path extrusionOk="0" h="507" w="682">
                  <a:moveTo>
                    <a:pt x="356" y="1"/>
                  </a:moveTo>
                  <a:cubicBezTo>
                    <a:pt x="339" y="1"/>
                    <a:pt x="320" y="3"/>
                    <a:pt x="301" y="6"/>
                  </a:cubicBezTo>
                  <a:cubicBezTo>
                    <a:pt x="0" y="73"/>
                    <a:pt x="67" y="507"/>
                    <a:pt x="367" y="507"/>
                  </a:cubicBezTo>
                  <a:cubicBezTo>
                    <a:pt x="681" y="475"/>
                    <a:pt x="641" y="1"/>
                    <a:pt x="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38"/>
            <p:cNvSpPr/>
            <p:nvPr/>
          </p:nvSpPr>
          <p:spPr>
            <a:xfrm>
              <a:off x="5565500" y="4631000"/>
              <a:ext cx="27300" cy="20750"/>
            </a:xfrm>
            <a:custGeom>
              <a:rect b="b" l="l" r="r" t="t"/>
              <a:pathLst>
                <a:path extrusionOk="0" h="830" w="1092">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38"/>
            <p:cNvSpPr/>
            <p:nvPr/>
          </p:nvSpPr>
          <p:spPr>
            <a:xfrm>
              <a:off x="5657225" y="4622700"/>
              <a:ext cx="28925" cy="20900"/>
            </a:xfrm>
            <a:custGeom>
              <a:rect b="b" l="l" r="r" t="t"/>
              <a:pathLst>
                <a:path extrusionOk="0" h="836" w="1157">
                  <a:moveTo>
                    <a:pt x="600" y="0"/>
                  </a:moveTo>
                  <a:cubicBezTo>
                    <a:pt x="589" y="0"/>
                    <a:pt x="579" y="0"/>
                    <a:pt x="567" y="1"/>
                  </a:cubicBezTo>
                  <a:cubicBezTo>
                    <a:pt x="0" y="1"/>
                    <a:pt x="34" y="835"/>
                    <a:pt x="601" y="835"/>
                  </a:cubicBezTo>
                  <a:cubicBezTo>
                    <a:pt x="1157" y="802"/>
                    <a:pt x="1136" y="0"/>
                    <a:pt x="6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38"/>
            <p:cNvSpPr/>
            <p:nvPr/>
          </p:nvSpPr>
          <p:spPr>
            <a:xfrm>
              <a:off x="5630200" y="4512300"/>
              <a:ext cx="26075" cy="20975"/>
            </a:xfrm>
            <a:custGeom>
              <a:rect b="b" l="l" r="r" t="t"/>
              <a:pathLst>
                <a:path extrusionOk="0" h="839" w="1043">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38"/>
            <p:cNvSpPr/>
            <p:nvPr/>
          </p:nvSpPr>
          <p:spPr>
            <a:xfrm>
              <a:off x="5564375" y="4513025"/>
              <a:ext cx="25325" cy="20425"/>
            </a:xfrm>
            <a:custGeom>
              <a:rect b="b" l="l" r="r" t="t"/>
              <a:pathLst>
                <a:path extrusionOk="0" h="817" w="1013">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38"/>
            <p:cNvSpPr/>
            <p:nvPr/>
          </p:nvSpPr>
          <p:spPr>
            <a:xfrm>
              <a:off x="5647425" y="4651850"/>
              <a:ext cx="27325" cy="20475"/>
            </a:xfrm>
            <a:custGeom>
              <a:rect b="b" l="l" r="r" t="t"/>
              <a:pathLst>
                <a:path extrusionOk="0" h="819" w="1093">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38"/>
            <p:cNvSpPr/>
            <p:nvPr/>
          </p:nvSpPr>
          <p:spPr>
            <a:xfrm>
              <a:off x="5838175" y="4650225"/>
              <a:ext cx="24225" cy="20875"/>
            </a:xfrm>
            <a:custGeom>
              <a:rect b="b" l="l" r="r" t="t"/>
              <a:pathLst>
                <a:path extrusionOk="0" h="835" w="969">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38"/>
            <p:cNvSpPr/>
            <p:nvPr/>
          </p:nvSpPr>
          <p:spPr>
            <a:xfrm>
              <a:off x="5840675" y="4546725"/>
              <a:ext cx="24850" cy="21150"/>
            </a:xfrm>
            <a:custGeom>
              <a:rect b="b" l="l" r="r" t="t"/>
              <a:pathLst>
                <a:path extrusionOk="0" h="846" w="994">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38"/>
            <p:cNvSpPr/>
            <p:nvPr/>
          </p:nvSpPr>
          <p:spPr>
            <a:xfrm>
              <a:off x="5726700" y="4538125"/>
              <a:ext cx="23125" cy="21175"/>
            </a:xfrm>
            <a:custGeom>
              <a:rect b="b" l="l" r="r" t="t"/>
              <a:pathLst>
                <a:path extrusionOk="0" h="847" w="925">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38"/>
            <p:cNvSpPr/>
            <p:nvPr/>
          </p:nvSpPr>
          <p:spPr>
            <a:xfrm>
              <a:off x="5731450" y="4628950"/>
              <a:ext cx="23675" cy="20825"/>
            </a:xfrm>
            <a:custGeom>
              <a:rect b="b" l="l" r="r" t="t"/>
              <a:pathLst>
                <a:path extrusionOk="0" h="833" w="947">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38"/>
            <p:cNvSpPr/>
            <p:nvPr/>
          </p:nvSpPr>
          <p:spPr>
            <a:xfrm>
              <a:off x="5955725" y="4663375"/>
              <a:ext cx="30125" cy="21275"/>
            </a:xfrm>
            <a:custGeom>
              <a:rect b="b" l="l" r="r" t="t"/>
              <a:pathLst>
                <a:path extrusionOk="0" h="851" w="1205">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38"/>
            <p:cNvSpPr/>
            <p:nvPr/>
          </p:nvSpPr>
          <p:spPr>
            <a:xfrm>
              <a:off x="6175925" y="4697775"/>
              <a:ext cx="28375" cy="21500"/>
            </a:xfrm>
            <a:custGeom>
              <a:rect b="b" l="l" r="r" t="t"/>
              <a:pathLst>
                <a:path extrusionOk="0" h="860" w="1135">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38"/>
            <p:cNvSpPr/>
            <p:nvPr/>
          </p:nvSpPr>
          <p:spPr>
            <a:xfrm>
              <a:off x="6559525" y="4697025"/>
              <a:ext cx="24225" cy="20775"/>
            </a:xfrm>
            <a:custGeom>
              <a:rect b="b" l="l" r="r" t="t"/>
              <a:pathLst>
                <a:path extrusionOk="0" h="831" w="969">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38"/>
            <p:cNvSpPr/>
            <p:nvPr/>
          </p:nvSpPr>
          <p:spPr>
            <a:xfrm>
              <a:off x="6620850" y="4690450"/>
              <a:ext cx="24600" cy="20875"/>
            </a:xfrm>
            <a:custGeom>
              <a:rect b="b" l="l" r="r" t="t"/>
              <a:pathLst>
                <a:path extrusionOk="0" h="835" w="984">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38"/>
            <p:cNvSpPr/>
            <p:nvPr/>
          </p:nvSpPr>
          <p:spPr>
            <a:xfrm>
              <a:off x="6299350" y="4668575"/>
              <a:ext cx="27550" cy="20875"/>
            </a:xfrm>
            <a:custGeom>
              <a:rect b="b" l="l" r="r" t="t"/>
              <a:pathLst>
                <a:path extrusionOk="0" h="835" w="1102">
                  <a:moveTo>
                    <a:pt x="534" y="1"/>
                  </a:moveTo>
                  <a:cubicBezTo>
                    <a:pt x="0" y="1"/>
                    <a:pt x="0" y="835"/>
                    <a:pt x="534" y="835"/>
                  </a:cubicBezTo>
                  <a:cubicBezTo>
                    <a:pt x="1101" y="835"/>
                    <a:pt x="1101" y="1"/>
                    <a:pt x="5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38"/>
            <p:cNvSpPr/>
            <p:nvPr/>
          </p:nvSpPr>
          <p:spPr>
            <a:xfrm>
              <a:off x="6156750" y="4742925"/>
              <a:ext cx="25275" cy="20775"/>
            </a:xfrm>
            <a:custGeom>
              <a:rect b="b" l="l" r="r" t="t"/>
              <a:pathLst>
                <a:path extrusionOk="0" h="831" w="1011">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38"/>
            <p:cNvSpPr/>
            <p:nvPr/>
          </p:nvSpPr>
          <p:spPr>
            <a:xfrm>
              <a:off x="6466125" y="4748650"/>
              <a:ext cx="24225" cy="20875"/>
            </a:xfrm>
            <a:custGeom>
              <a:rect b="b" l="l" r="r" t="t"/>
              <a:pathLst>
                <a:path extrusionOk="0" h="835" w="969">
                  <a:moveTo>
                    <a:pt x="535" y="0"/>
                  </a:moveTo>
                  <a:cubicBezTo>
                    <a:pt x="1" y="0"/>
                    <a:pt x="1" y="834"/>
                    <a:pt x="535" y="834"/>
                  </a:cubicBezTo>
                  <a:cubicBezTo>
                    <a:pt x="768" y="834"/>
                    <a:pt x="968" y="634"/>
                    <a:pt x="968" y="434"/>
                  </a:cubicBezTo>
                  <a:cubicBezTo>
                    <a:pt x="968" y="200"/>
                    <a:pt x="768" y="0"/>
                    <a:pt x="5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38"/>
            <p:cNvSpPr/>
            <p:nvPr/>
          </p:nvSpPr>
          <p:spPr>
            <a:xfrm>
              <a:off x="6638450" y="4651700"/>
              <a:ext cx="24525" cy="21000"/>
            </a:xfrm>
            <a:custGeom>
              <a:rect b="b" l="l" r="r" t="t"/>
              <a:pathLst>
                <a:path extrusionOk="0" h="840" w="981">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38"/>
            <p:cNvSpPr/>
            <p:nvPr/>
          </p:nvSpPr>
          <p:spPr>
            <a:xfrm>
              <a:off x="6580000" y="4639300"/>
              <a:ext cx="25425" cy="20800"/>
            </a:xfrm>
            <a:custGeom>
              <a:rect b="b" l="l" r="r" t="t"/>
              <a:pathLst>
                <a:path extrusionOk="0" h="832" w="1017">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38"/>
            <p:cNvSpPr/>
            <p:nvPr/>
          </p:nvSpPr>
          <p:spPr>
            <a:xfrm>
              <a:off x="6520350" y="4712100"/>
              <a:ext cx="22300" cy="20900"/>
            </a:xfrm>
            <a:custGeom>
              <a:rect b="b" l="l" r="r" t="t"/>
              <a:pathLst>
                <a:path extrusionOk="0" h="836" w="892">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38"/>
            <p:cNvSpPr/>
            <p:nvPr/>
          </p:nvSpPr>
          <p:spPr>
            <a:xfrm>
              <a:off x="6785925" y="4667325"/>
              <a:ext cx="24650" cy="20625"/>
            </a:xfrm>
            <a:custGeom>
              <a:rect b="b" l="l" r="r" t="t"/>
              <a:pathLst>
                <a:path extrusionOk="0" h="825" w="986">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38"/>
            <p:cNvSpPr/>
            <p:nvPr/>
          </p:nvSpPr>
          <p:spPr>
            <a:xfrm>
              <a:off x="7003575" y="4631275"/>
              <a:ext cx="24650" cy="20850"/>
            </a:xfrm>
            <a:custGeom>
              <a:rect b="b" l="l" r="r" t="t"/>
              <a:pathLst>
                <a:path extrusionOk="0" h="834" w="986">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38"/>
            <p:cNvSpPr/>
            <p:nvPr/>
          </p:nvSpPr>
          <p:spPr>
            <a:xfrm>
              <a:off x="6827225" y="4679825"/>
              <a:ext cx="25325" cy="20425"/>
            </a:xfrm>
            <a:custGeom>
              <a:rect b="b" l="l" r="r" t="t"/>
              <a:pathLst>
                <a:path extrusionOk="0" h="817" w="1013">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38"/>
            <p:cNvSpPr/>
            <p:nvPr/>
          </p:nvSpPr>
          <p:spPr>
            <a:xfrm>
              <a:off x="6791375" y="4716750"/>
              <a:ext cx="21700" cy="20800"/>
            </a:xfrm>
            <a:custGeom>
              <a:rect b="b" l="l" r="r" t="t"/>
              <a:pathLst>
                <a:path extrusionOk="0" h="832" w="868">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38"/>
            <p:cNvSpPr/>
            <p:nvPr/>
          </p:nvSpPr>
          <p:spPr>
            <a:xfrm>
              <a:off x="7213425" y="4461450"/>
              <a:ext cx="27450" cy="20950"/>
            </a:xfrm>
            <a:custGeom>
              <a:rect b="b" l="l" r="r" t="t"/>
              <a:pathLst>
                <a:path extrusionOk="0" h="838" w="1098">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38"/>
            <p:cNvSpPr/>
            <p:nvPr/>
          </p:nvSpPr>
          <p:spPr>
            <a:xfrm>
              <a:off x="7489750" y="4278125"/>
              <a:ext cx="27150" cy="20750"/>
            </a:xfrm>
            <a:custGeom>
              <a:rect b="b" l="l" r="r" t="t"/>
              <a:pathLst>
                <a:path extrusionOk="0" h="830" w="1086">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38"/>
            <p:cNvSpPr/>
            <p:nvPr/>
          </p:nvSpPr>
          <p:spPr>
            <a:xfrm>
              <a:off x="7464350" y="4314000"/>
              <a:ext cx="23150" cy="20875"/>
            </a:xfrm>
            <a:custGeom>
              <a:rect b="b" l="l" r="r" t="t"/>
              <a:pathLst>
                <a:path extrusionOk="0" h="835" w="926">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38"/>
            <p:cNvSpPr/>
            <p:nvPr/>
          </p:nvSpPr>
          <p:spPr>
            <a:xfrm>
              <a:off x="7336750" y="4444475"/>
              <a:ext cx="27025" cy="21850"/>
            </a:xfrm>
            <a:custGeom>
              <a:rect b="b" l="l" r="r" t="t"/>
              <a:pathLst>
                <a:path extrusionOk="0" h="874" w="1081">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38"/>
            <p:cNvSpPr/>
            <p:nvPr/>
          </p:nvSpPr>
          <p:spPr>
            <a:xfrm>
              <a:off x="7459600" y="4405325"/>
              <a:ext cx="31300" cy="21175"/>
            </a:xfrm>
            <a:custGeom>
              <a:rect b="b" l="l" r="r" t="t"/>
              <a:pathLst>
                <a:path extrusionOk="0" h="847" w="1252">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38"/>
            <p:cNvSpPr/>
            <p:nvPr/>
          </p:nvSpPr>
          <p:spPr>
            <a:xfrm>
              <a:off x="7586975" y="4286625"/>
              <a:ext cx="30375" cy="21475"/>
            </a:xfrm>
            <a:custGeom>
              <a:rect b="b" l="l" r="r" t="t"/>
              <a:pathLst>
                <a:path extrusionOk="0" h="859" w="1215">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38"/>
            <p:cNvSpPr/>
            <p:nvPr/>
          </p:nvSpPr>
          <p:spPr>
            <a:xfrm>
              <a:off x="7443500" y="4345500"/>
              <a:ext cx="23725" cy="20400"/>
            </a:xfrm>
            <a:custGeom>
              <a:rect b="b" l="l" r="r" t="t"/>
              <a:pathLst>
                <a:path extrusionOk="0" h="816" w="949">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38"/>
            <p:cNvSpPr/>
            <p:nvPr/>
          </p:nvSpPr>
          <p:spPr>
            <a:xfrm>
              <a:off x="7420150" y="4407150"/>
              <a:ext cx="24550" cy="21150"/>
            </a:xfrm>
            <a:custGeom>
              <a:rect b="b" l="l" r="r" t="t"/>
              <a:pathLst>
                <a:path extrusionOk="0" h="846" w="982">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38"/>
            <p:cNvSpPr/>
            <p:nvPr/>
          </p:nvSpPr>
          <p:spPr>
            <a:xfrm>
              <a:off x="7611375" y="4247750"/>
              <a:ext cx="23125" cy="20950"/>
            </a:xfrm>
            <a:custGeom>
              <a:rect b="b" l="l" r="r" t="t"/>
              <a:pathLst>
                <a:path extrusionOk="0" h="838" w="925">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38"/>
            <p:cNvSpPr/>
            <p:nvPr/>
          </p:nvSpPr>
          <p:spPr>
            <a:xfrm>
              <a:off x="7616325" y="4118975"/>
              <a:ext cx="24850" cy="20875"/>
            </a:xfrm>
            <a:custGeom>
              <a:rect b="b" l="l" r="r" t="t"/>
              <a:pathLst>
                <a:path extrusionOk="0" h="835" w="994">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38"/>
            <p:cNvSpPr/>
            <p:nvPr/>
          </p:nvSpPr>
          <p:spPr>
            <a:xfrm>
              <a:off x="7553750" y="4179575"/>
              <a:ext cx="27375" cy="21250"/>
            </a:xfrm>
            <a:custGeom>
              <a:rect b="b" l="l" r="r" t="t"/>
              <a:pathLst>
                <a:path extrusionOk="0" h="850" w="1095">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38"/>
            <p:cNvSpPr/>
            <p:nvPr/>
          </p:nvSpPr>
          <p:spPr>
            <a:xfrm>
              <a:off x="7591925" y="4184900"/>
              <a:ext cx="20875" cy="20875"/>
            </a:xfrm>
            <a:custGeom>
              <a:rect b="b" l="l" r="r" t="t"/>
              <a:pathLst>
                <a:path extrusionOk="0" h="835" w="835">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38"/>
            <p:cNvSpPr/>
            <p:nvPr/>
          </p:nvSpPr>
          <p:spPr>
            <a:xfrm>
              <a:off x="7725675" y="3915875"/>
              <a:ext cx="28900" cy="21525"/>
            </a:xfrm>
            <a:custGeom>
              <a:rect b="b" l="l" r="r" t="t"/>
              <a:pathLst>
                <a:path extrusionOk="0" h="861" w="1156">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38"/>
            <p:cNvSpPr/>
            <p:nvPr/>
          </p:nvSpPr>
          <p:spPr>
            <a:xfrm>
              <a:off x="7794325" y="3680800"/>
              <a:ext cx="25300" cy="21200"/>
            </a:xfrm>
            <a:custGeom>
              <a:rect b="b" l="l" r="r" t="t"/>
              <a:pathLst>
                <a:path extrusionOk="0" h="848" w="1012">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38"/>
            <p:cNvSpPr/>
            <p:nvPr/>
          </p:nvSpPr>
          <p:spPr>
            <a:xfrm>
              <a:off x="7782900" y="3759175"/>
              <a:ext cx="26350" cy="21000"/>
            </a:xfrm>
            <a:custGeom>
              <a:rect b="b" l="l" r="r" t="t"/>
              <a:pathLst>
                <a:path extrusionOk="0" h="840" w="1054">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38"/>
            <p:cNvSpPr/>
            <p:nvPr/>
          </p:nvSpPr>
          <p:spPr>
            <a:xfrm>
              <a:off x="7782075" y="3907875"/>
              <a:ext cx="24825" cy="21075"/>
            </a:xfrm>
            <a:custGeom>
              <a:rect b="b" l="l" r="r" t="t"/>
              <a:pathLst>
                <a:path extrusionOk="0" h="843" w="993">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38"/>
            <p:cNvSpPr/>
            <p:nvPr/>
          </p:nvSpPr>
          <p:spPr>
            <a:xfrm>
              <a:off x="7859825" y="3647250"/>
              <a:ext cx="25425" cy="20650"/>
            </a:xfrm>
            <a:custGeom>
              <a:rect b="b" l="l" r="r" t="t"/>
              <a:pathLst>
                <a:path extrusionOk="0" h="826" w="1017">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38"/>
            <p:cNvSpPr/>
            <p:nvPr/>
          </p:nvSpPr>
          <p:spPr>
            <a:xfrm>
              <a:off x="7862125" y="3576050"/>
              <a:ext cx="23125" cy="21075"/>
            </a:xfrm>
            <a:custGeom>
              <a:rect b="b" l="l" r="r" t="t"/>
              <a:pathLst>
                <a:path extrusionOk="0" h="843" w="925">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38"/>
            <p:cNvSpPr/>
            <p:nvPr/>
          </p:nvSpPr>
          <p:spPr>
            <a:xfrm>
              <a:off x="7960525" y="3726925"/>
              <a:ext cx="24750" cy="21150"/>
            </a:xfrm>
            <a:custGeom>
              <a:rect b="b" l="l" r="r" t="t"/>
              <a:pathLst>
                <a:path extrusionOk="0" h="846" w="99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38"/>
            <p:cNvSpPr/>
            <p:nvPr/>
          </p:nvSpPr>
          <p:spPr>
            <a:xfrm>
              <a:off x="8013075" y="3656150"/>
              <a:ext cx="27300" cy="21250"/>
            </a:xfrm>
            <a:custGeom>
              <a:rect b="b" l="l" r="r" t="t"/>
              <a:pathLst>
                <a:path extrusionOk="0" h="850" w="1092">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38"/>
            <p:cNvSpPr/>
            <p:nvPr/>
          </p:nvSpPr>
          <p:spPr>
            <a:xfrm>
              <a:off x="7976375" y="3477350"/>
              <a:ext cx="24650" cy="20475"/>
            </a:xfrm>
            <a:custGeom>
              <a:rect b="b" l="l" r="r" t="t"/>
              <a:pathLst>
                <a:path extrusionOk="0" h="819" w="986">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38"/>
            <p:cNvSpPr/>
            <p:nvPr/>
          </p:nvSpPr>
          <p:spPr>
            <a:xfrm>
              <a:off x="7923850" y="3478700"/>
              <a:ext cx="24425" cy="20675"/>
            </a:xfrm>
            <a:custGeom>
              <a:rect b="b" l="l" r="r" t="t"/>
              <a:pathLst>
                <a:path extrusionOk="0" h="827" w="977">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38"/>
            <p:cNvSpPr/>
            <p:nvPr/>
          </p:nvSpPr>
          <p:spPr>
            <a:xfrm>
              <a:off x="7945525" y="3521550"/>
              <a:ext cx="23150" cy="21075"/>
            </a:xfrm>
            <a:custGeom>
              <a:rect b="b" l="l" r="r" t="t"/>
              <a:pathLst>
                <a:path extrusionOk="0" h="843" w="926">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38"/>
            <p:cNvSpPr/>
            <p:nvPr/>
          </p:nvSpPr>
          <p:spPr>
            <a:xfrm>
              <a:off x="8040125" y="3046400"/>
              <a:ext cx="25500" cy="21125"/>
            </a:xfrm>
            <a:custGeom>
              <a:rect b="b" l="l" r="r" t="t"/>
              <a:pathLst>
                <a:path extrusionOk="0" h="845" w="102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38"/>
            <p:cNvSpPr/>
            <p:nvPr/>
          </p:nvSpPr>
          <p:spPr>
            <a:xfrm>
              <a:off x="7946000" y="2756325"/>
              <a:ext cx="24575" cy="20975"/>
            </a:xfrm>
            <a:custGeom>
              <a:rect b="b" l="l" r="r" t="t"/>
              <a:pathLst>
                <a:path extrusionOk="0" h="839" w="983">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38"/>
            <p:cNvSpPr/>
            <p:nvPr/>
          </p:nvSpPr>
          <p:spPr>
            <a:xfrm>
              <a:off x="7908825" y="2882050"/>
              <a:ext cx="24675" cy="20475"/>
            </a:xfrm>
            <a:custGeom>
              <a:rect b="b" l="l" r="r" t="t"/>
              <a:pathLst>
                <a:path extrusionOk="0" h="819" w="987">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38"/>
            <p:cNvSpPr/>
            <p:nvPr/>
          </p:nvSpPr>
          <p:spPr>
            <a:xfrm>
              <a:off x="7983050" y="3078550"/>
              <a:ext cx="26300" cy="21025"/>
            </a:xfrm>
            <a:custGeom>
              <a:rect b="b" l="l" r="r" t="t"/>
              <a:pathLst>
                <a:path extrusionOk="0" h="841" w="1052">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38"/>
            <p:cNvSpPr/>
            <p:nvPr/>
          </p:nvSpPr>
          <p:spPr>
            <a:xfrm>
              <a:off x="8048525" y="3011875"/>
              <a:ext cx="22950" cy="21000"/>
            </a:xfrm>
            <a:custGeom>
              <a:rect b="b" l="l" r="r" t="t"/>
              <a:pathLst>
                <a:path extrusionOk="0" h="840" w="918">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38"/>
            <p:cNvSpPr/>
            <p:nvPr/>
          </p:nvSpPr>
          <p:spPr>
            <a:xfrm>
              <a:off x="8018900" y="2836075"/>
              <a:ext cx="23125" cy="20900"/>
            </a:xfrm>
            <a:custGeom>
              <a:rect b="b" l="l" r="r" t="t"/>
              <a:pathLst>
                <a:path extrusionOk="0" h="836" w="925">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38"/>
            <p:cNvSpPr/>
            <p:nvPr/>
          </p:nvSpPr>
          <p:spPr>
            <a:xfrm>
              <a:off x="7977200" y="2796575"/>
              <a:ext cx="27325" cy="20750"/>
            </a:xfrm>
            <a:custGeom>
              <a:rect b="b" l="l" r="r" t="t"/>
              <a:pathLst>
                <a:path extrusionOk="0" h="830" w="1093">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38"/>
            <p:cNvSpPr/>
            <p:nvPr/>
          </p:nvSpPr>
          <p:spPr>
            <a:xfrm>
              <a:off x="7962200" y="3157775"/>
              <a:ext cx="24200" cy="21425"/>
            </a:xfrm>
            <a:custGeom>
              <a:rect b="b" l="l" r="r" t="t"/>
              <a:pathLst>
                <a:path extrusionOk="0" h="857" w="968">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38"/>
            <p:cNvSpPr/>
            <p:nvPr/>
          </p:nvSpPr>
          <p:spPr>
            <a:xfrm>
              <a:off x="7995125" y="3261700"/>
              <a:ext cx="24650" cy="21050"/>
            </a:xfrm>
            <a:custGeom>
              <a:rect b="b" l="l" r="r" t="t"/>
              <a:pathLst>
                <a:path extrusionOk="0" h="842" w="986">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38"/>
            <p:cNvSpPr/>
            <p:nvPr/>
          </p:nvSpPr>
          <p:spPr>
            <a:xfrm>
              <a:off x="8036800" y="3136475"/>
              <a:ext cx="24675" cy="20475"/>
            </a:xfrm>
            <a:custGeom>
              <a:rect b="b" l="l" r="r" t="t"/>
              <a:pathLst>
                <a:path extrusionOk="0" h="819" w="987">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38"/>
            <p:cNvSpPr/>
            <p:nvPr/>
          </p:nvSpPr>
          <p:spPr>
            <a:xfrm>
              <a:off x="7959125" y="2708900"/>
              <a:ext cx="23200" cy="21600"/>
            </a:xfrm>
            <a:custGeom>
              <a:rect b="b" l="l" r="r" t="t"/>
              <a:pathLst>
                <a:path extrusionOk="0" h="864" w="928">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38"/>
            <p:cNvSpPr/>
            <p:nvPr/>
          </p:nvSpPr>
          <p:spPr>
            <a:xfrm>
              <a:off x="7905950" y="2511250"/>
              <a:ext cx="23900" cy="20875"/>
            </a:xfrm>
            <a:custGeom>
              <a:rect b="b" l="l" r="r" t="t"/>
              <a:pathLst>
                <a:path extrusionOk="0" h="835" w="956">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38"/>
            <p:cNvSpPr/>
            <p:nvPr/>
          </p:nvSpPr>
          <p:spPr>
            <a:xfrm>
              <a:off x="7862125" y="2612525"/>
              <a:ext cx="26525" cy="20825"/>
            </a:xfrm>
            <a:custGeom>
              <a:rect b="b" l="l" r="r" t="t"/>
              <a:pathLst>
                <a:path extrusionOk="0" h="833" w="1061">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38"/>
            <p:cNvSpPr/>
            <p:nvPr/>
          </p:nvSpPr>
          <p:spPr>
            <a:xfrm>
              <a:off x="7892375" y="2637925"/>
              <a:ext cx="27325" cy="21300"/>
            </a:xfrm>
            <a:custGeom>
              <a:rect b="b" l="l" r="r" t="t"/>
              <a:pathLst>
                <a:path extrusionOk="0" h="852" w="1093">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38"/>
            <p:cNvSpPr/>
            <p:nvPr/>
          </p:nvSpPr>
          <p:spPr>
            <a:xfrm>
              <a:off x="7762050" y="2215025"/>
              <a:ext cx="24925" cy="21125"/>
            </a:xfrm>
            <a:custGeom>
              <a:rect b="b" l="l" r="r" t="t"/>
              <a:pathLst>
                <a:path extrusionOk="0" h="845" w="997">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38"/>
            <p:cNvSpPr/>
            <p:nvPr/>
          </p:nvSpPr>
          <p:spPr>
            <a:xfrm>
              <a:off x="7603275" y="2067500"/>
              <a:ext cx="24575" cy="20975"/>
            </a:xfrm>
            <a:custGeom>
              <a:rect b="b" l="l" r="r" t="t"/>
              <a:pathLst>
                <a:path extrusionOk="0" h="839" w="983">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38"/>
            <p:cNvSpPr/>
            <p:nvPr/>
          </p:nvSpPr>
          <p:spPr>
            <a:xfrm>
              <a:off x="7650300" y="2134025"/>
              <a:ext cx="23375" cy="20950"/>
            </a:xfrm>
            <a:custGeom>
              <a:rect b="b" l="l" r="r" t="t"/>
              <a:pathLst>
                <a:path extrusionOk="0" h="838" w="935">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38"/>
            <p:cNvSpPr/>
            <p:nvPr/>
          </p:nvSpPr>
          <p:spPr>
            <a:xfrm>
              <a:off x="7659475" y="2079025"/>
              <a:ext cx="42575" cy="37950"/>
            </a:xfrm>
            <a:custGeom>
              <a:rect b="b" l="l" r="r" t="t"/>
              <a:pathLst>
                <a:path extrusionOk="0" h="1518" w="1703">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38"/>
            <p:cNvSpPr/>
            <p:nvPr/>
          </p:nvSpPr>
          <p:spPr>
            <a:xfrm>
              <a:off x="7933875" y="2836900"/>
              <a:ext cx="45875" cy="38175"/>
            </a:xfrm>
            <a:custGeom>
              <a:rect b="b" l="l" r="r" t="t"/>
              <a:pathLst>
                <a:path extrusionOk="0" h="1527" w="1835">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38"/>
            <p:cNvSpPr/>
            <p:nvPr/>
          </p:nvSpPr>
          <p:spPr>
            <a:xfrm>
              <a:off x="7873800" y="3533600"/>
              <a:ext cx="45725" cy="38425"/>
            </a:xfrm>
            <a:custGeom>
              <a:rect b="b" l="l" r="r" t="t"/>
              <a:pathLst>
                <a:path extrusionOk="0" h="1537" w="1829">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38"/>
            <p:cNvSpPr/>
            <p:nvPr/>
          </p:nvSpPr>
          <p:spPr>
            <a:xfrm>
              <a:off x="7368450" y="4279875"/>
              <a:ext cx="47325" cy="38000"/>
            </a:xfrm>
            <a:custGeom>
              <a:rect b="b" l="l" r="r" t="t"/>
              <a:pathLst>
                <a:path extrusionOk="0" h="1520" w="1893">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38"/>
            <p:cNvSpPr/>
            <p:nvPr/>
          </p:nvSpPr>
          <p:spPr>
            <a:xfrm>
              <a:off x="7210000" y="4382775"/>
              <a:ext cx="43250" cy="37900"/>
            </a:xfrm>
            <a:custGeom>
              <a:rect b="b" l="l" r="r" t="t"/>
              <a:pathLst>
                <a:path extrusionOk="0" h="1516" w="173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38"/>
            <p:cNvSpPr/>
            <p:nvPr/>
          </p:nvSpPr>
          <p:spPr>
            <a:xfrm>
              <a:off x="6837225" y="4632325"/>
              <a:ext cx="45150" cy="38200"/>
            </a:xfrm>
            <a:custGeom>
              <a:rect b="b" l="l" r="r" t="t"/>
              <a:pathLst>
                <a:path extrusionOk="0" h="1528" w="1806">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38"/>
            <p:cNvSpPr/>
            <p:nvPr/>
          </p:nvSpPr>
          <p:spPr>
            <a:xfrm>
              <a:off x="6416925" y="4679325"/>
              <a:ext cx="45450" cy="38075"/>
            </a:xfrm>
            <a:custGeom>
              <a:rect b="b" l="l" r="r" t="t"/>
              <a:pathLst>
                <a:path extrusionOk="0" h="1523" w="1818">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38"/>
            <p:cNvSpPr/>
            <p:nvPr/>
          </p:nvSpPr>
          <p:spPr>
            <a:xfrm>
              <a:off x="5985500" y="4634325"/>
              <a:ext cx="52325" cy="38500"/>
            </a:xfrm>
            <a:custGeom>
              <a:rect b="b" l="l" r="r" t="t"/>
              <a:pathLst>
                <a:path extrusionOk="0" h="1540" w="2093">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38"/>
            <p:cNvSpPr/>
            <p:nvPr/>
          </p:nvSpPr>
          <p:spPr>
            <a:xfrm>
              <a:off x="5839125" y="4603000"/>
              <a:ext cx="45775" cy="38575"/>
            </a:xfrm>
            <a:custGeom>
              <a:rect b="b" l="l" r="r" t="t"/>
              <a:pathLst>
                <a:path extrusionOk="0" h="1543" w="1831">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38"/>
            <p:cNvSpPr/>
            <p:nvPr/>
          </p:nvSpPr>
          <p:spPr>
            <a:xfrm>
              <a:off x="5672700" y="4521425"/>
              <a:ext cx="55850" cy="38925"/>
            </a:xfrm>
            <a:custGeom>
              <a:rect b="b" l="l" r="r" t="t"/>
              <a:pathLst>
                <a:path extrusionOk="0" h="1557" w="2234">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38"/>
            <p:cNvSpPr/>
            <p:nvPr/>
          </p:nvSpPr>
          <p:spPr>
            <a:xfrm>
              <a:off x="5498350" y="4439075"/>
              <a:ext cx="56850" cy="39275"/>
            </a:xfrm>
            <a:custGeom>
              <a:rect b="b" l="l" r="r" t="t"/>
              <a:pathLst>
                <a:path extrusionOk="0" h="1571" w="2274">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2" name="Google Shape;10852;p38"/>
          <p:cNvGrpSpPr/>
          <p:nvPr/>
        </p:nvGrpSpPr>
        <p:grpSpPr>
          <a:xfrm flipH="1" rot="-5290083">
            <a:off x="8154077" y="1084657"/>
            <a:ext cx="3607845" cy="3378307"/>
            <a:chOff x="5272775" y="2011375"/>
            <a:chExt cx="3027200" cy="2935100"/>
          </a:xfrm>
        </p:grpSpPr>
        <p:sp>
          <p:nvSpPr>
            <p:cNvPr id="10853" name="Google Shape;10853;p38"/>
            <p:cNvSpPr/>
            <p:nvPr/>
          </p:nvSpPr>
          <p:spPr>
            <a:xfrm>
              <a:off x="6106700" y="2471800"/>
              <a:ext cx="13375" cy="12125"/>
            </a:xfrm>
            <a:custGeom>
              <a:rect b="b" l="l" r="r" t="t"/>
              <a:pathLst>
                <a:path extrusionOk="0" h="485" w="535">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38"/>
            <p:cNvSpPr/>
            <p:nvPr/>
          </p:nvSpPr>
          <p:spPr>
            <a:xfrm>
              <a:off x="5595700" y="3047225"/>
              <a:ext cx="14025" cy="12000"/>
            </a:xfrm>
            <a:custGeom>
              <a:rect b="b" l="l" r="r" t="t"/>
              <a:pathLst>
                <a:path extrusionOk="0" h="480" w="561">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38"/>
            <p:cNvSpPr/>
            <p:nvPr/>
          </p:nvSpPr>
          <p:spPr>
            <a:xfrm>
              <a:off x="5931575" y="2955475"/>
              <a:ext cx="13375" cy="12225"/>
            </a:xfrm>
            <a:custGeom>
              <a:rect b="b" l="l" r="r" t="t"/>
              <a:pathLst>
                <a:path extrusionOk="0" h="489" w="535">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38"/>
            <p:cNvSpPr/>
            <p:nvPr/>
          </p:nvSpPr>
          <p:spPr>
            <a:xfrm>
              <a:off x="8152325" y="2173500"/>
              <a:ext cx="16325" cy="12700"/>
            </a:xfrm>
            <a:custGeom>
              <a:rect b="b" l="l" r="r" t="t"/>
              <a:pathLst>
                <a:path extrusionOk="0" h="508" w="653">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38"/>
            <p:cNvSpPr/>
            <p:nvPr/>
          </p:nvSpPr>
          <p:spPr>
            <a:xfrm>
              <a:off x="8125650" y="2210475"/>
              <a:ext cx="13175" cy="12225"/>
            </a:xfrm>
            <a:custGeom>
              <a:rect b="b" l="l" r="r" t="t"/>
              <a:pathLst>
                <a:path extrusionOk="0" h="489" w="527">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38"/>
            <p:cNvSpPr/>
            <p:nvPr/>
          </p:nvSpPr>
          <p:spPr>
            <a:xfrm>
              <a:off x="6069175" y="3281375"/>
              <a:ext cx="13950" cy="12100"/>
            </a:xfrm>
            <a:custGeom>
              <a:rect b="b" l="l" r="r" t="t"/>
              <a:pathLst>
                <a:path extrusionOk="0" h="484" w="558">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38"/>
            <p:cNvSpPr/>
            <p:nvPr/>
          </p:nvSpPr>
          <p:spPr>
            <a:xfrm>
              <a:off x="5326975" y="3766100"/>
              <a:ext cx="16450" cy="12700"/>
            </a:xfrm>
            <a:custGeom>
              <a:rect b="b" l="l" r="r" t="t"/>
              <a:pathLst>
                <a:path extrusionOk="0" h="508" w="658">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38"/>
            <p:cNvSpPr/>
            <p:nvPr/>
          </p:nvSpPr>
          <p:spPr>
            <a:xfrm>
              <a:off x="6218575" y="3441950"/>
              <a:ext cx="10750" cy="10325"/>
            </a:xfrm>
            <a:custGeom>
              <a:rect b="b" l="l" r="r" t="t"/>
              <a:pathLst>
                <a:path extrusionOk="0" h="413" w="43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38"/>
            <p:cNvSpPr/>
            <p:nvPr/>
          </p:nvSpPr>
          <p:spPr>
            <a:xfrm>
              <a:off x="6526175" y="4097550"/>
              <a:ext cx="14200" cy="12350"/>
            </a:xfrm>
            <a:custGeom>
              <a:rect b="b" l="l" r="r" t="t"/>
              <a:pathLst>
                <a:path extrusionOk="0" h="494" w="568">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38"/>
            <p:cNvSpPr/>
            <p:nvPr/>
          </p:nvSpPr>
          <p:spPr>
            <a:xfrm>
              <a:off x="6346050" y="4366175"/>
              <a:ext cx="13825" cy="12225"/>
            </a:xfrm>
            <a:custGeom>
              <a:rect b="b" l="l" r="r" t="t"/>
              <a:pathLst>
                <a:path extrusionOk="0" h="489" w="553">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38"/>
            <p:cNvSpPr/>
            <p:nvPr/>
          </p:nvSpPr>
          <p:spPr>
            <a:xfrm>
              <a:off x="8083500" y="3369150"/>
              <a:ext cx="13825" cy="12125"/>
            </a:xfrm>
            <a:custGeom>
              <a:rect b="b" l="l" r="r" t="t"/>
              <a:pathLst>
                <a:path extrusionOk="0" h="485" w="553">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38"/>
            <p:cNvSpPr/>
            <p:nvPr/>
          </p:nvSpPr>
          <p:spPr>
            <a:xfrm>
              <a:off x="7163850" y="4549850"/>
              <a:ext cx="15325" cy="12225"/>
            </a:xfrm>
            <a:custGeom>
              <a:rect b="b" l="l" r="r" t="t"/>
              <a:pathLst>
                <a:path extrusionOk="0" h="489" w="613">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38"/>
            <p:cNvSpPr/>
            <p:nvPr/>
          </p:nvSpPr>
          <p:spPr>
            <a:xfrm>
              <a:off x="5533200" y="4799325"/>
              <a:ext cx="16475" cy="12300"/>
            </a:xfrm>
            <a:custGeom>
              <a:rect b="b" l="l" r="r" t="t"/>
              <a:pathLst>
                <a:path extrusionOk="0" h="492" w="659">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38"/>
            <p:cNvSpPr/>
            <p:nvPr/>
          </p:nvSpPr>
          <p:spPr>
            <a:xfrm>
              <a:off x="7781700" y="4934425"/>
              <a:ext cx="16600" cy="12050"/>
            </a:xfrm>
            <a:custGeom>
              <a:rect b="b" l="l" r="r" t="t"/>
              <a:pathLst>
                <a:path extrusionOk="0" h="482" w="664">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38"/>
            <p:cNvSpPr/>
            <p:nvPr/>
          </p:nvSpPr>
          <p:spPr>
            <a:xfrm>
              <a:off x="7923850" y="2065875"/>
              <a:ext cx="12525" cy="12550"/>
            </a:xfrm>
            <a:custGeom>
              <a:rect b="b" l="l" r="r" t="t"/>
              <a:pathLst>
                <a:path extrusionOk="0" h="502" w="501">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38"/>
            <p:cNvSpPr/>
            <p:nvPr/>
          </p:nvSpPr>
          <p:spPr>
            <a:xfrm>
              <a:off x="8007525" y="2054175"/>
              <a:ext cx="16975" cy="11775"/>
            </a:xfrm>
            <a:custGeom>
              <a:rect b="b" l="l" r="r" t="t"/>
              <a:pathLst>
                <a:path extrusionOk="0" h="471" w="679">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38"/>
            <p:cNvSpPr/>
            <p:nvPr/>
          </p:nvSpPr>
          <p:spPr>
            <a:xfrm>
              <a:off x="8209875" y="2482825"/>
              <a:ext cx="13375" cy="12225"/>
            </a:xfrm>
            <a:custGeom>
              <a:rect b="b" l="l" r="r" t="t"/>
              <a:pathLst>
                <a:path extrusionOk="0" h="489" w="535">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38"/>
            <p:cNvSpPr/>
            <p:nvPr/>
          </p:nvSpPr>
          <p:spPr>
            <a:xfrm>
              <a:off x="7394300" y="4304825"/>
              <a:ext cx="24625" cy="20625"/>
            </a:xfrm>
            <a:custGeom>
              <a:rect b="b" l="l" r="r" t="t"/>
              <a:pathLst>
                <a:path extrusionOk="0" h="825" w="985">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38"/>
            <p:cNvSpPr/>
            <p:nvPr/>
          </p:nvSpPr>
          <p:spPr>
            <a:xfrm>
              <a:off x="7711550" y="3810525"/>
              <a:ext cx="23025" cy="21375"/>
            </a:xfrm>
            <a:custGeom>
              <a:rect b="b" l="l" r="r" t="t"/>
              <a:pathLst>
                <a:path extrusionOk="0" h="855" w="921">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38"/>
            <p:cNvSpPr/>
            <p:nvPr/>
          </p:nvSpPr>
          <p:spPr>
            <a:xfrm>
              <a:off x="8108700" y="2112275"/>
              <a:ext cx="26150" cy="20775"/>
            </a:xfrm>
            <a:custGeom>
              <a:rect b="b" l="l" r="r" t="t"/>
              <a:pathLst>
                <a:path extrusionOk="0" h="831" w="1046">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38"/>
            <p:cNvSpPr/>
            <p:nvPr/>
          </p:nvSpPr>
          <p:spPr>
            <a:xfrm>
              <a:off x="7454350" y="4887975"/>
              <a:ext cx="21700" cy="20800"/>
            </a:xfrm>
            <a:custGeom>
              <a:rect b="b" l="l" r="r" t="t"/>
              <a:pathLst>
                <a:path extrusionOk="0" h="832" w="868">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38"/>
            <p:cNvSpPr/>
            <p:nvPr/>
          </p:nvSpPr>
          <p:spPr>
            <a:xfrm>
              <a:off x="7936600" y="4793775"/>
              <a:ext cx="44800" cy="38500"/>
            </a:xfrm>
            <a:custGeom>
              <a:rect b="b" l="l" r="r" t="t"/>
              <a:pathLst>
                <a:path extrusionOk="0" h="1540" w="1792">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38"/>
            <p:cNvSpPr/>
            <p:nvPr/>
          </p:nvSpPr>
          <p:spPr>
            <a:xfrm>
              <a:off x="5984125" y="4653325"/>
              <a:ext cx="44025" cy="38125"/>
            </a:xfrm>
            <a:custGeom>
              <a:rect b="b" l="l" r="r" t="t"/>
              <a:pathLst>
                <a:path extrusionOk="0" h="1525" w="1761">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38"/>
            <p:cNvSpPr/>
            <p:nvPr/>
          </p:nvSpPr>
          <p:spPr>
            <a:xfrm>
              <a:off x="5495625" y="4410425"/>
              <a:ext cx="47375" cy="38350"/>
            </a:xfrm>
            <a:custGeom>
              <a:rect b="b" l="l" r="r" t="t"/>
              <a:pathLst>
                <a:path extrusionOk="0" h="1534" w="1895">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38"/>
            <p:cNvSpPr/>
            <p:nvPr/>
          </p:nvSpPr>
          <p:spPr>
            <a:xfrm>
              <a:off x="7260875" y="3364475"/>
              <a:ext cx="43375" cy="38025"/>
            </a:xfrm>
            <a:custGeom>
              <a:rect b="b" l="l" r="r" t="t"/>
              <a:pathLst>
                <a:path extrusionOk="0" h="1521" w="1735">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38"/>
            <p:cNvSpPr/>
            <p:nvPr/>
          </p:nvSpPr>
          <p:spPr>
            <a:xfrm>
              <a:off x="7432725" y="2516450"/>
              <a:ext cx="45000" cy="37875"/>
            </a:xfrm>
            <a:custGeom>
              <a:rect b="b" l="l" r="r" t="t"/>
              <a:pathLst>
                <a:path extrusionOk="0" h="1515" w="180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38"/>
            <p:cNvSpPr/>
            <p:nvPr/>
          </p:nvSpPr>
          <p:spPr>
            <a:xfrm>
              <a:off x="7765300" y="2445900"/>
              <a:ext cx="45150" cy="38200"/>
            </a:xfrm>
            <a:custGeom>
              <a:rect b="b" l="l" r="r" t="t"/>
              <a:pathLst>
                <a:path extrusionOk="0" h="1528" w="1806">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38"/>
            <p:cNvSpPr/>
            <p:nvPr/>
          </p:nvSpPr>
          <p:spPr>
            <a:xfrm>
              <a:off x="8059775" y="3876125"/>
              <a:ext cx="15675" cy="11950"/>
            </a:xfrm>
            <a:custGeom>
              <a:rect b="b" l="l" r="r" t="t"/>
              <a:pathLst>
                <a:path extrusionOk="0" h="478" w="627">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38"/>
            <p:cNvSpPr/>
            <p:nvPr/>
          </p:nvSpPr>
          <p:spPr>
            <a:xfrm>
              <a:off x="7967200" y="3380650"/>
              <a:ext cx="15150" cy="12250"/>
            </a:xfrm>
            <a:custGeom>
              <a:rect b="b" l="l" r="r" t="t"/>
              <a:pathLst>
                <a:path extrusionOk="0" h="490" w="606">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38"/>
            <p:cNvSpPr/>
            <p:nvPr/>
          </p:nvSpPr>
          <p:spPr>
            <a:xfrm>
              <a:off x="7610275" y="2819725"/>
              <a:ext cx="11925" cy="10225"/>
            </a:xfrm>
            <a:custGeom>
              <a:rect b="b" l="l" r="r" t="t"/>
              <a:pathLst>
                <a:path extrusionOk="0" h="409" w="477">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38"/>
            <p:cNvSpPr/>
            <p:nvPr/>
          </p:nvSpPr>
          <p:spPr>
            <a:xfrm>
              <a:off x="8060125" y="2302950"/>
              <a:ext cx="16350" cy="12525"/>
            </a:xfrm>
            <a:custGeom>
              <a:rect b="b" l="l" r="r" t="t"/>
              <a:pathLst>
                <a:path extrusionOk="0" h="501" w="654">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38"/>
            <p:cNvSpPr/>
            <p:nvPr/>
          </p:nvSpPr>
          <p:spPr>
            <a:xfrm>
              <a:off x="8283225" y="2064975"/>
              <a:ext cx="16750" cy="12825"/>
            </a:xfrm>
            <a:custGeom>
              <a:rect b="b" l="l" r="r" t="t"/>
              <a:pathLst>
                <a:path extrusionOk="0" h="513" w="67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38"/>
            <p:cNvSpPr/>
            <p:nvPr/>
          </p:nvSpPr>
          <p:spPr>
            <a:xfrm>
              <a:off x="7496875" y="2065050"/>
              <a:ext cx="12525" cy="11500"/>
            </a:xfrm>
            <a:custGeom>
              <a:rect b="b" l="l" r="r" t="t"/>
              <a:pathLst>
                <a:path extrusionOk="0" h="460" w="501">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38"/>
            <p:cNvSpPr/>
            <p:nvPr/>
          </p:nvSpPr>
          <p:spPr>
            <a:xfrm>
              <a:off x="6738000" y="2077350"/>
              <a:ext cx="14200" cy="12125"/>
            </a:xfrm>
            <a:custGeom>
              <a:rect b="b" l="l" r="r" t="t"/>
              <a:pathLst>
                <a:path extrusionOk="0" h="485" w="568">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38"/>
            <p:cNvSpPr/>
            <p:nvPr/>
          </p:nvSpPr>
          <p:spPr>
            <a:xfrm>
              <a:off x="6400250" y="2372275"/>
              <a:ext cx="13150" cy="12625"/>
            </a:xfrm>
            <a:custGeom>
              <a:rect b="b" l="l" r="r" t="t"/>
              <a:pathLst>
                <a:path extrusionOk="0" h="505" w="526">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38"/>
            <p:cNvSpPr/>
            <p:nvPr/>
          </p:nvSpPr>
          <p:spPr>
            <a:xfrm>
              <a:off x="7253350" y="2963125"/>
              <a:ext cx="15725" cy="12450"/>
            </a:xfrm>
            <a:custGeom>
              <a:rect b="b" l="l" r="r" t="t"/>
              <a:pathLst>
                <a:path extrusionOk="0" h="498" w="629">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38"/>
            <p:cNvSpPr/>
            <p:nvPr/>
          </p:nvSpPr>
          <p:spPr>
            <a:xfrm>
              <a:off x="7628625" y="3308450"/>
              <a:ext cx="12550" cy="12525"/>
            </a:xfrm>
            <a:custGeom>
              <a:rect b="b" l="l" r="r" t="t"/>
              <a:pathLst>
                <a:path extrusionOk="0" h="501" w="502">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38"/>
            <p:cNvSpPr/>
            <p:nvPr/>
          </p:nvSpPr>
          <p:spPr>
            <a:xfrm>
              <a:off x="7041550" y="3520875"/>
              <a:ext cx="14675" cy="11825"/>
            </a:xfrm>
            <a:custGeom>
              <a:rect b="b" l="l" r="r" t="t"/>
              <a:pathLst>
                <a:path extrusionOk="0" h="473" w="587">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38"/>
            <p:cNvSpPr/>
            <p:nvPr/>
          </p:nvSpPr>
          <p:spPr>
            <a:xfrm>
              <a:off x="7300900" y="2835400"/>
              <a:ext cx="13375" cy="12200"/>
            </a:xfrm>
            <a:custGeom>
              <a:rect b="b" l="l" r="r" t="t"/>
              <a:pathLst>
                <a:path extrusionOk="0" h="488" w="535">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38"/>
            <p:cNvSpPr/>
            <p:nvPr/>
          </p:nvSpPr>
          <p:spPr>
            <a:xfrm>
              <a:off x="7146625" y="2396750"/>
              <a:ext cx="13350" cy="12125"/>
            </a:xfrm>
            <a:custGeom>
              <a:rect b="b" l="l" r="r" t="t"/>
              <a:pathLst>
                <a:path extrusionOk="0" h="485" w="534">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38"/>
            <p:cNvSpPr/>
            <p:nvPr/>
          </p:nvSpPr>
          <p:spPr>
            <a:xfrm>
              <a:off x="6674025" y="2247475"/>
              <a:ext cx="14800" cy="12275"/>
            </a:xfrm>
            <a:custGeom>
              <a:rect b="b" l="l" r="r" t="t"/>
              <a:pathLst>
                <a:path extrusionOk="0" h="491" w="592">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38"/>
            <p:cNvSpPr/>
            <p:nvPr/>
          </p:nvSpPr>
          <p:spPr>
            <a:xfrm>
              <a:off x="6623075" y="2036025"/>
              <a:ext cx="14225" cy="12425"/>
            </a:xfrm>
            <a:custGeom>
              <a:rect b="b" l="l" r="r" t="t"/>
              <a:pathLst>
                <a:path extrusionOk="0" h="497" w="569">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38"/>
            <p:cNvSpPr/>
            <p:nvPr/>
          </p:nvSpPr>
          <p:spPr>
            <a:xfrm>
              <a:off x="5813175" y="2152275"/>
              <a:ext cx="13850" cy="12075"/>
            </a:xfrm>
            <a:custGeom>
              <a:rect b="b" l="l" r="r" t="t"/>
              <a:pathLst>
                <a:path extrusionOk="0" h="483" w="554">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38"/>
            <p:cNvSpPr/>
            <p:nvPr/>
          </p:nvSpPr>
          <p:spPr>
            <a:xfrm>
              <a:off x="5915850" y="2557625"/>
              <a:ext cx="14775" cy="8025"/>
            </a:xfrm>
            <a:custGeom>
              <a:rect b="b" l="l" r="r" t="t"/>
              <a:pathLst>
                <a:path extrusionOk="0" h="321" w="591">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38"/>
            <p:cNvSpPr/>
            <p:nvPr/>
          </p:nvSpPr>
          <p:spPr>
            <a:xfrm>
              <a:off x="6492250" y="2926350"/>
              <a:ext cx="17825" cy="12025"/>
            </a:xfrm>
            <a:custGeom>
              <a:rect b="b" l="l" r="r" t="t"/>
              <a:pathLst>
                <a:path extrusionOk="0" h="481" w="713">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38"/>
            <p:cNvSpPr/>
            <p:nvPr/>
          </p:nvSpPr>
          <p:spPr>
            <a:xfrm>
              <a:off x="6717150" y="2748575"/>
              <a:ext cx="15600" cy="11850"/>
            </a:xfrm>
            <a:custGeom>
              <a:rect b="b" l="l" r="r" t="t"/>
              <a:pathLst>
                <a:path extrusionOk="0" h="474" w="624">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38"/>
            <p:cNvSpPr/>
            <p:nvPr/>
          </p:nvSpPr>
          <p:spPr>
            <a:xfrm>
              <a:off x="6538675" y="2427775"/>
              <a:ext cx="15575" cy="12025"/>
            </a:xfrm>
            <a:custGeom>
              <a:rect b="b" l="l" r="r" t="t"/>
              <a:pathLst>
                <a:path extrusionOk="0" h="481" w="623">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38"/>
            <p:cNvSpPr/>
            <p:nvPr/>
          </p:nvSpPr>
          <p:spPr>
            <a:xfrm>
              <a:off x="6043325" y="2371950"/>
              <a:ext cx="12550" cy="11850"/>
            </a:xfrm>
            <a:custGeom>
              <a:rect b="b" l="l" r="r" t="t"/>
              <a:pathLst>
                <a:path extrusionOk="0" h="474" w="502">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38"/>
            <p:cNvSpPr/>
            <p:nvPr/>
          </p:nvSpPr>
          <p:spPr>
            <a:xfrm>
              <a:off x="5906575" y="2652125"/>
              <a:ext cx="13950" cy="12075"/>
            </a:xfrm>
            <a:custGeom>
              <a:rect b="b" l="l" r="r" t="t"/>
              <a:pathLst>
                <a:path extrusionOk="0" h="483" w="558">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38"/>
            <p:cNvSpPr/>
            <p:nvPr/>
          </p:nvSpPr>
          <p:spPr>
            <a:xfrm>
              <a:off x="5827350" y="3269075"/>
              <a:ext cx="14550" cy="12025"/>
            </a:xfrm>
            <a:custGeom>
              <a:rect b="b" l="l" r="r" t="t"/>
              <a:pathLst>
                <a:path extrusionOk="0" h="481" w="582">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38"/>
            <p:cNvSpPr/>
            <p:nvPr/>
          </p:nvSpPr>
          <p:spPr>
            <a:xfrm>
              <a:off x="6250425" y="3786550"/>
              <a:ext cx="14750" cy="11750"/>
            </a:xfrm>
            <a:custGeom>
              <a:rect b="b" l="l" r="r" t="t"/>
              <a:pathLst>
                <a:path extrusionOk="0" h="470" w="59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38"/>
            <p:cNvSpPr/>
            <p:nvPr/>
          </p:nvSpPr>
          <p:spPr>
            <a:xfrm>
              <a:off x="6830775" y="3420100"/>
              <a:ext cx="15650" cy="12625"/>
            </a:xfrm>
            <a:custGeom>
              <a:rect b="b" l="l" r="r" t="t"/>
              <a:pathLst>
                <a:path extrusionOk="0" h="505" w="626">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38"/>
            <p:cNvSpPr/>
            <p:nvPr/>
          </p:nvSpPr>
          <p:spPr>
            <a:xfrm>
              <a:off x="6683800" y="2885425"/>
              <a:ext cx="14675" cy="11825"/>
            </a:xfrm>
            <a:custGeom>
              <a:rect b="b" l="l" r="r" t="t"/>
              <a:pathLst>
                <a:path extrusionOk="0" h="473" w="587">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38"/>
            <p:cNvSpPr/>
            <p:nvPr/>
          </p:nvSpPr>
          <p:spPr>
            <a:xfrm>
              <a:off x="6211300" y="2631000"/>
              <a:ext cx="17675" cy="12275"/>
            </a:xfrm>
            <a:custGeom>
              <a:rect b="b" l="l" r="r" t="t"/>
              <a:pathLst>
                <a:path extrusionOk="0" h="491" w="707">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38"/>
            <p:cNvSpPr/>
            <p:nvPr/>
          </p:nvSpPr>
          <p:spPr>
            <a:xfrm>
              <a:off x="5730600" y="2838275"/>
              <a:ext cx="14575" cy="11950"/>
            </a:xfrm>
            <a:custGeom>
              <a:rect b="b" l="l" r="r" t="t"/>
              <a:pathLst>
                <a:path extrusionOk="0" h="478" w="583">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38"/>
            <p:cNvSpPr/>
            <p:nvPr/>
          </p:nvSpPr>
          <p:spPr>
            <a:xfrm>
              <a:off x="5512125" y="3208325"/>
              <a:ext cx="15575" cy="11900"/>
            </a:xfrm>
            <a:custGeom>
              <a:rect b="b" l="l" r="r" t="t"/>
              <a:pathLst>
                <a:path extrusionOk="0" h="476" w="623">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38"/>
            <p:cNvSpPr/>
            <p:nvPr/>
          </p:nvSpPr>
          <p:spPr>
            <a:xfrm>
              <a:off x="5732275" y="3482725"/>
              <a:ext cx="15875" cy="12375"/>
            </a:xfrm>
            <a:custGeom>
              <a:rect b="b" l="l" r="r" t="t"/>
              <a:pathLst>
                <a:path extrusionOk="0" h="495" w="635">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38"/>
            <p:cNvSpPr/>
            <p:nvPr/>
          </p:nvSpPr>
          <p:spPr>
            <a:xfrm>
              <a:off x="6486850" y="3283900"/>
              <a:ext cx="13500" cy="12050"/>
            </a:xfrm>
            <a:custGeom>
              <a:rect b="b" l="l" r="r" t="t"/>
              <a:pathLst>
                <a:path extrusionOk="0" h="482" w="54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38"/>
            <p:cNvSpPr/>
            <p:nvPr/>
          </p:nvSpPr>
          <p:spPr>
            <a:xfrm>
              <a:off x="6651275" y="2626625"/>
              <a:ext cx="13975" cy="12400"/>
            </a:xfrm>
            <a:custGeom>
              <a:rect b="b" l="l" r="r" t="t"/>
              <a:pathLst>
                <a:path extrusionOk="0" h="496" w="559">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38"/>
            <p:cNvSpPr/>
            <p:nvPr/>
          </p:nvSpPr>
          <p:spPr>
            <a:xfrm>
              <a:off x="6368000" y="2181775"/>
              <a:ext cx="15600" cy="11900"/>
            </a:xfrm>
            <a:custGeom>
              <a:rect b="b" l="l" r="r" t="t"/>
              <a:pathLst>
                <a:path extrusionOk="0" h="476" w="624">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38"/>
            <p:cNvSpPr/>
            <p:nvPr/>
          </p:nvSpPr>
          <p:spPr>
            <a:xfrm>
              <a:off x="5917400" y="2215125"/>
              <a:ext cx="16450" cy="12575"/>
            </a:xfrm>
            <a:custGeom>
              <a:rect b="b" l="l" r="r" t="t"/>
              <a:pathLst>
                <a:path extrusionOk="0" h="503" w="658">
                  <a:moveTo>
                    <a:pt x="332" y="0"/>
                  </a:moveTo>
                  <a:cubicBezTo>
                    <a:pt x="322" y="0"/>
                    <a:pt x="312" y="1"/>
                    <a:pt x="301" y="2"/>
                  </a:cubicBezTo>
                  <a:cubicBezTo>
                    <a:pt x="1" y="35"/>
                    <a:pt x="34" y="502"/>
                    <a:pt x="334" y="502"/>
                  </a:cubicBezTo>
                  <a:cubicBezTo>
                    <a:pt x="657" y="470"/>
                    <a:pt x="636" y="0"/>
                    <a:pt x="3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38"/>
            <p:cNvSpPr/>
            <p:nvPr/>
          </p:nvSpPr>
          <p:spPr>
            <a:xfrm>
              <a:off x="5521300" y="2595225"/>
              <a:ext cx="13350" cy="12125"/>
            </a:xfrm>
            <a:custGeom>
              <a:rect b="b" l="l" r="r" t="t"/>
              <a:pathLst>
                <a:path extrusionOk="0" h="485" w="534">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38"/>
            <p:cNvSpPr/>
            <p:nvPr/>
          </p:nvSpPr>
          <p:spPr>
            <a:xfrm>
              <a:off x="5501275" y="3131500"/>
              <a:ext cx="11700" cy="12275"/>
            </a:xfrm>
            <a:custGeom>
              <a:rect b="b" l="l" r="r" t="t"/>
              <a:pathLst>
                <a:path extrusionOk="0" h="491" w="468">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38"/>
            <p:cNvSpPr/>
            <p:nvPr/>
          </p:nvSpPr>
          <p:spPr>
            <a:xfrm>
              <a:off x="6099200" y="3701025"/>
              <a:ext cx="13375" cy="12100"/>
            </a:xfrm>
            <a:custGeom>
              <a:rect b="b" l="l" r="r" t="t"/>
              <a:pathLst>
                <a:path extrusionOk="0" h="484" w="535">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38"/>
            <p:cNvSpPr/>
            <p:nvPr/>
          </p:nvSpPr>
          <p:spPr>
            <a:xfrm>
              <a:off x="6966500" y="3545200"/>
              <a:ext cx="11700" cy="10225"/>
            </a:xfrm>
            <a:custGeom>
              <a:rect b="b" l="l" r="r" t="t"/>
              <a:pathLst>
                <a:path extrusionOk="0" h="409" w="468">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38"/>
            <p:cNvSpPr/>
            <p:nvPr/>
          </p:nvSpPr>
          <p:spPr>
            <a:xfrm>
              <a:off x="7250675" y="2937500"/>
              <a:ext cx="15225" cy="11825"/>
            </a:xfrm>
            <a:custGeom>
              <a:rect b="b" l="l" r="r" t="t"/>
              <a:pathLst>
                <a:path extrusionOk="0" h="473" w="609">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38"/>
            <p:cNvSpPr/>
            <p:nvPr/>
          </p:nvSpPr>
          <p:spPr>
            <a:xfrm>
              <a:off x="7016525" y="2532050"/>
              <a:ext cx="14825" cy="12025"/>
            </a:xfrm>
            <a:custGeom>
              <a:rect b="b" l="l" r="r" t="t"/>
              <a:pathLst>
                <a:path extrusionOk="0" h="481" w="593">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38"/>
            <p:cNvSpPr/>
            <p:nvPr/>
          </p:nvSpPr>
          <p:spPr>
            <a:xfrm>
              <a:off x="6149700" y="2426000"/>
              <a:ext cx="14575" cy="12000"/>
            </a:xfrm>
            <a:custGeom>
              <a:rect b="b" l="l" r="r" t="t"/>
              <a:pathLst>
                <a:path extrusionOk="0" h="480" w="583">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38"/>
            <p:cNvSpPr/>
            <p:nvPr/>
          </p:nvSpPr>
          <p:spPr>
            <a:xfrm>
              <a:off x="5920750" y="3707050"/>
              <a:ext cx="13350" cy="11750"/>
            </a:xfrm>
            <a:custGeom>
              <a:rect b="b" l="l" r="r" t="t"/>
              <a:pathLst>
                <a:path extrusionOk="0" h="470" w="534">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38"/>
            <p:cNvSpPr/>
            <p:nvPr/>
          </p:nvSpPr>
          <p:spPr>
            <a:xfrm>
              <a:off x="6843350" y="3549450"/>
              <a:ext cx="13075" cy="12700"/>
            </a:xfrm>
            <a:custGeom>
              <a:rect b="b" l="l" r="r" t="t"/>
              <a:pathLst>
                <a:path extrusionOk="0" h="508" w="523">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38"/>
            <p:cNvSpPr/>
            <p:nvPr/>
          </p:nvSpPr>
          <p:spPr>
            <a:xfrm>
              <a:off x="6896375" y="3010575"/>
              <a:ext cx="12600" cy="12625"/>
            </a:xfrm>
            <a:custGeom>
              <a:rect b="b" l="l" r="r" t="t"/>
              <a:pathLst>
                <a:path extrusionOk="0" h="505" w="504">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38"/>
            <p:cNvSpPr/>
            <p:nvPr/>
          </p:nvSpPr>
          <p:spPr>
            <a:xfrm>
              <a:off x="6679625" y="2642100"/>
              <a:ext cx="13350" cy="11775"/>
            </a:xfrm>
            <a:custGeom>
              <a:rect b="b" l="l" r="r" t="t"/>
              <a:pathLst>
                <a:path extrusionOk="0" h="471" w="534">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38"/>
            <p:cNvSpPr/>
            <p:nvPr/>
          </p:nvSpPr>
          <p:spPr>
            <a:xfrm>
              <a:off x="5993300" y="2555250"/>
              <a:ext cx="12525" cy="12025"/>
            </a:xfrm>
            <a:custGeom>
              <a:rect b="b" l="l" r="r" t="t"/>
              <a:pathLst>
                <a:path extrusionOk="0" h="481" w="501">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38"/>
            <p:cNvSpPr/>
            <p:nvPr/>
          </p:nvSpPr>
          <p:spPr>
            <a:xfrm>
              <a:off x="5384525" y="2805750"/>
              <a:ext cx="13375" cy="12175"/>
            </a:xfrm>
            <a:custGeom>
              <a:rect b="b" l="l" r="r" t="t"/>
              <a:pathLst>
                <a:path extrusionOk="0" h="487" w="535">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38"/>
            <p:cNvSpPr/>
            <p:nvPr/>
          </p:nvSpPr>
          <p:spPr>
            <a:xfrm>
              <a:off x="5969100" y="3866300"/>
              <a:ext cx="15000" cy="11975"/>
            </a:xfrm>
            <a:custGeom>
              <a:rect b="b" l="l" r="r" t="t"/>
              <a:pathLst>
                <a:path extrusionOk="0" h="479" w="60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38"/>
            <p:cNvSpPr/>
            <p:nvPr/>
          </p:nvSpPr>
          <p:spPr>
            <a:xfrm>
              <a:off x="7143250" y="3753175"/>
              <a:ext cx="12575" cy="9825"/>
            </a:xfrm>
            <a:custGeom>
              <a:rect b="b" l="l" r="r" t="t"/>
              <a:pathLst>
                <a:path extrusionOk="0" h="393" w="503">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38"/>
            <p:cNvSpPr/>
            <p:nvPr/>
          </p:nvSpPr>
          <p:spPr>
            <a:xfrm>
              <a:off x="7211725" y="2953150"/>
              <a:ext cx="12475" cy="9100"/>
            </a:xfrm>
            <a:custGeom>
              <a:rect b="b" l="l" r="r" t="t"/>
              <a:pathLst>
                <a:path extrusionOk="0" h="364" w="499">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38"/>
            <p:cNvSpPr/>
            <p:nvPr/>
          </p:nvSpPr>
          <p:spPr>
            <a:xfrm>
              <a:off x="6864750" y="2408600"/>
              <a:ext cx="15575" cy="12025"/>
            </a:xfrm>
            <a:custGeom>
              <a:rect b="b" l="l" r="r" t="t"/>
              <a:pathLst>
                <a:path extrusionOk="0" h="481" w="623">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38"/>
            <p:cNvSpPr/>
            <p:nvPr/>
          </p:nvSpPr>
          <p:spPr>
            <a:xfrm>
              <a:off x="6595400" y="2618100"/>
              <a:ext cx="15900" cy="12850"/>
            </a:xfrm>
            <a:custGeom>
              <a:rect b="b" l="l" r="r" t="t"/>
              <a:pathLst>
                <a:path extrusionOk="0" h="514" w="636">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38"/>
            <p:cNvSpPr/>
            <p:nvPr/>
          </p:nvSpPr>
          <p:spPr>
            <a:xfrm>
              <a:off x="5583600" y="3375725"/>
              <a:ext cx="16100" cy="12500"/>
            </a:xfrm>
            <a:custGeom>
              <a:rect b="b" l="l" r="r" t="t"/>
              <a:pathLst>
                <a:path extrusionOk="0" h="500" w="644">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38"/>
            <p:cNvSpPr/>
            <p:nvPr/>
          </p:nvSpPr>
          <p:spPr>
            <a:xfrm>
              <a:off x="5760625" y="3895200"/>
              <a:ext cx="13975" cy="12450"/>
            </a:xfrm>
            <a:custGeom>
              <a:rect b="b" l="l" r="r" t="t"/>
              <a:pathLst>
                <a:path extrusionOk="0" h="498" w="559">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38"/>
            <p:cNvSpPr/>
            <p:nvPr/>
          </p:nvSpPr>
          <p:spPr>
            <a:xfrm>
              <a:off x="6544050" y="3766600"/>
              <a:ext cx="14375" cy="8200"/>
            </a:xfrm>
            <a:custGeom>
              <a:rect b="b" l="l" r="r" t="t"/>
              <a:pathLst>
                <a:path extrusionOk="0" h="328" w="575">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38"/>
            <p:cNvSpPr/>
            <p:nvPr/>
          </p:nvSpPr>
          <p:spPr>
            <a:xfrm>
              <a:off x="6748975" y="3073875"/>
              <a:ext cx="11550" cy="10275"/>
            </a:xfrm>
            <a:custGeom>
              <a:rect b="b" l="l" r="r" t="t"/>
              <a:pathLst>
                <a:path extrusionOk="0" h="411" w="462">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38"/>
            <p:cNvSpPr/>
            <p:nvPr/>
          </p:nvSpPr>
          <p:spPr>
            <a:xfrm>
              <a:off x="6283300" y="2373350"/>
              <a:ext cx="17100" cy="12225"/>
            </a:xfrm>
            <a:custGeom>
              <a:rect b="b" l="l" r="r" t="t"/>
              <a:pathLst>
                <a:path extrusionOk="0" h="489" w="684">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38"/>
            <p:cNvSpPr/>
            <p:nvPr/>
          </p:nvSpPr>
          <p:spPr>
            <a:xfrm>
              <a:off x="5384525" y="2532675"/>
              <a:ext cx="12525" cy="12075"/>
            </a:xfrm>
            <a:custGeom>
              <a:rect b="b" l="l" r="r" t="t"/>
              <a:pathLst>
                <a:path extrusionOk="0" h="483" w="501">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38"/>
            <p:cNvSpPr/>
            <p:nvPr/>
          </p:nvSpPr>
          <p:spPr>
            <a:xfrm>
              <a:off x="5870700" y="3356400"/>
              <a:ext cx="13900" cy="11950"/>
            </a:xfrm>
            <a:custGeom>
              <a:rect b="b" l="l" r="r" t="t"/>
              <a:pathLst>
                <a:path extrusionOk="0" h="478" w="556">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38"/>
            <p:cNvSpPr/>
            <p:nvPr/>
          </p:nvSpPr>
          <p:spPr>
            <a:xfrm>
              <a:off x="6813875" y="3151575"/>
              <a:ext cx="11700" cy="10225"/>
            </a:xfrm>
            <a:custGeom>
              <a:rect b="b" l="l" r="r" t="t"/>
              <a:pathLst>
                <a:path extrusionOk="0" h="409" w="468">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38"/>
            <p:cNvSpPr/>
            <p:nvPr/>
          </p:nvSpPr>
          <p:spPr>
            <a:xfrm>
              <a:off x="6853625" y="2654900"/>
              <a:ext cx="13850" cy="8950"/>
            </a:xfrm>
            <a:custGeom>
              <a:rect b="b" l="l" r="r" t="t"/>
              <a:pathLst>
                <a:path extrusionOk="0" h="358" w="554">
                  <a:moveTo>
                    <a:pt x="471" y="0"/>
                  </a:moveTo>
                  <a:cubicBezTo>
                    <a:pt x="316" y="0"/>
                    <a:pt x="1" y="332"/>
                    <a:pt x="279" y="357"/>
                  </a:cubicBezTo>
                  <a:cubicBezTo>
                    <a:pt x="412" y="357"/>
                    <a:pt x="546" y="257"/>
                    <a:pt x="546" y="124"/>
                  </a:cubicBezTo>
                  <a:cubicBezTo>
                    <a:pt x="554" y="34"/>
                    <a:pt x="521" y="0"/>
                    <a:pt x="4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38"/>
            <p:cNvSpPr/>
            <p:nvPr/>
          </p:nvSpPr>
          <p:spPr>
            <a:xfrm>
              <a:off x="6452375" y="2406800"/>
              <a:ext cx="17725" cy="11975"/>
            </a:xfrm>
            <a:custGeom>
              <a:rect b="b" l="l" r="r" t="t"/>
              <a:pathLst>
                <a:path extrusionOk="0" h="479" w="709">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38"/>
            <p:cNvSpPr/>
            <p:nvPr/>
          </p:nvSpPr>
          <p:spPr>
            <a:xfrm>
              <a:off x="5277775" y="2962400"/>
              <a:ext cx="14975" cy="11950"/>
            </a:xfrm>
            <a:custGeom>
              <a:rect b="b" l="l" r="r" t="t"/>
              <a:pathLst>
                <a:path extrusionOk="0" h="478" w="599">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38"/>
            <p:cNvSpPr/>
            <p:nvPr/>
          </p:nvSpPr>
          <p:spPr>
            <a:xfrm>
              <a:off x="5272775" y="3564450"/>
              <a:ext cx="12550" cy="11700"/>
            </a:xfrm>
            <a:custGeom>
              <a:rect b="b" l="l" r="r" t="t"/>
              <a:pathLst>
                <a:path extrusionOk="0" h="468" w="502">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38"/>
            <p:cNvSpPr/>
            <p:nvPr/>
          </p:nvSpPr>
          <p:spPr>
            <a:xfrm>
              <a:off x="6536250" y="3854150"/>
              <a:ext cx="14000" cy="8200"/>
            </a:xfrm>
            <a:custGeom>
              <a:rect b="b" l="l" r="r" t="t"/>
              <a:pathLst>
                <a:path extrusionOk="0" h="328" w="56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38"/>
            <p:cNvSpPr/>
            <p:nvPr/>
          </p:nvSpPr>
          <p:spPr>
            <a:xfrm>
              <a:off x="6898950" y="3558200"/>
              <a:ext cx="13850" cy="12450"/>
            </a:xfrm>
            <a:custGeom>
              <a:rect b="b" l="l" r="r" t="t"/>
              <a:pathLst>
                <a:path extrusionOk="0" h="498" w="554">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38"/>
            <p:cNvSpPr/>
            <p:nvPr/>
          </p:nvSpPr>
          <p:spPr>
            <a:xfrm>
              <a:off x="6953000" y="3455625"/>
              <a:ext cx="15175" cy="12125"/>
            </a:xfrm>
            <a:custGeom>
              <a:rect b="b" l="l" r="r" t="t"/>
              <a:pathLst>
                <a:path extrusionOk="0" h="485" w="607">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38"/>
            <p:cNvSpPr/>
            <p:nvPr/>
          </p:nvSpPr>
          <p:spPr>
            <a:xfrm>
              <a:off x="6989850" y="3365950"/>
              <a:ext cx="13350" cy="11725"/>
            </a:xfrm>
            <a:custGeom>
              <a:rect b="b" l="l" r="r" t="t"/>
              <a:pathLst>
                <a:path extrusionOk="0" h="469" w="534">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38"/>
            <p:cNvSpPr/>
            <p:nvPr/>
          </p:nvSpPr>
          <p:spPr>
            <a:xfrm>
              <a:off x="6923125" y="3484375"/>
              <a:ext cx="14200" cy="11750"/>
            </a:xfrm>
            <a:custGeom>
              <a:rect b="b" l="l" r="r" t="t"/>
              <a:pathLst>
                <a:path extrusionOk="0" h="470" w="568">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38"/>
            <p:cNvSpPr/>
            <p:nvPr/>
          </p:nvSpPr>
          <p:spPr>
            <a:xfrm>
              <a:off x="6928975" y="3460975"/>
              <a:ext cx="15650" cy="12100"/>
            </a:xfrm>
            <a:custGeom>
              <a:rect b="b" l="l" r="r" t="t"/>
              <a:pathLst>
                <a:path extrusionOk="0" h="484" w="626">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38"/>
            <p:cNvSpPr/>
            <p:nvPr/>
          </p:nvSpPr>
          <p:spPr>
            <a:xfrm>
              <a:off x="7024875" y="3300275"/>
              <a:ext cx="14200" cy="12350"/>
            </a:xfrm>
            <a:custGeom>
              <a:rect b="b" l="l" r="r" t="t"/>
              <a:pathLst>
                <a:path extrusionOk="0" h="494" w="568">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38"/>
            <p:cNvSpPr/>
            <p:nvPr/>
          </p:nvSpPr>
          <p:spPr>
            <a:xfrm>
              <a:off x="7021525" y="3386675"/>
              <a:ext cx="14775" cy="11900"/>
            </a:xfrm>
            <a:custGeom>
              <a:rect b="b" l="l" r="r" t="t"/>
              <a:pathLst>
                <a:path extrusionOk="0" h="476" w="591">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38"/>
            <p:cNvSpPr/>
            <p:nvPr/>
          </p:nvSpPr>
          <p:spPr>
            <a:xfrm>
              <a:off x="7034725" y="3437350"/>
              <a:ext cx="14150" cy="11925"/>
            </a:xfrm>
            <a:custGeom>
              <a:rect b="b" l="l" r="r" t="t"/>
              <a:pathLst>
                <a:path extrusionOk="0" h="477" w="566">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38"/>
            <p:cNvSpPr/>
            <p:nvPr/>
          </p:nvSpPr>
          <p:spPr>
            <a:xfrm>
              <a:off x="7119925" y="3309850"/>
              <a:ext cx="14200" cy="12000"/>
            </a:xfrm>
            <a:custGeom>
              <a:rect b="b" l="l" r="r" t="t"/>
              <a:pathLst>
                <a:path extrusionOk="0" h="480" w="568">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38"/>
            <p:cNvSpPr/>
            <p:nvPr/>
          </p:nvSpPr>
          <p:spPr>
            <a:xfrm>
              <a:off x="7138375" y="3372225"/>
              <a:ext cx="14700" cy="8175"/>
            </a:xfrm>
            <a:custGeom>
              <a:rect b="b" l="l" r="r" t="t"/>
              <a:pathLst>
                <a:path extrusionOk="0" h="327" w="588">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38"/>
            <p:cNvSpPr/>
            <p:nvPr/>
          </p:nvSpPr>
          <p:spPr>
            <a:xfrm>
              <a:off x="7132775" y="3151000"/>
              <a:ext cx="14700" cy="12750"/>
            </a:xfrm>
            <a:custGeom>
              <a:rect b="b" l="l" r="r" t="t"/>
              <a:pathLst>
                <a:path extrusionOk="0" h="510" w="588">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38"/>
            <p:cNvSpPr/>
            <p:nvPr/>
          </p:nvSpPr>
          <p:spPr>
            <a:xfrm>
              <a:off x="7222725" y="3047900"/>
              <a:ext cx="13150" cy="12500"/>
            </a:xfrm>
            <a:custGeom>
              <a:rect b="b" l="l" r="r" t="t"/>
              <a:pathLst>
                <a:path extrusionOk="0" h="500" w="526">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38"/>
            <p:cNvSpPr/>
            <p:nvPr/>
          </p:nvSpPr>
          <p:spPr>
            <a:xfrm>
              <a:off x="7119925" y="3180150"/>
              <a:ext cx="13800" cy="11925"/>
            </a:xfrm>
            <a:custGeom>
              <a:rect b="b" l="l" r="r" t="t"/>
              <a:pathLst>
                <a:path extrusionOk="0" h="477" w="552">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38"/>
            <p:cNvSpPr/>
            <p:nvPr/>
          </p:nvSpPr>
          <p:spPr>
            <a:xfrm>
              <a:off x="7108175" y="3131475"/>
              <a:ext cx="15950" cy="12175"/>
            </a:xfrm>
            <a:custGeom>
              <a:rect b="b" l="l" r="r" t="t"/>
              <a:pathLst>
                <a:path extrusionOk="0" h="487" w="638">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38"/>
            <p:cNvSpPr/>
            <p:nvPr/>
          </p:nvSpPr>
          <p:spPr>
            <a:xfrm>
              <a:off x="7112425" y="2972375"/>
              <a:ext cx="13375" cy="12525"/>
            </a:xfrm>
            <a:custGeom>
              <a:rect b="b" l="l" r="r" t="t"/>
              <a:pathLst>
                <a:path extrusionOk="0" h="501" w="535">
                  <a:moveTo>
                    <a:pt x="301" y="0"/>
                  </a:moveTo>
                  <a:cubicBezTo>
                    <a:pt x="1" y="34"/>
                    <a:pt x="1" y="467"/>
                    <a:pt x="301" y="501"/>
                  </a:cubicBezTo>
                  <a:cubicBezTo>
                    <a:pt x="434" y="501"/>
                    <a:pt x="534" y="401"/>
                    <a:pt x="534" y="267"/>
                  </a:cubicBezTo>
                  <a:cubicBezTo>
                    <a:pt x="534" y="134"/>
                    <a:pt x="434" y="0"/>
                    <a:pt x="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38"/>
            <p:cNvSpPr/>
            <p:nvPr/>
          </p:nvSpPr>
          <p:spPr>
            <a:xfrm>
              <a:off x="7101125" y="3016350"/>
              <a:ext cx="14625" cy="7900"/>
            </a:xfrm>
            <a:custGeom>
              <a:rect b="b" l="l" r="r" t="t"/>
              <a:pathLst>
                <a:path extrusionOk="0" h="316" w="585">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38"/>
            <p:cNvSpPr/>
            <p:nvPr/>
          </p:nvSpPr>
          <p:spPr>
            <a:xfrm>
              <a:off x="7072400" y="3147325"/>
              <a:ext cx="14775" cy="11925"/>
            </a:xfrm>
            <a:custGeom>
              <a:rect b="b" l="l" r="r" t="t"/>
              <a:pathLst>
                <a:path extrusionOk="0" h="477" w="591">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38"/>
            <p:cNvSpPr/>
            <p:nvPr/>
          </p:nvSpPr>
          <p:spPr>
            <a:xfrm>
              <a:off x="7082375" y="2959850"/>
              <a:ext cx="12575" cy="12550"/>
            </a:xfrm>
            <a:custGeom>
              <a:rect b="b" l="l" r="r" t="t"/>
              <a:pathLst>
                <a:path extrusionOk="0" h="502" w="503">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38"/>
            <p:cNvSpPr/>
            <p:nvPr/>
          </p:nvSpPr>
          <p:spPr>
            <a:xfrm>
              <a:off x="7109400" y="2871425"/>
              <a:ext cx="14725" cy="11950"/>
            </a:xfrm>
            <a:custGeom>
              <a:rect b="b" l="l" r="r" t="t"/>
              <a:pathLst>
                <a:path extrusionOk="0" h="478" w="589">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38"/>
            <p:cNvSpPr/>
            <p:nvPr/>
          </p:nvSpPr>
          <p:spPr>
            <a:xfrm>
              <a:off x="7190275" y="2995425"/>
              <a:ext cx="14750" cy="12300"/>
            </a:xfrm>
            <a:custGeom>
              <a:rect b="b" l="l" r="r" t="t"/>
              <a:pathLst>
                <a:path extrusionOk="0" h="492" w="59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38"/>
            <p:cNvSpPr/>
            <p:nvPr/>
          </p:nvSpPr>
          <p:spPr>
            <a:xfrm>
              <a:off x="7173300" y="3020700"/>
              <a:ext cx="13900" cy="12400"/>
            </a:xfrm>
            <a:custGeom>
              <a:rect b="b" l="l" r="r" t="t"/>
              <a:pathLst>
                <a:path extrusionOk="0" h="496" w="556">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38"/>
            <p:cNvSpPr/>
            <p:nvPr/>
          </p:nvSpPr>
          <p:spPr>
            <a:xfrm>
              <a:off x="7144675" y="2866050"/>
              <a:ext cx="11975" cy="9825"/>
            </a:xfrm>
            <a:custGeom>
              <a:rect b="b" l="l" r="r" t="t"/>
              <a:pathLst>
                <a:path extrusionOk="0" h="393" w="479">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38"/>
            <p:cNvSpPr/>
            <p:nvPr/>
          </p:nvSpPr>
          <p:spPr>
            <a:xfrm>
              <a:off x="7159875" y="2836900"/>
              <a:ext cx="10950" cy="10775"/>
            </a:xfrm>
            <a:custGeom>
              <a:rect b="b" l="l" r="r" t="t"/>
              <a:pathLst>
                <a:path extrusionOk="0" h="431" w="438">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38"/>
            <p:cNvSpPr/>
            <p:nvPr/>
          </p:nvSpPr>
          <p:spPr>
            <a:xfrm>
              <a:off x="7162375" y="2978550"/>
              <a:ext cx="13075" cy="12050"/>
            </a:xfrm>
            <a:custGeom>
              <a:rect b="b" l="l" r="r" t="t"/>
              <a:pathLst>
                <a:path extrusionOk="0" h="482" w="523">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38"/>
            <p:cNvSpPr/>
            <p:nvPr/>
          </p:nvSpPr>
          <p:spPr>
            <a:xfrm>
              <a:off x="7123125" y="2812725"/>
              <a:ext cx="14100" cy="12200"/>
            </a:xfrm>
            <a:custGeom>
              <a:rect b="b" l="l" r="r" t="t"/>
              <a:pathLst>
                <a:path extrusionOk="0" h="488" w="564">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38"/>
            <p:cNvSpPr/>
            <p:nvPr/>
          </p:nvSpPr>
          <p:spPr>
            <a:xfrm>
              <a:off x="7121600" y="2678825"/>
              <a:ext cx="12525" cy="12525"/>
            </a:xfrm>
            <a:custGeom>
              <a:rect b="b" l="l" r="r" t="t"/>
              <a:pathLst>
                <a:path extrusionOk="0" h="501" w="501">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38"/>
            <p:cNvSpPr/>
            <p:nvPr/>
          </p:nvSpPr>
          <p:spPr>
            <a:xfrm>
              <a:off x="7113475" y="2652975"/>
              <a:ext cx="12325" cy="10250"/>
            </a:xfrm>
            <a:custGeom>
              <a:rect b="b" l="l" r="r" t="t"/>
              <a:pathLst>
                <a:path extrusionOk="0" h="410" w="493">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38"/>
            <p:cNvSpPr/>
            <p:nvPr/>
          </p:nvSpPr>
          <p:spPr>
            <a:xfrm>
              <a:off x="7058525" y="2566275"/>
              <a:ext cx="9725" cy="10775"/>
            </a:xfrm>
            <a:custGeom>
              <a:rect b="b" l="l" r="r" t="t"/>
              <a:pathLst>
                <a:path extrusionOk="0" h="431" w="389">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38"/>
            <p:cNvSpPr/>
            <p:nvPr/>
          </p:nvSpPr>
          <p:spPr>
            <a:xfrm>
              <a:off x="7048225" y="2686300"/>
              <a:ext cx="13150" cy="12575"/>
            </a:xfrm>
            <a:custGeom>
              <a:rect b="b" l="l" r="r" t="t"/>
              <a:pathLst>
                <a:path extrusionOk="0" h="503" w="526">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38"/>
            <p:cNvSpPr/>
            <p:nvPr/>
          </p:nvSpPr>
          <p:spPr>
            <a:xfrm>
              <a:off x="7078650" y="2708700"/>
              <a:ext cx="16300" cy="12675"/>
            </a:xfrm>
            <a:custGeom>
              <a:rect b="b" l="l" r="r" t="t"/>
              <a:pathLst>
                <a:path extrusionOk="0" h="507" w="652">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38"/>
            <p:cNvSpPr/>
            <p:nvPr/>
          </p:nvSpPr>
          <p:spPr>
            <a:xfrm>
              <a:off x="7086800" y="2583725"/>
              <a:ext cx="13150" cy="11775"/>
            </a:xfrm>
            <a:custGeom>
              <a:rect b="b" l="l" r="r" t="t"/>
              <a:pathLst>
                <a:path extrusionOk="0" h="471" w="526">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38"/>
            <p:cNvSpPr/>
            <p:nvPr/>
          </p:nvSpPr>
          <p:spPr>
            <a:xfrm>
              <a:off x="6933275" y="2550250"/>
              <a:ext cx="14875" cy="8650"/>
            </a:xfrm>
            <a:custGeom>
              <a:rect b="b" l="l" r="r" t="t"/>
              <a:pathLst>
                <a:path extrusionOk="0" h="346" w="595">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38"/>
            <p:cNvSpPr/>
            <p:nvPr/>
          </p:nvSpPr>
          <p:spPr>
            <a:xfrm>
              <a:off x="6983175" y="2637850"/>
              <a:ext cx="15650" cy="12475"/>
            </a:xfrm>
            <a:custGeom>
              <a:rect b="b" l="l" r="r" t="t"/>
              <a:pathLst>
                <a:path extrusionOk="0" h="499" w="626">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38"/>
            <p:cNvSpPr/>
            <p:nvPr/>
          </p:nvSpPr>
          <p:spPr>
            <a:xfrm>
              <a:off x="7041550" y="2545400"/>
              <a:ext cx="13350" cy="12525"/>
            </a:xfrm>
            <a:custGeom>
              <a:rect b="b" l="l" r="r" t="t"/>
              <a:pathLst>
                <a:path extrusionOk="0" h="501" w="534">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38"/>
            <p:cNvSpPr/>
            <p:nvPr/>
          </p:nvSpPr>
          <p:spPr>
            <a:xfrm>
              <a:off x="6938675" y="2419375"/>
              <a:ext cx="15325" cy="12475"/>
            </a:xfrm>
            <a:custGeom>
              <a:rect b="b" l="l" r="r" t="t"/>
              <a:pathLst>
                <a:path extrusionOk="0" h="499" w="613">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38"/>
            <p:cNvSpPr/>
            <p:nvPr/>
          </p:nvSpPr>
          <p:spPr>
            <a:xfrm>
              <a:off x="6865225" y="2438500"/>
              <a:ext cx="14550" cy="12000"/>
            </a:xfrm>
            <a:custGeom>
              <a:rect b="b" l="l" r="r" t="t"/>
              <a:pathLst>
                <a:path extrusionOk="0" h="480" w="582">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38"/>
            <p:cNvSpPr/>
            <p:nvPr/>
          </p:nvSpPr>
          <p:spPr>
            <a:xfrm>
              <a:off x="6911850" y="2451200"/>
              <a:ext cx="16300" cy="12700"/>
            </a:xfrm>
            <a:custGeom>
              <a:rect b="b" l="l" r="r" t="t"/>
              <a:pathLst>
                <a:path extrusionOk="0" h="508" w="652">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38"/>
            <p:cNvSpPr/>
            <p:nvPr/>
          </p:nvSpPr>
          <p:spPr>
            <a:xfrm>
              <a:off x="6966600" y="2335700"/>
              <a:ext cx="11600" cy="10350"/>
            </a:xfrm>
            <a:custGeom>
              <a:rect b="b" l="l" r="r" t="t"/>
              <a:pathLst>
                <a:path extrusionOk="0" h="414" w="464">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38"/>
            <p:cNvSpPr/>
            <p:nvPr/>
          </p:nvSpPr>
          <p:spPr>
            <a:xfrm>
              <a:off x="6884225" y="2308250"/>
              <a:ext cx="14750" cy="11850"/>
            </a:xfrm>
            <a:custGeom>
              <a:rect b="b" l="l" r="r" t="t"/>
              <a:pathLst>
                <a:path extrusionOk="0" h="474" w="59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38"/>
            <p:cNvSpPr/>
            <p:nvPr/>
          </p:nvSpPr>
          <p:spPr>
            <a:xfrm>
              <a:off x="6868925" y="2327725"/>
              <a:ext cx="13950" cy="12100"/>
            </a:xfrm>
            <a:custGeom>
              <a:rect b="b" l="l" r="r" t="t"/>
              <a:pathLst>
                <a:path extrusionOk="0" h="484" w="558">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38"/>
            <p:cNvSpPr/>
            <p:nvPr/>
          </p:nvSpPr>
          <p:spPr>
            <a:xfrm>
              <a:off x="6895750" y="2263300"/>
              <a:ext cx="11550" cy="10250"/>
            </a:xfrm>
            <a:custGeom>
              <a:rect b="b" l="l" r="r" t="t"/>
              <a:pathLst>
                <a:path extrusionOk="0" h="410" w="462">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38"/>
            <p:cNvSpPr/>
            <p:nvPr/>
          </p:nvSpPr>
          <p:spPr>
            <a:xfrm>
              <a:off x="6772125" y="2166675"/>
              <a:ext cx="16775" cy="12850"/>
            </a:xfrm>
            <a:custGeom>
              <a:rect b="b" l="l" r="r" t="t"/>
              <a:pathLst>
                <a:path extrusionOk="0" h="514" w="671">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38"/>
            <p:cNvSpPr/>
            <p:nvPr/>
          </p:nvSpPr>
          <p:spPr>
            <a:xfrm>
              <a:off x="6738000" y="2180425"/>
              <a:ext cx="13350" cy="12400"/>
            </a:xfrm>
            <a:custGeom>
              <a:rect b="b" l="l" r="r" t="t"/>
              <a:pathLst>
                <a:path extrusionOk="0" h="496" w="534">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38"/>
            <p:cNvSpPr/>
            <p:nvPr/>
          </p:nvSpPr>
          <p:spPr>
            <a:xfrm>
              <a:off x="6841400" y="2189325"/>
              <a:ext cx="13100" cy="12675"/>
            </a:xfrm>
            <a:custGeom>
              <a:rect b="b" l="l" r="r" t="t"/>
              <a:pathLst>
                <a:path extrusionOk="0" h="507" w="524">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38"/>
            <p:cNvSpPr/>
            <p:nvPr/>
          </p:nvSpPr>
          <p:spPr>
            <a:xfrm>
              <a:off x="6831650" y="2120775"/>
              <a:ext cx="13950" cy="11900"/>
            </a:xfrm>
            <a:custGeom>
              <a:rect b="b" l="l" r="r" t="t"/>
              <a:pathLst>
                <a:path extrusionOk="0" h="476" w="558">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38"/>
            <p:cNvSpPr/>
            <p:nvPr/>
          </p:nvSpPr>
          <p:spPr>
            <a:xfrm>
              <a:off x="6687550" y="2129275"/>
              <a:ext cx="13350" cy="11700"/>
            </a:xfrm>
            <a:custGeom>
              <a:rect b="b" l="l" r="r" t="t"/>
              <a:pathLst>
                <a:path extrusionOk="0" h="468" w="534">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38"/>
            <p:cNvSpPr/>
            <p:nvPr/>
          </p:nvSpPr>
          <p:spPr>
            <a:xfrm>
              <a:off x="6703800" y="2114875"/>
              <a:ext cx="13375" cy="12125"/>
            </a:xfrm>
            <a:custGeom>
              <a:rect b="b" l="l" r="r" t="t"/>
              <a:pathLst>
                <a:path extrusionOk="0" h="485" w="535">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38"/>
            <p:cNvSpPr/>
            <p:nvPr/>
          </p:nvSpPr>
          <p:spPr>
            <a:xfrm>
              <a:off x="6727150" y="2040500"/>
              <a:ext cx="14600" cy="13125"/>
            </a:xfrm>
            <a:custGeom>
              <a:rect b="b" l="l" r="r" t="t"/>
              <a:pathLst>
                <a:path extrusionOk="0" h="525" w="584">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38"/>
            <p:cNvSpPr/>
            <p:nvPr/>
          </p:nvSpPr>
          <p:spPr>
            <a:xfrm>
              <a:off x="6768575" y="3719775"/>
              <a:ext cx="15300" cy="12450"/>
            </a:xfrm>
            <a:custGeom>
              <a:rect b="b" l="l" r="r" t="t"/>
              <a:pathLst>
                <a:path extrusionOk="0" h="498" w="612">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38"/>
            <p:cNvSpPr/>
            <p:nvPr/>
          </p:nvSpPr>
          <p:spPr>
            <a:xfrm>
              <a:off x="6776400" y="3674425"/>
              <a:ext cx="12500" cy="10225"/>
            </a:xfrm>
            <a:custGeom>
              <a:rect b="b" l="l" r="r" t="t"/>
              <a:pathLst>
                <a:path extrusionOk="0" h="409" w="50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38"/>
            <p:cNvSpPr/>
            <p:nvPr/>
          </p:nvSpPr>
          <p:spPr>
            <a:xfrm>
              <a:off x="6855025" y="3571425"/>
              <a:ext cx="15600" cy="12500"/>
            </a:xfrm>
            <a:custGeom>
              <a:rect b="b" l="l" r="r" t="t"/>
              <a:pathLst>
                <a:path extrusionOk="0" h="500" w="624">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38"/>
            <p:cNvSpPr/>
            <p:nvPr/>
          </p:nvSpPr>
          <p:spPr>
            <a:xfrm>
              <a:off x="6803050" y="3645325"/>
              <a:ext cx="14200" cy="12050"/>
            </a:xfrm>
            <a:custGeom>
              <a:rect b="b" l="l" r="r" t="t"/>
              <a:pathLst>
                <a:path extrusionOk="0" h="482" w="568">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38"/>
            <p:cNvSpPr/>
            <p:nvPr/>
          </p:nvSpPr>
          <p:spPr>
            <a:xfrm>
              <a:off x="6660575" y="3707275"/>
              <a:ext cx="18075" cy="12125"/>
            </a:xfrm>
            <a:custGeom>
              <a:rect b="b" l="l" r="r" t="t"/>
              <a:pathLst>
                <a:path extrusionOk="0" h="485" w="723">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38"/>
            <p:cNvSpPr/>
            <p:nvPr/>
          </p:nvSpPr>
          <p:spPr>
            <a:xfrm>
              <a:off x="6675450" y="3585100"/>
              <a:ext cx="13000" cy="12075"/>
            </a:xfrm>
            <a:custGeom>
              <a:rect b="b" l="l" r="r" t="t"/>
              <a:pathLst>
                <a:path extrusionOk="0" h="483" w="52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38"/>
            <p:cNvSpPr/>
            <p:nvPr/>
          </p:nvSpPr>
          <p:spPr>
            <a:xfrm>
              <a:off x="6732400" y="3611550"/>
              <a:ext cx="14950" cy="8175"/>
            </a:xfrm>
            <a:custGeom>
              <a:rect b="b" l="l" r="r" t="t"/>
              <a:pathLst>
                <a:path extrusionOk="0" h="327" w="598">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38"/>
            <p:cNvSpPr/>
            <p:nvPr/>
          </p:nvSpPr>
          <p:spPr>
            <a:xfrm>
              <a:off x="6585375" y="3747625"/>
              <a:ext cx="14925" cy="11850"/>
            </a:xfrm>
            <a:custGeom>
              <a:rect b="b" l="l" r="r" t="t"/>
              <a:pathLst>
                <a:path extrusionOk="0" h="474" w="597">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38"/>
            <p:cNvSpPr/>
            <p:nvPr/>
          </p:nvSpPr>
          <p:spPr>
            <a:xfrm>
              <a:off x="6537850" y="3738750"/>
              <a:ext cx="13000" cy="12175"/>
            </a:xfrm>
            <a:custGeom>
              <a:rect b="b" l="l" r="r" t="t"/>
              <a:pathLst>
                <a:path extrusionOk="0" h="487" w="52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38"/>
            <p:cNvSpPr/>
            <p:nvPr/>
          </p:nvSpPr>
          <p:spPr>
            <a:xfrm>
              <a:off x="6586225" y="3715375"/>
              <a:ext cx="13350" cy="11750"/>
            </a:xfrm>
            <a:custGeom>
              <a:rect b="b" l="l" r="r" t="t"/>
              <a:pathLst>
                <a:path extrusionOk="0" h="470" w="534">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38"/>
            <p:cNvSpPr/>
            <p:nvPr/>
          </p:nvSpPr>
          <p:spPr>
            <a:xfrm>
              <a:off x="6497825" y="3793300"/>
              <a:ext cx="13125" cy="12050"/>
            </a:xfrm>
            <a:custGeom>
              <a:rect b="b" l="l" r="r" t="t"/>
              <a:pathLst>
                <a:path extrusionOk="0" h="482" w="525">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38"/>
            <p:cNvSpPr/>
            <p:nvPr/>
          </p:nvSpPr>
          <p:spPr>
            <a:xfrm>
              <a:off x="6233475" y="3810475"/>
              <a:ext cx="12525" cy="11850"/>
            </a:xfrm>
            <a:custGeom>
              <a:rect b="b" l="l" r="r" t="t"/>
              <a:pathLst>
                <a:path extrusionOk="0" h="474" w="501">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38"/>
            <p:cNvSpPr/>
            <p:nvPr/>
          </p:nvSpPr>
          <p:spPr>
            <a:xfrm>
              <a:off x="6165175" y="3779025"/>
              <a:ext cx="18200" cy="12050"/>
            </a:xfrm>
            <a:custGeom>
              <a:rect b="b" l="l" r="r" t="t"/>
              <a:pathLst>
                <a:path extrusionOk="0" h="482" w="728">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38"/>
            <p:cNvSpPr/>
            <p:nvPr/>
          </p:nvSpPr>
          <p:spPr>
            <a:xfrm>
              <a:off x="6284325" y="3781700"/>
              <a:ext cx="12550" cy="12125"/>
            </a:xfrm>
            <a:custGeom>
              <a:rect b="b" l="l" r="r" t="t"/>
              <a:pathLst>
                <a:path extrusionOk="0" h="485" w="502">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38"/>
            <p:cNvSpPr/>
            <p:nvPr/>
          </p:nvSpPr>
          <p:spPr>
            <a:xfrm>
              <a:off x="6245975" y="3836475"/>
              <a:ext cx="13375" cy="12225"/>
            </a:xfrm>
            <a:custGeom>
              <a:rect b="b" l="l" r="r" t="t"/>
              <a:pathLst>
                <a:path extrusionOk="0" h="489" w="535">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38"/>
            <p:cNvSpPr/>
            <p:nvPr/>
          </p:nvSpPr>
          <p:spPr>
            <a:xfrm>
              <a:off x="6090150" y="3793575"/>
              <a:ext cx="14775" cy="8025"/>
            </a:xfrm>
            <a:custGeom>
              <a:rect b="b" l="l" r="r" t="t"/>
              <a:pathLst>
                <a:path extrusionOk="0" h="321" w="591">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38"/>
            <p:cNvSpPr/>
            <p:nvPr/>
          </p:nvSpPr>
          <p:spPr>
            <a:xfrm>
              <a:off x="6066200" y="3778025"/>
              <a:ext cx="13850" cy="11950"/>
            </a:xfrm>
            <a:custGeom>
              <a:rect b="b" l="l" r="r" t="t"/>
              <a:pathLst>
                <a:path extrusionOk="0" h="478" w="554">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38"/>
            <p:cNvSpPr/>
            <p:nvPr/>
          </p:nvSpPr>
          <p:spPr>
            <a:xfrm>
              <a:off x="6411950" y="3833125"/>
              <a:ext cx="14400" cy="9050"/>
            </a:xfrm>
            <a:custGeom>
              <a:rect b="b" l="l" r="r" t="t"/>
              <a:pathLst>
                <a:path extrusionOk="0" h="362" w="576">
                  <a:moveTo>
                    <a:pt x="482" y="1"/>
                  </a:moveTo>
                  <a:cubicBezTo>
                    <a:pt x="317" y="1"/>
                    <a:pt x="0" y="312"/>
                    <a:pt x="300" y="362"/>
                  </a:cubicBezTo>
                  <a:cubicBezTo>
                    <a:pt x="433" y="362"/>
                    <a:pt x="533" y="262"/>
                    <a:pt x="567" y="128"/>
                  </a:cubicBezTo>
                  <a:cubicBezTo>
                    <a:pt x="575" y="36"/>
                    <a:pt x="53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38"/>
            <p:cNvSpPr/>
            <p:nvPr/>
          </p:nvSpPr>
          <p:spPr>
            <a:xfrm>
              <a:off x="6257650" y="3876175"/>
              <a:ext cx="13500" cy="12225"/>
            </a:xfrm>
            <a:custGeom>
              <a:rect b="b" l="l" r="r" t="t"/>
              <a:pathLst>
                <a:path extrusionOk="0" h="489" w="54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38"/>
            <p:cNvSpPr/>
            <p:nvPr/>
          </p:nvSpPr>
          <p:spPr>
            <a:xfrm>
              <a:off x="6157900" y="3849425"/>
              <a:ext cx="11375" cy="9525"/>
            </a:xfrm>
            <a:custGeom>
              <a:rect b="b" l="l" r="r" t="t"/>
              <a:pathLst>
                <a:path extrusionOk="0" h="381" w="455">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38"/>
            <p:cNvSpPr/>
            <p:nvPr/>
          </p:nvSpPr>
          <p:spPr>
            <a:xfrm>
              <a:off x="6178825" y="3869025"/>
              <a:ext cx="15250" cy="7350"/>
            </a:xfrm>
            <a:custGeom>
              <a:rect b="b" l="l" r="r" t="t"/>
              <a:pathLst>
                <a:path extrusionOk="0" h="294" w="61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38"/>
            <p:cNvSpPr/>
            <p:nvPr/>
          </p:nvSpPr>
          <p:spPr>
            <a:xfrm>
              <a:off x="6010375" y="3796975"/>
              <a:ext cx="13975" cy="8375"/>
            </a:xfrm>
            <a:custGeom>
              <a:rect b="b" l="l" r="r" t="t"/>
              <a:pathLst>
                <a:path extrusionOk="0" h="335" w="559">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38"/>
            <p:cNvSpPr/>
            <p:nvPr/>
          </p:nvSpPr>
          <p:spPr>
            <a:xfrm>
              <a:off x="5726650" y="3680525"/>
              <a:ext cx="14825" cy="11875"/>
            </a:xfrm>
            <a:custGeom>
              <a:rect b="b" l="l" r="r" t="t"/>
              <a:pathLst>
                <a:path extrusionOk="0" h="475" w="593">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38"/>
            <p:cNvSpPr/>
            <p:nvPr/>
          </p:nvSpPr>
          <p:spPr>
            <a:xfrm>
              <a:off x="5723250" y="3652850"/>
              <a:ext cx="11550" cy="10275"/>
            </a:xfrm>
            <a:custGeom>
              <a:rect b="b" l="l" r="r" t="t"/>
              <a:pathLst>
                <a:path extrusionOk="0" h="411" w="462">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38"/>
            <p:cNvSpPr/>
            <p:nvPr/>
          </p:nvSpPr>
          <p:spPr>
            <a:xfrm>
              <a:off x="5810675" y="3717825"/>
              <a:ext cx="15700" cy="11800"/>
            </a:xfrm>
            <a:custGeom>
              <a:rect b="b" l="l" r="r" t="t"/>
              <a:pathLst>
                <a:path extrusionOk="0" h="472" w="628">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38"/>
            <p:cNvSpPr/>
            <p:nvPr/>
          </p:nvSpPr>
          <p:spPr>
            <a:xfrm>
              <a:off x="5814000" y="3734575"/>
              <a:ext cx="11700" cy="12550"/>
            </a:xfrm>
            <a:custGeom>
              <a:rect b="b" l="l" r="r" t="t"/>
              <a:pathLst>
                <a:path extrusionOk="0" h="502" w="468">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38"/>
            <p:cNvSpPr/>
            <p:nvPr/>
          </p:nvSpPr>
          <p:spPr>
            <a:xfrm>
              <a:off x="5571525" y="3628900"/>
              <a:ext cx="18875" cy="12875"/>
            </a:xfrm>
            <a:custGeom>
              <a:rect b="b" l="l" r="r" t="t"/>
              <a:pathLst>
                <a:path extrusionOk="0" h="515" w="755">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38"/>
            <p:cNvSpPr/>
            <p:nvPr/>
          </p:nvSpPr>
          <p:spPr>
            <a:xfrm>
              <a:off x="5408700" y="3487525"/>
              <a:ext cx="15525" cy="12525"/>
            </a:xfrm>
            <a:custGeom>
              <a:rect b="b" l="l" r="r" t="t"/>
              <a:pathLst>
                <a:path extrusionOk="0" h="501" w="621">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38"/>
            <p:cNvSpPr/>
            <p:nvPr/>
          </p:nvSpPr>
          <p:spPr>
            <a:xfrm>
              <a:off x="5428725" y="3508575"/>
              <a:ext cx="12525" cy="12550"/>
            </a:xfrm>
            <a:custGeom>
              <a:rect b="b" l="l" r="r" t="t"/>
              <a:pathLst>
                <a:path extrusionOk="0" h="502" w="501">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38"/>
            <p:cNvSpPr/>
            <p:nvPr/>
          </p:nvSpPr>
          <p:spPr>
            <a:xfrm>
              <a:off x="5536300" y="3687250"/>
              <a:ext cx="14200" cy="12375"/>
            </a:xfrm>
            <a:custGeom>
              <a:rect b="b" l="l" r="r" t="t"/>
              <a:pathLst>
                <a:path extrusionOk="0" h="495" w="568">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38"/>
            <p:cNvSpPr/>
            <p:nvPr/>
          </p:nvSpPr>
          <p:spPr>
            <a:xfrm>
              <a:off x="5444575" y="3616325"/>
              <a:ext cx="14200" cy="12225"/>
            </a:xfrm>
            <a:custGeom>
              <a:rect b="b" l="l" r="r" t="t"/>
              <a:pathLst>
                <a:path extrusionOk="0" h="489" w="568">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38"/>
            <p:cNvSpPr/>
            <p:nvPr/>
          </p:nvSpPr>
          <p:spPr>
            <a:xfrm>
              <a:off x="5277775" y="3390125"/>
              <a:ext cx="13375" cy="12000"/>
            </a:xfrm>
            <a:custGeom>
              <a:rect b="b" l="l" r="r" t="t"/>
              <a:pathLst>
                <a:path extrusionOk="0" h="480" w="535">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38"/>
            <p:cNvSpPr/>
            <p:nvPr/>
          </p:nvSpPr>
          <p:spPr>
            <a:xfrm>
              <a:off x="5284450" y="3334975"/>
              <a:ext cx="13375" cy="12675"/>
            </a:xfrm>
            <a:custGeom>
              <a:rect b="b" l="l" r="r" t="t"/>
              <a:pathLst>
                <a:path extrusionOk="0" h="507" w="535">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38"/>
            <p:cNvSpPr/>
            <p:nvPr/>
          </p:nvSpPr>
          <p:spPr>
            <a:xfrm>
              <a:off x="5519625" y="3506825"/>
              <a:ext cx="14725" cy="12475"/>
            </a:xfrm>
            <a:custGeom>
              <a:rect b="b" l="l" r="r" t="t"/>
              <a:pathLst>
                <a:path extrusionOk="0" h="499" w="589">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38"/>
            <p:cNvSpPr/>
            <p:nvPr/>
          </p:nvSpPr>
          <p:spPr>
            <a:xfrm>
              <a:off x="5525825" y="3543600"/>
              <a:ext cx="13600" cy="11850"/>
            </a:xfrm>
            <a:custGeom>
              <a:rect b="b" l="l" r="r" t="t"/>
              <a:pathLst>
                <a:path extrusionOk="0" h="474" w="544">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38"/>
            <p:cNvSpPr/>
            <p:nvPr/>
          </p:nvSpPr>
          <p:spPr>
            <a:xfrm>
              <a:off x="5349525" y="3355800"/>
              <a:ext cx="17450" cy="12350"/>
            </a:xfrm>
            <a:custGeom>
              <a:rect b="b" l="l" r="r" t="t"/>
              <a:pathLst>
                <a:path extrusionOk="0" h="494" w="698">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38"/>
            <p:cNvSpPr/>
            <p:nvPr/>
          </p:nvSpPr>
          <p:spPr>
            <a:xfrm>
              <a:off x="5275275" y="3156500"/>
              <a:ext cx="13375" cy="12075"/>
            </a:xfrm>
            <a:custGeom>
              <a:rect b="b" l="l" r="r" t="t"/>
              <a:pathLst>
                <a:path extrusionOk="0" h="483" w="535">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38"/>
            <p:cNvSpPr/>
            <p:nvPr/>
          </p:nvSpPr>
          <p:spPr>
            <a:xfrm>
              <a:off x="7538575" y="2058175"/>
              <a:ext cx="14075" cy="11875"/>
            </a:xfrm>
            <a:custGeom>
              <a:rect b="b" l="l" r="r" t="t"/>
              <a:pathLst>
                <a:path extrusionOk="0" h="475" w="563">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38"/>
            <p:cNvSpPr/>
            <p:nvPr/>
          </p:nvSpPr>
          <p:spPr>
            <a:xfrm>
              <a:off x="7709300" y="2175325"/>
              <a:ext cx="14300" cy="7625"/>
            </a:xfrm>
            <a:custGeom>
              <a:rect b="b" l="l" r="r" t="t"/>
              <a:pathLst>
                <a:path extrusionOk="0" h="305" w="572">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38"/>
            <p:cNvSpPr/>
            <p:nvPr/>
          </p:nvSpPr>
          <p:spPr>
            <a:xfrm>
              <a:off x="7726425" y="2157325"/>
              <a:ext cx="13150" cy="11225"/>
            </a:xfrm>
            <a:custGeom>
              <a:rect b="b" l="l" r="r" t="t"/>
              <a:pathLst>
                <a:path extrusionOk="0" h="449" w="526">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38"/>
            <p:cNvSpPr/>
            <p:nvPr/>
          </p:nvSpPr>
          <p:spPr>
            <a:xfrm>
              <a:off x="7701500" y="2049675"/>
              <a:ext cx="15225" cy="12450"/>
            </a:xfrm>
            <a:custGeom>
              <a:rect b="b" l="l" r="r" t="t"/>
              <a:pathLst>
                <a:path extrusionOk="0" h="498" w="609">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38"/>
            <p:cNvSpPr/>
            <p:nvPr/>
          </p:nvSpPr>
          <p:spPr>
            <a:xfrm>
              <a:off x="7586100" y="2091575"/>
              <a:ext cx="12525" cy="11875"/>
            </a:xfrm>
            <a:custGeom>
              <a:rect b="b" l="l" r="r" t="t"/>
              <a:pathLst>
                <a:path extrusionOk="0" h="475" w="501">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38"/>
            <p:cNvSpPr/>
            <p:nvPr/>
          </p:nvSpPr>
          <p:spPr>
            <a:xfrm>
              <a:off x="7656150" y="2205325"/>
              <a:ext cx="13900" cy="12050"/>
            </a:xfrm>
            <a:custGeom>
              <a:rect b="b" l="l" r="r" t="t"/>
              <a:pathLst>
                <a:path extrusionOk="0" h="482" w="556">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38"/>
            <p:cNvSpPr/>
            <p:nvPr/>
          </p:nvSpPr>
          <p:spPr>
            <a:xfrm>
              <a:off x="7747875" y="2147075"/>
              <a:ext cx="15425" cy="12275"/>
            </a:xfrm>
            <a:custGeom>
              <a:rect b="b" l="l" r="r" t="t"/>
              <a:pathLst>
                <a:path extrusionOk="0" h="491" w="617">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38"/>
            <p:cNvSpPr/>
            <p:nvPr/>
          </p:nvSpPr>
          <p:spPr>
            <a:xfrm>
              <a:off x="7687850" y="2011375"/>
              <a:ext cx="14200" cy="12300"/>
            </a:xfrm>
            <a:custGeom>
              <a:rect b="b" l="l" r="r" t="t"/>
              <a:pathLst>
                <a:path extrusionOk="0" h="492" w="568">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38"/>
            <p:cNvSpPr/>
            <p:nvPr/>
          </p:nvSpPr>
          <p:spPr>
            <a:xfrm>
              <a:off x="7613625" y="2045225"/>
              <a:ext cx="13350" cy="12175"/>
            </a:xfrm>
            <a:custGeom>
              <a:rect b="b" l="l" r="r" t="t"/>
              <a:pathLst>
                <a:path extrusionOk="0" h="487" w="534">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38"/>
            <p:cNvSpPr/>
            <p:nvPr/>
          </p:nvSpPr>
          <p:spPr>
            <a:xfrm>
              <a:off x="7672350" y="2257900"/>
              <a:ext cx="14550" cy="7525"/>
            </a:xfrm>
            <a:custGeom>
              <a:rect b="b" l="l" r="r" t="t"/>
              <a:pathLst>
                <a:path extrusionOk="0" h="301" w="582">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38"/>
            <p:cNvSpPr/>
            <p:nvPr/>
          </p:nvSpPr>
          <p:spPr>
            <a:xfrm>
              <a:off x="7797075" y="2225650"/>
              <a:ext cx="12550" cy="11375"/>
            </a:xfrm>
            <a:custGeom>
              <a:rect b="b" l="l" r="r" t="t"/>
              <a:pathLst>
                <a:path extrusionOk="0" h="455" w="502">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38"/>
            <p:cNvSpPr/>
            <p:nvPr/>
          </p:nvSpPr>
          <p:spPr>
            <a:xfrm>
              <a:off x="7794575" y="2074225"/>
              <a:ext cx="15050" cy="12525"/>
            </a:xfrm>
            <a:custGeom>
              <a:rect b="b" l="l" r="r" t="t"/>
              <a:pathLst>
                <a:path extrusionOk="0" h="501" w="602">
                  <a:moveTo>
                    <a:pt x="334" y="1"/>
                  </a:moveTo>
                  <a:cubicBezTo>
                    <a:pt x="1" y="34"/>
                    <a:pt x="34" y="501"/>
                    <a:pt x="368" y="501"/>
                  </a:cubicBezTo>
                  <a:cubicBezTo>
                    <a:pt x="501" y="468"/>
                    <a:pt x="601" y="367"/>
                    <a:pt x="568" y="234"/>
                  </a:cubicBezTo>
                  <a:cubicBezTo>
                    <a:pt x="568" y="101"/>
                    <a:pt x="468" y="1"/>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38"/>
            <p:cNvSpPr/>
            <p:nvPr/>
          </p:nvSpPr>
          <p:spPr>
            <a:xfrm>
              <a:off x="7734550" y="2080075"/>
              <a:ext cx="15025" cy="12525"/>
            </a:xfrm>
            <a:custGeom>
              <a:rect b="b" l="l" r="r" t="t"/>
              <a:pathLst>
                <a:path extrusionOk="0" h="501" w="601">
                  <a:moveTo>
                    <a:pt x="334" y="0"/>
                  </a:moveTo>
                  <a:cubicBezTo>
                    <a:pt x="0" y="0"/>
                    <a:pt x="33" y="500"/>
                    <a:pt x="367" y="500"/>
                  </a:cubicBezTo>
                  <a:cubicBezTo>
                    <a:pt x="500" y="467"/>
                    <a:pt x="600" y="367"/>
                    <a:pt x="600" y="234"/>
                  </a:cubicBezTo>
                  <a:cubicBezTo>
                    <a:pt x="567" y="100"/>
                    <a:pt x="467"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38"/>
            <p:cNvSpPr/>
            <p:nvPr/>
          </p:nvSpPr>
          <p:spPr>
            <a:xfrm>
              <a:off x="7726950" y="2316425"/>
              <a:ext cx="13075" cy="12025"/>
            </a:xfrm>
            <a:custGeom>
              <a:rect b="b" l="l" r="r" t="t"/>
              <a:pathLst>
                <a:path extrusionOk="0" h="481" w="523">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38"/>
            <p:cNvSpPr/>
            <p:nvPr/>
          </p:nvSpPr>
          <p:spPr>
            <a:xfrm>
              <a:off x="7908125" y="2349700"/>
              <a:ext cx="15750" cy="12475"/>
            </a:xfrm>
            <a:custGeom>
              <a:rect b="b" l="l" r="r" t="t"/>
              <a:pathLst>
                <a:path extrusionOk="0" h="499" w="63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38"/>
            <p:cNvSpPr/>
            <p:nvPr/>
          </p:nvSpPr>
          <p:spPr>
            <a:xfrm>
              <a:off x="7882150" y="2238300"/>
              <a:ext cx="14675" cy="11825"/>
            </a:xfrm>
            <a:custGeom>
              <a:rect b="b" l="l" r="r" t="t"/>
              <a:pathLst>
                <a:path extrusionOk="0" h="473" w="587">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38"/>
            <p:cNvSpPr/>
            <p:nvPr/>
          </p:nvSpPr>
          <p:spPr>
            <a:xfrm>
              <a:off x="7815700" y="2245975"/>
              <a:ext cx="16425" cy="12575"/>
            </a:xfrm>
            <a:custGeom>
              <a:rect b="b" l="l" r="r" t="t"/>
              <a:pathLst>
                <a:path extrusionOk="0" h="503" w="657">
                  <a:moveTo>
                    <a:pt x="325" y="0"/>
                  </a:moveTo>
                  <a:cubicBezTo>
                    <a:pt x="21" y="0"/>
                    <a:pt x="0" y="470"/>
                    <a:pt x="323" y="502"/>
                  </a:cubicBezTo>
                  <a:cubicBezTo>
                    <a:pt x="623" y="502"/>
                    <a:pt x="657" y="35"/>
                    <a:pt x="357" y="2"/>
                  </a:cubicBezTo>
                  <a:cubicBezTo>
                    <a:pt x="346" y="1"/>
                    <a:pt x="335" y="0"/>
                    <a:pt x="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38"/>
            <p:cNvSpPr/>
            <p:nvPr/>
          </p:nvSpPr>
          <p:spPr>
            <a:xfrm>
              <a:off x="7831475" y="2410550"/>
              <a:ext cx="14650" cy="10375"/>
            </a:xfrm>
            <a:custGeom>
              <a:rect b="b" l="l" r="r" t="t"/>
              <a:pathLst>
                <a:path extrusionOk="0" h="415" w="586">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38"/>
            <p:cNvSpPr/>
            <p:nvPr/>
          </p:nvSpPr>
          <p:spPr>
            <a:xfrm>
              <a:off x="7903825" y="2411125"/>
              <a:ext cx="12525" cy="12550"/>
            </a:xfrm>
            <a:custGeom>
              <a:rect b="b" l="l" r="r" t="t"/>
              <a:pathLst>
                <a:path extrusionOk="0" h="502" w="501">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38"/>
            <p:cNvSpPr/>
            <p:nvPr/>
          </p:nvSpPr>
          <p:spPr>
            <a:xfrm>
              <a:off x="7870975" y="2294200"/>
              <a:ext cx="14525" cy="12875"/>
            </a:xfrm>
            <a:custGeom>
              <a:rect b="b" l="l" r="r" t="t"/>
              <a:pathLst>
                <a:path extrusionOk="0" h="515" w="581">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38"/>
            <p:cNvSpPr/>
            <p:nvPr/>
          </p:nvSpPr>
          <p:spPr>
            <a:xfrm>
              <a:off x="7820425" y="2441000"/>
              <a:ext cx="15925" cy="12175"/>
            </a:xfrm>
            <a:custGeom>
              <a:rect b="b" l="l" r="r" t="t"/>
              <a:pathLst>
                <a:path extrusionOk="0" h="487" w="637">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38"/>
            <p:cNvSpPr/>
            <p:nvPr/>
          </p:nvSpPr>
          <p:spPr>
            <a:xfrm>
              <a:off x="7957700" y="2661600"/>
              <a:ext cx="14725" cy="10850"/>
            </a:xfrm>
            <a:custGeom>
              <a:rect b="b" l="l" r="r" t="t"/>
              <a:pathLst>
                <a:path extrusionOk="0" h="434" w="589">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38"/>
            <p:cNvSpPr/>
            <p:nvPr/>
          </p:nvSpPr>
          <p:spPr>
            <a:xfrm>
              <a:off x="8072075" y="2646125"/>
              <a:ext cx="12750" cy="10225"/>
            </a:xfrm>
            <a:custGeom>
              <a:rect b="b" l="l" r="r" t="t"/>
              <a:pathLst>
                <a:path extrusionOk="0" h="409" w="51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38"/>
            <p:cNvSpPr/>
            <p:nvPr/>
          </p:nvSpPr>
          <p:spPr>
            <a:xfrm>
              <a:off x="8003075" y="2458025"/>
              <a:ext cx="14725" cy="12175"/>
            </a:xfrm>
            <a:custGeom>
              <a:rect b="b" l="l" r="r" t="t"/>
              <a:pathLst>
                <a:path extrusionOk="0" h="487" w="589">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38"/>
            <p:cNvSpPr/>
            <p:nvPr/>
          </p:nvSpPr>
          <p:spPr>
            <a:xfrm>
              <a:off x="7834600" y="2517350"/>
              <a:ext cx="14400" cy="12450"/>
            </a:xfrm>
            <a:custGeom>
              <a:rect b="b" l="l" r="r" t="t"/>
              <a:pathLst>
                <a:path extrusionOk="0" h="498" w="576">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38"/>
            <p:cNvSpPr/>
            <p:nvPr/>
          </p:nvSpPr>
          <p:spPr>
            <a:xfrm>
              <a:off x="7869625" y="2681950"/>
              <a:ext cx="13375" cy="12125"/>
            </a:xfrm>
            <a:custGeom>
              <a:rect b="b" l="l" r="r" t="t"/>
              <a:pathLst>
                <a:path extrusionOk="0" h="485" w="535">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38"/>
            <p:cNvSpPr/>
            <p:nvPr/>
          </p:nvSpPr>
          <p:spPr>
            <a:xfrm>
              <a:off x="8018075" y="2678000"/>
              <a:ext cx="16700" cy="12525"/>
            </a:xfrm>
            <a:custGeom>
              <a:rect b="b" l="l" r="r" t="t"/>
              <a:pathLst>
                <a:path extrusionOk="0" h="501" w="668">
                  <a:moveTo>
                    <a:pt x="367" y="0"/>
                  </a:moveTo>
                  <a:cubicBezTo>
                    <a:pt x="34" y="0"/>
                    <a:pt x="0" y="467"/>
                    <a:pt x="334" y="500"/>
                  </a:cubicBezTo>
                  <a:cubicBezTo>
                    <a:pt x="634" y="500"/>
                    <a:pt x="668" y="33"/>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38"/>
            <p:cNvSpPr/>
            <p:nvPr/>
          </p:nvSpPr>
          <p:spPr>
            <a:xfrm>
              <a:off x="7963875" y="2501825"/>
              <a:ext cx="14850" cy="11825"/>
            </a:xfrm>
            <a:custGeom>
              <a:rect b="b" l="l" r="r" t="t"/>
              <a:pathLst>
                <a:path extrusionOk="0" h="473" w="594">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38"/>
            <p:cNvSpPr/>
            <p:nvPr/>
          </p:nvSpPr>
          <p:spPr>
            <a:xfrm>
              <a:off x="7877150" y="2572700"/>
              <a:ext cx="12525" cy="11500"/>
            </a:xfrm>
            <a:custGeom>
              <a:rect b="b" l="l" r="r" t="t"/>
              <a:pathLst>
                <a:path extrusionOk="0" h="460" w="501">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38"/>
            <p:cNvSpPr/>
            <p:nvPr/>
          </p:nvSpPr>
          <p:spPr>
            <a:xfrm>
              <a:off x="7923000" y="2715750"/>
              <a:ext cx="15775" cy="12125"/>
            </a:xfrm>
            <a:custGeom>
              <a:rect b="b" l="l" r="r" t="t"/>
              <a:pathLst>
                <a:path extrusionOk="0" h="485" w="631">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38"/>
            <p:cNvSpPr/>
            <p:nvPr/>
          </p:nvSpPr>
          <p:spPr>
            <a:xfrm>
              <a:off x="7981850" y="2612275"/>
              <a:ext cx="15225" cy="12800"/>
            </a:xfrm>
            <a:custGeom>
              <a:rect b="b" l="l" r="r" t="t"/>
              <a:pathLst>
                <a:path extrusionOk="0" h="512" w="609">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38"/>
            <p:cNvSpPr/>
            <p:nvPr/>
          </p:nvSpPr>
          <p:spPr>
            <a:xfrm>
              <a:off x="7968875" y="2581050"/>
              <a:ext cx="14850" cy="11825"/>
            </a:xfrm>
            <a:custGeom>
              <a:rect b="b" l="l" r="r" t="t"/>
              <a:pathLst>
                <a:path extrusionOk="0" h="473" w="594">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38"/>
            <p:cNvSpPr/>
            <p:nvPr/>
          </p:nvSpPr>
          <p:spPr>
            <a:xfrm>
              <a:off x="8021400" y="2899650"/>
              <a:ext cx="13375" cy="12025"/>
            </a:xfrm>
            <a:custGeom>
              <a:rect b="b" l="l" r="r" t="t"/>
              <a:pathLst>
                <a:path extrusionOk="0" h="481" w="535">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38"/>
            <p:cNvSpPr/>
            <p:nvPr/>
          </p:nvSpPr>
          <p:spPr>
            <a:xfrm>
              <a:off x="8018675" y="2944200"/>
              <a:ext cx="13600" cy="11550"/>
            </a:xfrm>
            <a:custGeom>
              <a:rect b="b" l="l" r="r" t="t"/>
              <a:pathLst>
                <a:path extrusionOk="0" h="462" w="544">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38"/>
            <p:cNvSpPr/>
            <p:nvPr/>
          </p:nvSpPr>
          <p:spPr>
            <a:xfrm>
              <a:off x="8013900" y="3142850"/>
              <a:ext cx="13525" cy="8850"/>
            </a:xfrm>
            <a:custGeom>
              <a:rect b="b" l="l" r="r" t="t"/>
              <a:pathLst>
                <a:path extrusionOk="0" h="354" w="541">
                  <a:moveTo>
                    <a:pt x="83" y="1"/>
                  </a:moveTo>
                  <a:cubicBezTo>
                    <a:pt x="35" y="1"/>
                    <a:pt x="1" y="34"/>
                    <a:pt x="1" y="120"/>
                  </a:cubicBezTo>
                  <a:cubicBezTo>
                    <a:pt x="1" y="253"/>
                    <a:pt x="101" y="353"/>
                    <a:pt x="234" y="353"/>
                  </a:cubicBezTo>
                  <a:cubicBezTo>
                    <a:pt x="541" y="353"/>
                    <a:pt x="241" y="1"/>
                    <a:pt x="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38"/>
            <p:cNvSpPr/>
            <p:nvPr/>
          </p:nvSpPr>
          <p:spPr>
            <a:xfrm>
              <a:off x="8099175" y="3050400"/>
              <a:ext cx="13150" cy="12225"/>
            </a:xfrm>
            <a:custGeom>
              <a:rect b="b" l="l" r="r" t="t"/>
              <a:pathLst>
                <a:path extrusionOk="0" h="489" w="526">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38"/>
            <p:cNvSpPr/>
            <p:nvPr/>
          </p:nvSpPr>
          <p:spPr>
            <a:xfrm>
              <a:off x="8059075" y="2905450"/>
              <a:ext cx="14550" cy="8025"/>
            </a:xfrm>
            <a:custGeom>
              <a:rect b="b" l="l" r="r" t="t"/>
              <a:pathLst>
                <a:path extrusionOk="0" h="321" w="582">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38"/>
            <p:cNvSpPr/>
            <p:nvPr/>
          </p:nvSpPr>
          <p:spPr>
            <a:xfrm>
              <a:off x="7906325" y="3033275"/>
              <a:ext cx="15175" cy="11875"/>
            </a:xfrm>
            <a:custGeom>
              <a:rect b="b" l="l" r="r" t="t"/>
              <a:pathLst>
                <a:path extrusionOk="0" h="475" w="607">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38"/>
            <p:cNvSpPr/>
            <p:nvPr/>
          </p:nvSpPr>
          <p:spPr>
            <a:xfrm>
              <a:off x="7915500" y="3224925"/>
              <a:ext cx="11700" cy="11825"/>
            </a:xfrm>
            <a:custGeom>
              <a:rect b="b" l="l" r="r" t="t"/>
              <a:pathLst>
                <a:path extrusionOk="0" h="473" w="468">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38"/>
            <p:cNvSpPr/>
            <p:nvPr/>
          </p:nvSpPr>
          <p:spPr>
            <a:xfrm>
              <a:off x="8007000" y="3173225"/>
              <a:ext cx="16100" cy="12750"/>
            </a:xfrm>
            <a:custGeom>
              <a:rect b="b" l="l" r="r" t="t"/>
              <a:pathLst>
                <a:path extrusionOk="0" h="510" w="644">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38"/>
            <p:cNvSpPr/>
            <p:nvPr/>
          </p:nvSpPr>
          <p:spPr>
            <a:xfrm>
              <a:off x="7949600" y="2998000"/>
              <a:ext cx="15950" cy="12250"/>
            </a:xfrm>
            <a:custGeom>
              <a:rect b="b" l="l" r="r" t="t"/>
              <a:pathLst>
                <a:path extrusionOk="0" h="490" w="638">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38"/>
            <p:cNvSpPr/>
            <p:nvPr/>
          </p:nvSpPr>
          <p:spPr>
            <a:xfrm>
              <a:off x="7869250" y="3088175"/>
              <a:ext cx="15425" cy="12250"/>
            </a:xfrm>
            <a:custGeom>
              <a:rect b="b" l="l" r="r" t="t"/>
              <a:pathLst>
                <a:path extrusionOk="0" h="490" w="617">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38"/>
            <p:cNvSpPr/>
            <p:nvPr/>
          </p:nvSpPr>
          <p:spPr>
            <a:xfrm>
              <a:off x="7977075" y="3436500"/>
              <a:ext cx="12675" cy="12225"/>
            </a:xfrm>
            <a:custGeom>
              <a:rect b="b" l="l" r="r" t="t"/>
              <a:pathLst>
                <a:path extrusionOk="0" h="489" w="507">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38"/>
            <p:cNvSpPr/>
            <p:nvPr/>
          </p:nvSpPr>
          <p:spPr>
            <a:xfrm>
              <a:off x="8081075" y="3391400"/>
              <a:ext cx="15425" cy="12125"/>
            </a:xfrm>
            <a:custGeom>
              <a:rect b="b" l="l" r="r" t="t"/>
              <a:pathLst>
                <a:path extrusionOk="0" h="485" w="617">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38"/>
            <p:cNvSpPr/>
            <p:nvPr/>
          </p:nvSpPr>
          <p:spPr>
            <a:xfrm>
              <a:off x="8054650" y="3280775"/>
              <a:ext cx="13475" cy="12050"/>
            </a:xfrm>
            <a:custGeom>
              <a:rect b="b" l="l" r="r" t="t"/>
              <a:pathLst>
                <a:path extrusionOk="0" h="482" w="539">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38"/>
            <p:cNvSpPr/>
            <p:nvPr/>
          </p:nvSpPr>
          <p:spPr>
            <a:xfrm>
              <a:off x="7950125" y="3424625"/>
              <a:ext cx="14925" cy="10075"/>
            </a:xfrm>
            <a:custGeom>
              <a:rect b="b" l="l" r="r" t="t"/>
              <a:pathLst>
                <a:path extrusionOk="0" h="403" w="597">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38"/>
            <p:cNvSpPr/>
            <p:nvPr/>
          </p:nvSpPr>
          <p:spPr>
            <a:xfrm>
              <a:off x="7963025" y="3640300"/>
              <a:ext cx="13175" cy="11775"/>
            </a:xfrm>
            <a:custGeom>
              <a:rect b="b" l="l" r="r" t="t"/>
              <a:pathLst>
                <a:path extrusionOk="0" h="471" w="527">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38"/>
            <p:cNvSpPr/>
            <p:nvPr/>
          </p:nvSpPr>
          <p:spPr>
            <a:xfrm>
              <a:off x="8072725" y="3559000"/>
              <a:ext cx="15425" cy="12425"/>
            </a:xfrm>
            <a:custGeom>
              <a:rect b="b" l="l" r="r" t="t"/>
              <a:pathLst>
                <a:path extrusionOk="0" h="497" w="617">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38"/>
            <p:cNvSpPr/>
            <p:nvPr/>
          </p:nvSpPr>
          <p:spPr>
            <a:xfrm>
              <a:off x="8045600" y="3352425"/>
              <a:ext cx="12525" cy="11925"/>
            </a:xfrm>
            <a:custGeom>
              <a:rect b="b" l="l" r="r" t="t"/>
              <a:pathLst>
                <a:path extrusionOk="0" h="477" w="501">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38"/>
            <p:cNvSpPr/>
            <p:nvPr/>
          </p:nvSpPr>
          <p:spPr>
            <a:xfrm>
              <a:off x="7882150" y="3492525"/>
              <a:ext cx="13350" cy="12250"/>
            </a:xfrm>
            <a:custGeom>
              <a:rect b="b" l="l" r="r" t="t"/>
              <a:pathLst>
                <a:path extrusionOk="0" h="490" w="534">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38"/>
            <p:cNvSpPr/>
            <p:nvPr/>
          </p:nvSpPr>
          <p:spPr>
            <a:xfrm>
              <a:off x="7887150" y="3718125"/>
              <a:ext cx="12225" cy="9100"/>
            </a:xfrm>
            <a:custGeom>
              <a:rect b="b" l="l" r="r" t="t"/>
              <a:pathLst>
                <a:path extrusionOk="0" h="364" w="489">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38"/>
            <p:cNvSpPr/>
            <p:nvPr/>
          </p:nvSpPr>
          <p:spPr>
            <a:xfrm>
              <a:off x="7717025" y="3831500"/>
              <a:ext cx="12525" cy="12200"/>
            </a:xfrm>
            <a:custGeom>
              <a:rect b="b" l="l" r="r" t="t"/>
              <a:pathLst>
                <a:path extrusionOk="0" h="488" w="501">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38"/>
            <p:cNvSpPr/>
            <p:nvPr/>
          </p:nvSpPr>
          <p:spPr>
            <a:xfrm>
              <a:off x="7742875" y="4011800"/>
              <a:ext cx="13725" cy="8850"/>
            </a:xfrm>
            <a:custGeom>
              <a:rect b="b" l="l" r="r" t="t"/>
              <a:pathLst>
                <a:path extrusionOk="0" h="354" w="549">
                  <a:moveTo>
                    <a:pt x="84" y="1"/>
                  </a:moveTo>
                  <a:cubicBezTo>
                    <a:pt x="35" y="1"/>
                    <a:pt x="1" y="34"/>
                    <a:pt x="1" y="120"/>
                  </a:cubicBezTo>
                  <a:cubicBezTo>
                    <a:pt x="1" y="253"/>
                    <a:pt x="101" y="353"/>
                    <a:pt x="267" y="353"/>
                  </a:cubicBezTo>
                  <a:cubicBezTo>
                    <a:pt x="549" y="353"/>
                    <a:pt x="242" y="1"/>
                    <a:pt x="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38"/>
            <p:cNvSpPr/>
            <p:nvPr/>
          </p:nvSpPr>
          <p:spPr>
            <a:xfrm>
              <a:off x="7820600" y="3968125"/>
              <a:ext cx="14025" cy="12400"/>
            </a:xfrm>
            <a:custGeom>
              <a:rect b="b" l="l" r="r" t="t"/>
              <a:pathLst>
                <a:path extrusionOk="0" h="496" w="561">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38"/>
            <p:cNvSpPr/>
            <p:nvPr/>
          </p:nvSpPr>
          <p:spPr>
            <a:xfrm>
              <a:off x="7800400" y="3877800"/>
              <a:ext cx="13825" cy="8125"/>
            </a:xfrm>
            <a:custGeom>
              <a:rect b="b" l="l" r="r" t="t"/>
              <a:pathLst>
                <a:path extrusionOk="0" h="325" w="553">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38"/>
            <p:cNvSpPr/>
            <p:nvPr/>
          </p:nvSpPr>
          <p:spPr>
            <a:xfrm>
              <a:off x="7671725" y="3996950"/>
              <a:ext cx="17250" cy="12325"/>
            </a:xfrm>
            <a:custGeom>
              <a:rect b="b" l="l" r="r" t="t"/>
              <a:pathLst>
                <a:path extrusionOk="0" h="493" w="69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38"/>
            <p:cNvSpPr/>
            <p:nvPr/>
          </p:nvSpPr>
          <p:spPr>
            <a:xfrm>
              <a:off x="7634125" y="4208550"/>
              <a:ext cx="14200" cy="12425"/>
            </a:xfrm>
            <a:custGeom>
              <a:rect b="b" l="l" r="r" t="t"/>
              <a:pathLst>
                <a:path extrusionOk="0" h="497" w="568">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38"/>
            <p:cNvSpPr/>
            <p:nvPr/>
          </p:nvSpPr>
          <p:spPr>
            <a:xfrm>
              <a:off x="7685325" y="4154475"/>
              <a:ext cx="12550" cy="12325"/>
            </a:xfrm>
            <a:custGeom>
              <a:rect b="b" l="l" r="r" t="t"/>
              <a:pathLst>
                <a:path extrusionOk="0" h="493" w="502">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38"/>
            <p:cNvSpPr/>
            <p:nvPr/>
          </p:nvSpPr>
          <p:spPr>
            <a:xfrm>
              <a:off x="7652825" y="4003100"/>
              <a:ext cx="11700" cy="12550"/>
            </a:xfrm>
            <a:custGeom>
              <a:rect b="b" l="l" r="r" t="t"/>
              <a:pathLst>
                <a:path extrusionOk="0" h="502" w="468">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38"/>
            <p:cNvSpPr/>
            <p:nvPr/>
          </p:nvSpPr>
          <p:spPr>
            <a:xfrm>
              <a:off x="7584425" y="4090800"/>
              <a:ext cx="14000" cy="11925"/>
            </a:xfrm>
            <a:custGeom>
              <a:rect b="b" l="l" r="r" t="t"/>
              <a:pathLst>
                <a:path extrusionOk="0" h="477" w="56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38"/>
            <p:cNvSpPr/>
            <p:nvPr/>
          </p:nvSpPr>
          <p:spPr>
            <a:xfrm>
              <a:off x="7596100" y="4410900"/>
              <a:ext cx="12550" cy="12525"/>
            </a:xfrm>
            <a:custGeom>
              <a:rect b="b" l="l" r="r" t="t"/>
              <a:pathLst>
                <a:path extrusionOk="0" h="501" w="502">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38"/>
            <p:cNvSpPr/>
            <p:nvPr/>
          </p:nvSpPr>
          <p:spPr>
            <a:xfrm>
              <a:off x="7663175" y="4371525"/>
              <a:ext cx="13850" cy="11800"/>
            </a:xfrm>
            <a:custGeom>
              <a:rect b="b" l="l" r="r" t="t"/>
              <a:pathLst>
                <a:path extrusionOk="0" h="472" w="554">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38"/>
            <p:cNvSpPr/>
            <p:nvPr/>
          </p:nvSpPr>
          <p:spPr>
            <a:xfrm>
              <a:off x="7668650" y="4265175"/>
              <a:ext cx="11700" cy="11625"/>
            </a:xfrm>
            <a:custGeom>
              <a:rect b="b" l="l" r="r" t="t"/>
              <a:pathLst>
                <a:path extrusionOk="0" h="465" w="468">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38"/>
            <p:cNvSpPr/>
            <p:nvPr/>
          </p:nvSpPr>
          <p:spPr>
            <a:xfrm>
              <a:off x="7511050" y="4236600"/>
              <a:ext cx="12525" cy="12550"/>
            </a:xfrm>
            <a:custGeom>
              <a:rect b="b" l="l" r="r" t="t"/>
              <a:pathLst>
                <a:path extrusionOk="0" h="502" w="501">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38"/>
            <p:cNvSpPr/>
            <p:nvPr/>
          </p:nvSpPr>
          <p:spPr>
            <a:xfrm>
              <a:off x="7323400" y="4488125"/>
              <a:ext cx="16200" cy="11800"/>
            </a:xfrm>
            <a:custGeom>
              <a:rect b="b" l="l" r="r" t="t"/>
              <a:pathLst>
                <a:path extrusionOk="0" h="472" w="648">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38"/>
            <p:cNvSpPr/>
            <p:nvPr/>
          </p:nvSpPr>
          <p:spPr>
            <a:xfrm>
              <a:off x="7411475" y="4455925"/>
              <a:ext cx="17525" cy="12725"/>
            </a:xfrm>
            <a:custGeom>
              <a:rect b="b" l="l" r="r" t="t"/>
              <a:pathLst>
                <a:path extrusionOk="0" h="509" w="701">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38"/>
            <p:cNvSpPr/>
            <p:nvPr/>
          </p:nvSpPr>
          <p:spPr>
            <a:xfrm>
              <a:off x="7490925" y="4186175"/>
              <a:ext cx="15150" cy="11550"/>
            </a:xfrm>
            <a:custGeom>
              <a:rect b="b" l="l" r="r" t="t"/>
              <a:pathLst>
                <a:path extrusionOk="0" h="462" w="606">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38"/>
            <p:cNvSpPr/>
            <p:nvPr/>
          </p:nvSpPr>
          <p:spPr>
            <a:xfrm>
              <a:off x="7410150" y="4255275"/>
              <a:ext cx="13350" cy="12025"/>
            </a:xfrm>
            <a:custGeom>
              <a:rect b="b" l="l" r="r" t="t"/>
              <a:pathLst>
                <a:path extrusionOk="0" h="481" w="534">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38"/>
            <p:cNvSpPr/>
            <p:nvPr/>
          </p:nvSpPr>
          <p:spPr>
            <a:xfrm>
              <a:off x="7369275" y="4467400"/>
              <a:ext cx="14775" cy="11950"/>
            </a:xfrm>
            <a:custGeom>
              <a:rect b="b" l="l" r="r" t="t"/>
              <a:pathLst>
                <a:path extrusionOk="0" h="478" w="591">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38"/>
            <p:cNvSpPr/>
            <p:nvPr/>
          </p:nvSpPr>
          <p:spPr>
            <a:xfrm>
              <a:off x="7042225" y="4605825"/>
              <a:ext cx="17650" cy="12750"/>
            </a:xfrm>
            <a:custGeom>
              <a:rect b="b" l="l" r="r" t="t"/>
              <a:pathLst>
                <a:path extrusionOk="0" h="510" w="706">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38"/>
            <p:cNvSpPr/>
            <p:nvPr/>
          </p:nvSpPr>
          <p:spPr>
            <a:xfrm>
              <a:off x="7059050" y="4717775"/>
              <a:ext cx="14200" cy="11875"/>
            </a:xfrm>
            <a:custGeom>
              <a:rect b="b" l="l" r="r" t="t"/>
              <a:pathLst>
                <a:path extrusionOk="0" h="475" w="568">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38"/>
            <p:cNvSpPr/>
            <p:nvPr/>
          </p:nvSpPr>
          <p:spPr>
            <a:xfrm>
              <a:off x="7155175" y="4645975"/>
              <a:ext cx="15650" cy="12650"/>
            </a:xfrm>
            <a:custGeom>
              <a:rect b="b" l="l" r="r" t="t"/>
              <a:pathLst>
                <a:path extrusionOk="0" h="506" w="626">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38"/>
            <p:cNvSpPr/>
            <p:nvPr/>
          </p:nvSpPr>
          <p:spPr>
            <a:xfrm>
              <a:off x="7070725" y="4559000"/>
              <a:ext cx="15875" cy="12025"/>
            </a:xfrm>
            <a:custGeom>
              <a:rect b="b" l="l" r="r" t="t"/>
              <a:pathLst>
                <a:path extrusionOk="0" h="481" w="635">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38"/>
            <p:cNvSpPr/>
            <p:nvPr/>
          </p:nvSpPr>
          <p:spPr>
            <a:xfrm>
              <a:off x="6751625" y="4734900"/>
              <a:ext cx="17350" cy="12150"/>
            </a:xfrm>
            <a:custGeom>
              <a:rect b="b" l="l" r="r" t="t"/>
              <a:pathLst>
                <a:path extrusionOk="0" h="486" w="694">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38"/>
            <p:cNvSpPr/>
            <p:nvPr/>
          </p:nvSpPr>
          <p:spPr>
            <a:xfrm>
              <a:off x="6794700" y="4821825"/>
              <a:ext cx="15325" cy="12200"/>
            </a:xfrm>
            <a:custGeom>
              <a:rect b="b" l="l" r="r" t="t"/>
              <a:pathLst>
                <a:path extrusionOk="0" h="488" w="613">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38"/>
            <p:cNvSpPr/>
            <p:nvPr/>
          </p:nvSpPr>
          <p:spPr>
            <a:xfrm>
              <a:off x="7086750" y="4620525"/>
              <a:ext cx="13200" cy="12125"/>
            </a:xfrm>
            <a:custGeom>
              <a:rect b="b" l="l" r="r" t="t"/>
              <a:pathLst>
                <a:path extrusionOk="0" h="485" w="528">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38"/>
            <p:cNvSpPr/>
            <p:nvPr/>
          </p:nvSpPr>
          <p:spPr>
            <a:xfrm>
              <a:off x="7102200" y="4536600"/>
              <a:ext cx="13600" cy="11350"/>
            </a:xfrm>
            <a:custGeom>
              <a:rect b="b" l="l" r="r" t="t"/>
              <a:pathLst>
                <a:path extrusionOk="0" h="454" w="544">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38"/>
            <p:cNvSpPr/>
            <p:nvPr/>
          </p:nvSpPr>
          <p:spPr>
            <a:xfrm>
              <a:off x="7048425" y="4676625"/>
              <a:ext cx="14825" cy="12300"/>
            </a:xfrm>
            <a:custGeom>
              <a:rect b="b" l="l" r="r" t="t"/>
              <a:pathLst>
                <a:path extrusionOk="0" h="492" w="593">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38"/>
            <p:cNvSpPr/>
            <p:nvPr/>
          </p:nvSpPr>
          <p:spPr>
            <a:xfrm>
              <a:off x="7209375" y="4622800"/>
              <a:ext cx="11500" cy="10325"/>
            </a:xfrm>
            <a:custGeom>
              <a:rect b="b" l="l" r="r" t="t"/>
              <a:pathLst>
                <a:path extrusionOk="0" h="413" w="46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38"/>
            <p:cNvSpPr/>
            <p:nvPr/>
          </p:nvSpPr>
          <p:spPr>
            <a:xfrm>
              <a:off x="7235150" y="4491550"/>
              <a:ext cx="11575" cy="10275"/>
            </a:xfrm>
            <a:custGeom>
              <a:rect b="b" l="l" r="r" t="t"/>
              <a:pathLst>
                <a:path extrusionOk="0" h="411" w="463">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38"/>
            <p:cNvSpPr/>
            <p:nvPr/>
          </p:nvSpPr>
          <p:spPr>
            <a:xfrm>
              <a:off x="6961125" y="4466650"/>
              <a:ext cx="13725" cy="8950"/>
            </a:xfrm>
            <a:custGeom>
              <a:rect b="b" l="l" r="r" t="t"/>
              <a:pathLst>
                <a:path extrusionOk="0" h="358" w="549">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38"/>
            <p:cNvSpPr/>
            <p:nvPr/>
          </p:nvSpPr>
          <p:spPr>
            <a:xfrm>
              <a:off x="6739650" y="4718400"/>
              <a:ext cx="15450" cy="12625"/>
            </a:xfrm>
            <a:custGeom>
              <a:rect b="b" l="l" r="r" t="t"/>
              <a:pathLst>
                <a:path extrusionOk="0" h="505" w="618">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38"/>
            <p:cNvSpPr/>
            <p:nvPr/>
          </p:nvSpPr>
          <p:spPr>
            <a:xfrm>
              <a:off x="6834725" y="4775825"/>
              <a:ext cx="15550" cy="11875"/>
            </a:xfrm>
            <a:custGeom>
              <a:rect b="b" l="l" r="r" t="t"/>
              <a:pathLst>
                <a:path extrusionOk="0" h="475" w="622">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38"/>
            <p:cNvSpPr/>
            <p:nvPr/>
          </p:nvSpPr>
          <p:spPr>
            <a:xfrm>
              <a:off x="6995075" y="4609500"/>
              <a:ext cx="13125" cy="12075"/>
            </a:xfrm>
            <a:custGeom>
              <a:rect b="b" l="l" r="r" t="t"/>
              <a:pathLst>
                <a:path extrusionOk="0" h="483" w="525">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38"/>
            <p:cNvSpPr/>
            <p:nvPr/>
          </p:nvSpPr>
          <p:spPr>
            <a:xfrm>
              <a:off x="6850925" y="4559950"/>
              <a:ext cx="14550" cy="8050"/>
            </a:xfrm>
            <a:custGeom>
              <a:rect b="b" l="l" r="r" t="t"/>
              <a:pathLst>
                <a:path extrusionOk="0" h="322" w="582">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38"/>
            <p:cNvSpPr/>
            <p:nvPr/>
          </p:nvSpPr>
          <p:spPr>
            <a:xfrm>
              <a:off x="6566200" y="4806975"/>
              <a:ext cx="13375" cy="11775"/>
            </a:xfrm>
            <a:custGeom>
              <a:rect b="b" l="l" r="r" t="t"/>
              <a:pathLst>
                <a:path extrusionOk="0" h="471" w="535">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38"/>
            <p:cNvSpPr/>
            <p:nvPr/>
          </p:nvSpPr>
          <p:spPr>
            <a:xfrm>
              <a:off x="6721325" y="4802850"/>
              <a:ext cx="11700" cy="11700"/>
            </a:xfrm>
            <a:custGeom>
              <a:rect b="b" l="l" r="r" t="t"/>
              <a:pathLst>
                <a:path extrusionOk="0" h="468" w="468">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38"/>
            <p:cNvSpPr/>
            <p:nvPr/>
          </p:nvSpPr>
          <p:spPr>
            <a:xfrm>
              <a:off x="6751825" y="4610875"/>
              <a:ext cx="15375" cy="12075"/>
            </a:xfrm>
            <a:custGeom>
              <a:rect b="b" l="l" r="r" t="t"/>
              <a:pathLst>
                <a:path extrusionOk="0" h="483" w="615">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38"/>
            <p:cNvSpPr/>
            <p:nvPr/>
          </p:nvSpPr>
          <p:spPr>
            <a:xfrm>
              <a:off x="6538675" y="4677375"/>
              <a:ext cx="10800" cy="10350"/>
            </a:xfrm>
            <a:custGeom>
              <a:rect b="b" l="l" r="r" t="t"/>
              <a:pathLst>
                <a:path extrusionOk="0" h="414" w="432">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38"/>
            <p:cNvSpPr/>
            <p:nvPr/>
          </p:nvSpPr>
          <p:spPr>
            <a:xfrm>
              <a:off x="6497825" y="4844025"/>
              <a:ext cx="13775" cy="11975"/>
            </a:xfrm>
            <a:custGeom>
              <a:rect b="b" l="l" r="r" t="t"/>
              <a:pathLst>
                <a:path extrusionOk="0" h="479" w="551">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38"/>
            <p:cNvSpPr/>
            <p:nvPr/>
          </p:nvSpPr>
          <p:spPr>
            <a:xfrm>
              <a:off x="6503650" y="4755725"/>
              <a:ext cx="14600" cy="12150"/>
            </a:xfrm>
            <a:custGeom>
              <a:rect b="b" l="l" r="r" t="t"/>
              <a:pathLst>
                <a:path extrusionOk="0" h="486" w="584">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38"/>
            <p:cNvSpPr/>
            <p:nvPr/>
          </p:nvSpPr>
          <p:spPr>
            <a:xfrm>
              <a:off x="6542025" y="4796050"/>
              <a:ext cx="13375" cy="12500"/>
            </a:xfrm>
            <a:custGeom>
              <a:rect b="b" l="l" r="r" t="t"/>
              <a:pathLst>
                <a:path extrusionOk="0" h="500" w="535">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38"/>
            <p:cNvSpPr/>
            <p:nvPr/>
          </p:nvSpPr>
          <p:spPr>
            <a:xfrm>
              <a:off x="6597250" y="4759025"/>
              <a:ext cx="14000" cy="12175"/>
            </a:xfrm>
            <a:custGeom>
              <a:rect b="b" l="l" r="r" t="t"/>
              <a:pathLst>
                <a:path extrusionOk="0" h="487" w="56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38"/>
            <p:cNvSpPr/>
            <p:nvPr/>
          </p:nvSpPr>
          <p:spPr>
            <a:xfrm>
              <a:off x="6373650" y="4648275"/>
              <a:ext cx="14125" cy="11775"/>
            </a:xfrm>
            <a:custGeom>
              <a:rect b="b" l="l" r="r" t="t"/>
              <a:pathLst>
                <a:path extrusionOk="0" h="471" w="565">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38"/>
            <p:cNvSpPr/>
            <p:nvPr/>
          </p:nvSpPr>
          <p:spPr>
            <a:xfrm>
              <a:off x="6077525" y="4779175"/>
              <a:ext cx="14700" cy="12050"/>
            </a:xfrm>
            <a:custGeom>
              <a:rect b="b" l="l" r="r" t="t"/>
              <a:pathLst>
                <a:path extrusionOk="0" h="482" w="588">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38"/>
            <p:cNvSpPr/>
            <p:nvPr/>
          </p:nvSpPr>
          <p:spPr>
            <a:xfrm>
              <a:off x="6213475" y="4808550"/>
              <a:ext cx="14625" cy="8650"/>
            </a:xfrm>
            <a:custGeom>
              <a:rect b="b" l="l" r="r" t="t"/>
              <a:pathLst>
                <a:path extrusionOk="0" h="346" w="585">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38"/>
            <p:cNvSpPr/>
            <p:nvPr/>
          </p:nvSpPr>
          <p:spPr>
            <a:xfrm>
              <a:off x="6312250" y="4734175"/>
              <a:ext cx="15475" cy="12000"/>
            </a:xfrm>
            <a:custGeom>
              <a:rect b="b" l="l" r="r" t="t"/>
              <a:pathLst>
                <a:path extrusionOk="0" h="480" w="619">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38"/>
            <p:cNvSpPr/>
            <p:nvPr/>
          </p:nvSpPr>
          <p:spPr>
            <a:xfrm>
              <a:off x="6189150" y="4662400"/>
              <a:ext cx="17775" cy="12400"/>
            </a:xfrm>
            <a:custGeom>
              <a:rect b="b" l="l" r="r" t="t"/>
              <a:pathLst>
                <a:path extrusionOk="0" h="496" w="711">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38"/>
            <p:cNvSpPr/>
            <p:nvPr/>
          </p:nvSpPr>
          <p:spPr>
            <a:xfrm>
              <a:off x="6111725" y="4753875"/>
              <a:ext cx="15500" cy="12150"/>
            </a:xfrm>
            <a:custGeom>
              <a:rect b="b" l="l" r="r" t="t"/>
              <a:pathLst>
                <a:path extrusionOk="0" h="486" w="62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38"/>
            <p:cNvSpPr/>
            <p:nvPr/>
          </p:nvSpPr>
          <p:spPr>
            <a:xfrm>
              <a:off x="6199300" y="4781025"/>
              <a:ext cx="14625" cy="8675"/>
            </a:xfrm>
            <a:custGeom>
              <a:rect b="b" l="l" r="r" t="t"/>
              <a:pathLst>
                <a:path extrusionOk="0" h="347" w="585">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38"/>
            <p:cNvSpPr/>
            <p:nvPr/>
          </p:nvSpPr>
          <p:spPr>
            <a:xfrm>
              <a:off x="6266350" y="4691625"/>
              <a:ext cx="15500" cy="12225"/>
            </a:xfrm>
            <a:custGeom>
              <a:rect b="b" l="l" r="r" t="t"/>
              <a:pathLst>
                <a:path extrusionOk="0" h="489" w="62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38"/>
            <p:cNvSpPr/>
            <p:nvPr/>
          </p:nvSpPr>
          <p:spPr>
            <a:xfrm>
              <a:off x="6097575" y="4607500"/>
              <a:ext cx="14175" cy="11900"/>
            </a:xfrm>
            <a:custGeom>
              <a:rect b="b" l="l" r="r" t="t"/>
              <a:pathLst>
                <a:path extrusionOk="0" h="476" w="567">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38"/>
            <p:cNvSpPr/>
            <p:nvPr/>
          </p:nvSpPr>
          <p:spPr>
            <a:xfrm>
              <a:off x="5980775" y="4731600"/>
              <a:ext cx="13175" cy="12500"/>
            </a:xfrm>
            <a:custGeom>
              <a:rect b="b" l="l" r="r" t="t"/>
              <a:pathLst>
                <a:path extrusionOk="0" h="500" w="527">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38"/>
            <p:cNvSpPr/>
            <p:nvPr/>
          </p:nvSpPr>
          <p:spPr>
            <a:xfrm>
              <a:off x="6082525" y="4748425"/>
              <a:ext cx="13375" cy="12075"/>
            </a:xfrm>
            <a:custGeom>
              <a:rect b="b" l="l" r="r" t="t"/>
              <a:pathLst>
                <a:path extrusionOk="0" h="483" w="535">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38"/>
            <p:cNvSpPr/>
            <p:nvPr/>
          </p:nvSpPr>
          <p:spPr>
            <a:xfrm>
              <a:off x="6136350" y="4683150"/>
              <a:ext cx="14575" cy="11525"/>
            </a:xfrm>
            <a:custGeom>
              <a:rect b="b" l="l" r="r" t="t"/>
              <a:pathLst>
                <a:path extrusionOk="0" h="461" w="583">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38"/>
            <p:cNvSpPr/>
            <p:nvPr/>
          </p:nvSpPr>
          <p:spPr>
            <a:xfrm>
              <a:off x="5972675" y="4545325"/>
              <a:ext cx="15650" cy="12450"/>
            </a:xfrm>
            <a:custGeom>
              <a:rect b="b" l="l" r="r" t="t"/>
              <a:pathLst>
                <a:path extrusionOk="0" h="498" w="626">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38"/>
            <p:cNvSpPr/>
            <p:nvPr/>
          </p:nvSpPr>
          <p:spPr>
            <a:xfrm>
              <a:off x="5663900" y="4575875"/>
              <a:ext cx="11700" cy="11850"/>
            </a:xfrm>
            <a:custGeom>
              <a:rect b="b" l="l" r="r" t="t"/>
              <a:pathLst>
                <a:path extrusionOk="0" h="474" w="468">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38"/>
            <p:cNvSpPr/>
            <p:nvPr/>
          </p:nvSpPr>
          <p:spPr>
            <a:xfrm>
              <a:off x="5740825" y="4697700"/>
              <a:ext cx="15650" cy="12025"/>
            </a:xfrm>
            <a:custGeom>
              <a:rect b="b" l="l" r="r" t="t"/>
              <a:pathLst>
                <a:path extrusionOk="0" h="481" w="626">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38"/>
            <p:cNvSpPr/>
            <p:nvPr/>
          </p:nvSpPr>
          <p:spPr>
            <a:xfrm>
              <a:off x="5898225" y="4665075"/>
              <a:ext cx="12525" cy="11875"/>
            </a:xfrm>
            <a:custGeom>
              <a:rect b="b" l="l" r="r" t="t"/>
              <a:pathLst>
                <a:path extrusionOk="0" h="475" w="501">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38"/>
            <p:cNvSpPr/>
            <p:nvPr/>
          </p:nvSpPr>
          <p:spPr>
            <a:xfrm>
              <a:off x="5876550" y="4570700"/>
              <a:ext cx="15525" cy="12350"/>
            </a:xfrm>
            <a:custGeom>
              <a:rect b="b" l="l" r="r" t="t"/>
              <a:pathLst>
                <a:path extrusionOk="0" h="494" w="621">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38"/>
            <p:cNvSpPr/>
            <p:nvPr/>
          </p:nvSpPr>
          <p:spPr>
            <a:xfrm>
              <a:off x="5769225" y="4569300"/>
              <a:ext cx="14775" cy="12575"/>
            </a:xfrm>
            <a:custGeom>
              <a:rect b="b" l="l" r="r" t="t"/>
              <a:pathLst>
                <a:path extrusionOk="0" h="503" w="591">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38"/>
            <p:cNvSpPr/>
            <p:nvPr/>
          </p:nvSpPr>
          <p:spPr>
            <a:xfrm>
              <a:off x="5721825" y="4680475"/>
              <a:ext cx="15075" cy="12100"/>
            </a:xfrm>
            <a:custGeom>
              <a:rect b="b" l="l" r="r" t="t"/>
              <a:pathLst>
                <a:path extrusionOk="0" h="484" w="603">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38"/>
            <p:cNvSpPr/>
            <p:nvPr/>
          </p:nvSpPr>
          <p:spPr>
            <a:xfrm>
              <a:off x="5857375" y="4686900"/>
              <a:ext cx="13175" cy="12600"/>
            </a:xfrm>
            <a:custGeom>
              <a:rect b="b" l="l" r="r" t="t"/>
              <a:pathLst>
                <a:path extrusionOk="0" h="504" w="527">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38"/>
            <p:cNvSpPr/>
            <p:nvPr/>
          </p:nvSpPr>
          <p:spPr>
            <a:xfrm>
              <a:off x="6004125" y="4545000"/>
              <a:ext cx="16300" cy="11900"/>
            </a:xfrm>
            <a:custGeom>
              <a:rect b="b" l="l" r="r" t="t"/>
              <a:pathLst>
                <a:path extrusionOk="0" h="476" w="652">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38"/>
            <p:cNvSpPr/>
            <p:nvPr/>
          </p:nvSpPr>
          <p:spPr>
            <a:xfrm>
              <a:off x="5808225" y="4480725"/>
              <a:ext cx="11650" cy="10250"/>
            </a:xfrm>
            <a:custGeom>
              <a:rect b="b" l="l" r="r" t="t"/>
              <a:pathLst>
                <a:path extrusionOk="0" h="410" w="466">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38"/>
            <p:cNvSpPr/>
            <p:nvPr/>
          </p:nvSpPr>
          <p:spPr>
            <a:xfrm>
              <a:off x="5604625" y="4579825"/>
              <a:ext cx="17700" cy="12425"/>
            </a:xfrm>
            <a:custGeom>
              <a:rect b="b" l="l" r="r" t="t"/>
              <a:pathLst>
                <a:path extrusionOk="0" h="497" w="708">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38"/>
            <p:cNvSpPr/>
            <p:nvPr/>
          </p:nvSpPr>
          <p:spPr>
            <a:xfrm>
              <a:off x="5700575" y="4601650"/>
              <a:ext cx="15150" cy="12275"/>
            </a:xfrm>
            <a:custGeom>
              <a:rect b="b" l="l" r="r" t="t"/>
              <a:pathLst>
                <a:path extrusionOk="0" h="491" w="606">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38"/>
            <p:cNvSpPr/>
            <p:nvPr/>
          </p:nvSpPr>
          <p:spPr>
            <a:xfrm>
              <a:off x="5727525" y="4513025"/>
              <a:ext cx="14950" cy="8200"/>
            </a:xfrm>
            <a:custGeom>
              <a:rect b="b" l="l" r="r" t="t"/>
              <a:pathLst>
                <a:path extrusionOk="0" h="328" w="598">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38"/>
            <p:cNvSpPr/>
            <p:nvPr/>
          </p:nvSpPr>
          <p:spPr>
            <a:xfrm>
              <a:off x="5600675" y="4446750"/>
              <a:ext cx="14875" cy="12625"/>
            </a:xfrm>
            <a:custGeom>
              <a:rect b="b" l="l" r="r" t="t"/>
              <a:pathLst>
                <a:path extrusionOk="0" h="505" w="595">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38"/>
            <p:cNvSpPr/>
            <p:nvPr/>
          </p:nvSpPr>
          <p:spPr>
            <a:xfrm>
              <a:off x="5467925" y="4506575"/>
              <a:ext cx="13375" cy="12075"/>
            </a:xfrm>
            <a:custGeom>
              <a:rect b="b" l="l" r="r" t="t"/>
              <a:pathLst>
                <a:path extrusionOk="0" h="483" w="535">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38"/>
            <p:cNvSpPr/>
            <p:nvPr/>
          </p:nvSpPr>
          <p:spPr>
            <a:xfrm>
              <a:off x="5484600" y="4547650"/>
              <a:ext cx="14200" cy="12375"/>
            </a:xfrm>
            <a:custGeom>
              <a:rect b="b" l="l" r="r" t="t"/>
              <a:pathLst>
                <a:path extrusionOk="0" h="495" w="568">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38"/>
            <p:cNvSpPr/>
            <p:nvPr/>
          </p:nvSpPr>
          <p:spPr>
            <a:xfrm>
              <a:off x="5573125" y="4477725"/>
              <a:ext cx="14075" cy="11625"/>
            </a:xfrm>
            <a:custGeom>
              <a:rect b="b" l="l" r="r" t="t"/>
              <a:pathLst>
                <a:path extrusionOk="0" h="465" w="563">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38"/>
            <p:cNvSpPr/>
            <p:nvPr/>
          </p:nvSpPr>
          <p:spPr>
            <a:xfrm>
              <a:off x="5553825" y="4380225"/>
              <a:ext cx="14725" cy="12175"/>
            </a:xfrm>
            <a:custGeom>
              <a:rect b="b" l="l" r="r" t="t"/>
              <a:pathLst>
                <a:path extrusionOk="0" h="487" w="589">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38"/>
            <p:cNvSpPr/>
            <p:nvPr/>
          </p:nvSpPr>
          <p:spPr>
            <a:xfrm>
              <a:off x="5438100" y="4367375"/>
              <a:ext cx="14000" cy="12575"/>
            </a:xfrm>
            <a:custGeom>
              <a:rect b="b" l="l" r="r" t="t"/>
              <a:pathLst>
                <a:path extrusionOk="0" h="503" w="56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38"/>
            <p:cNvSpPr/>
            <p:nvPr/>
          </p:nvSpPr>
          <p:spPr>
            <a:xfrm>
              <a:off x="5332100" y="4309700"/>
              <a:ext cx="14925" cy="12200"/>
            </a:xfrm>
            <a:custGeom>
              <a:rect b="b" l="l" r="r" t="t"/>
              <a:pathLst>
                <a:path extrusionOk="0" h="488" w="597">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38"/>
            <p:cNvSpPr/>
            <p:nvPr/>
          </p:nvSpPr>
          <p:spPr>
            <a:xfrm>
              <a:off x="5364525" y="4283275"/>
              <a:ext cx="14200" cy="11775"/>
            </a:xfrm>
            <a:custGeom>
              <a:rect b="b" l="l" r="r" t="t"/>
              <a:pathLst>
                <a:path extrusionOk="0" h="471" w="568">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38"/>
            <p:cNvSpPr/>
            <p:nvPr/>
          </p:nvSpPr>
          <p:spPr>
            <a:xfrm>
              <a:off x="5299475" y="4180700"/>
              <a:ext cx="15650" cy="11825"/>
            </a:xfrm>
            <a:custGeom>
              <a:rect b="b" l="l" r="r" t="t"/>
              <a:pathLst>
                <a:path extrusionOk="0" h="473" w="626">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38"/>
            <p:cNvSpPr/>
            <p:nvPr/>
          </p:nvSpPr>
          <p:spPr>
            <a:xfrm>
              <a:off x="5292800" y="4354875"/>
              <a:ext cx="17050" cy="12675"/>
            </a:xfrm>
            <a:custGeom>
              <a:rect b="b" l="l" r="r" t="t"/>
              <a:pathLst>
                <a:path extrusionOk="0" h="507" w="682">
                  <a:moveTo>
                    <a:pt x="356" y="1"/>
                  </a:moveTo>
                  <a:cubicBezTo>
                    <a:pt x="339" y="1"/>
                    <a:pt x="320" y="3"/>
                    <a:pt x="301" y="6"/>
                  </a:cubicBezTo>
                  <a:cubicBezTo>
                    <a:pt x="0" y="73"/>
                    <a:pt x="67" y="507"/>
                    <a:pt x="367" y="507"/>
                  </a:cubicBezTo>
                  <a:cubicBezTo>
                    <a:pt x="681" y="475"/>
                    <a:pt x="641" y="1"/>
                    <a:pt x="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38"/>
            <p:cNvSpPr/>
            <p:nvPr/>
          </p:nvSpPr>
          <p:spPr>
            <a:xfrm>
              <a:off x="5565500" y="4631000"/>
              <a:ext cx="27300" cy="20750"/>
            </a:xfrm>
            <a:custGeom>
              <a:rect b="b" l="l" r="r" t="t"/>
              <a:pathLst>
                <a:path extrusionOk="0" h="830" w="1092">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38"/>
            <p:cNvSpPr/>
            <p:nvPr/>
          </p:nvSpPr>
          <p:spPr>
            <a:xfrm>
              <a:off x="5657225" y="4622700"/>
              <a:ext cx="28925" cy="20900"/>
            </a:xfrm>
            <a:custGeom>
              <a:rect b="b" l="l" r="r" t="t"/>
              <a:pathLst>
                <a:path extrusionOk="0" h="836" w="1157">
                  <a:moveTo>
                    <a:pt x="600" y="0"/>
                  </a:moveTo>
                  <a:cubicBezTo>
                    <a:pt x="589" y="0"/>
                    <a:pt x="579" y="0"/>
                    <a:pt x="567" y="1"/>
                  </a:cubicBezTo>
                  <a:cubicBezTo>
                    <a:pt x="0" y="1"/>
                    <a:pt x="34" y="835"/>
                    <a:pt x="601" y="835"/>
                  </a:cubicBezTo>
                  <a:cubicBezTo>
                    <a:pt x="1157" y="802"/>
                    <a:pt x="1136" y="0"/>
                    <a:pt x="6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38"/>
            <p:cNvSpPr/>
            <p:nvPr/>
          </p:nvSpPr>
          <p:spPr>
            <a:xfrm>
              <a:off x="5630200" y="4512300"/>
              <a:ext cx="26075" cy="20975"/>
            </a:xfrm>
            <a:custGeom>
              <a:rect b="b" l="l" r="r" t="t"/>
              <a:pathLst>
                <a:path extrusionOk="0" h="839" w="1043">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38"/>
            <p:cNvSpPr/>
            <p:nvPr/>
          </p:nvSpPr>
          <p:spPr>
            <a:xfrm>
              <a:off x="5564375" y="4513025"/>
              <a:ext cx="25325" cy="20425"/>
            </a:xfrm>
            <a:custGeom>
              <a:rect b="b" l="l" r="r" t="t"/>
              <a:pathLst>
                <a:path extrusionOk="0" h="817" w="1013">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38"/>
            <p:cNvSpPr/>
            <p:nvPr/>
          </p:nvSpPr>
          <p:spPr>
            <a:xfrm>
              <a:off x="5647425" y="4651850"/>
              <a:ext cx="27325" cy="20475"/>
            </a:xfrm>
            <a:custGeom>
              <a:rect b="b" l="l" r="r" t="t"/>
              <a:pathLst>
                <a:path extrusionOk="0" h="819" w="1093">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38"/>
            <p:cNvSpPr/>
            <p:nvPr/>
          </p:nvSpPr>
          <p:spPr>
            <a:xfrm>
              <a:off x="5838175" y="4650225"/>
              <a:ext cx="24225" cy="20875"/>
            </a:xfrm>
            <a:custGeom>
              <a:rect b="b" l="l" r="r" t="t"/>
              <a:pathLst>
                <a:path extrusionOk="0" h="835" w="969">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38"/>
            <p:cNvSpPr/>
            <p:nvPr/>
          </p:nvSpPr>
          <p:spPr>
            <a:xfrm>
              <a:off x="5840675" y="4546725"/>
              <a:ext cx="24850" cy="21150"/>
            </a:xfrm>
            <a:custGeom>
              <a:rect b="b" l="l" r="r" t="t"/>
              <a:pathLst>
                <a:path extrusionOk="0" h="846" w="994">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38"/>
            <p:cNvSpPr/>
            <p:nvPr/>
          </p:nvSpPr>
          <p:spPr>
            <a:xfrm>
              <a:off x="5726700" y="4538125"/>
              <a:ext cx="23125" cy="21175"/>
            </a:xfrm>
            <a:custGeom>
              <a:rect b="b" l="l" r="r" t="t"/>
              <a:pathLst>
                <a:path extrusionOk="0" h="847" w="925">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38"/>
            <p:cNvSpPr/>
            <p:nvPr/>
          </p:nvSpPr>
          <p:spPr>
            <a:xfrm>
              <a:off x="5731450" y="4628950"/>
              <a:ext cx="23675" cy="20825"/>
            </a:xfrm>
            <a:custGeom>
              <a:rect b="b" l="l" r="r" t="t"/>
              <a:pathLst>
                <a:path extrusionOk="0" h="833" w="947">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38"/>
            <p:cNvSpPr/>
            <p:nvPr/>
          </p:nvSpPr>
          <p:spPr>
            <a:xfrm>
              <a:off x="5955725" y="4663375"/>
              <a:ext cx="30125" cy="21275"/>
            </a:xfrm>
            <a:custGeom>
              <a:rect b="b" l="l" r="r" t="t"/>
              <a:pathLst>
                <a:path extrusionOk="0" h="851" w="1205">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38"/>
            <p:cNvSpPr/>
            <p:nvPr/>
          </p:nvSpPr>
          <p:spPr>
            <a:xfrm>
              <a:off x="6175925" y="4697775"/>
              <a:ext cx="28375" cy="21500"/>
            </a:xfrm>
            <a:custGeom>
              <a:rect b="b" l="l" r="r" t="t"/>
              <a:pathLst>
                <a:path extrusionOk="0" h="860" w="1135">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38"/>
            <p:cNvSpPr/>
            <p:nvPr/>
          </p:nvSpPr>
          <p:spPr>
            <a:xfrm>
              <a:off x="6559525" y="4697025"/>
              <a:ext cx="24225" cy="20775"/>
            </a:xfrm>
            <a:custGeom>
              <a:rect b="b" l="l" r="r" t="t"/>
              <a:pathLst>
                <a:path extrusionOk="0" h="831" w="969">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38"/>
            <p:cNvSpPr/>
            <p:nvPr/>
          </p:nvSpPr>
          <p:spPr>
            <a:xfrm>
              <a:off x="6620850" y="4690450"/>
              <a:ext cx="24600" cy="20875"/>
            </a:xfrm>
            <a:custGeom>
              <a:rect b="b" l="l" r="r" t="t"/>
              <a:pathLst>
                <a:path extrusionOk="0" h="835" w="984">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38"/>
            <p:cNvSpPr/>
            <p:nvPr/>
          </p:nvSpPr>
          <p:spPr>
            <a:xfrm>
              <a:off x="6299350" y="4668575"/>
              <a:ext cx="27550" cy="20875"/>
            </a:xfrm>
            <a:custGeom>
              <a:rect b="b" l="l" r="r" t="t"/>
              <a:pathLst>
                <a:path extrusionOk="0" h="835" w="1102">
                  <a:moveTo>
                    <a:pt x="534" y="1"/>
                  </a:moveTo>
                  <a:cubicBezTo>
                    <a:pt x="0" y="1"/>
                    <a:pt x="0" y="835"/>
                    <a:pt x="534" y="835"/>
                  </a:cubicBezTo>
                  <a:cubicBezTo>
                    <a:pt x="1101" y="835"/>
                    <a:pt x="1101" y="1"/>
                    <a:pt x="5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38"/>
            <p:cNvSpPr/>
            <p:nvPr/>
          </p:nvSpPr>
          <p:spPr>
            <a:xfrm>
              <a:off x="6156750" y="4742925"/>
              <a:ext cx="25275" cy="20775"/>
            </a:xfrm>
            <a:custGeom>
              <a:rect b="b" l="l" r="r" t="t"/>
              <a:pathLst>
                <a:path extrusionOk="0" h="831" w="1011">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38"/>
            <p:cNvSpPr/>
            <p:nvPr/>
          </p:nvSpPr>
          <p:spPr>
            <a:xfrm>
              <a:off x="6466125" y="4748650"/>
              <a:ext cx="24225" cy="20875"/>
            </a:xfrm>
            <a:custGeom>
              <a:rect b="b" l="l" r="r" t="t"/>
              <a:pathLst>
                <a:path extrusionOk="0" h="835" w="969">
                  <a:moveTo>
                    <a:pt x="535" y="0"/>
                  </a:moveTo>
                  <a:cubicBezTo>
                    <a:pt x="1" y="0"/>
                    <a:pt x="1" y="834"/>
                    <a:pt x="535" y="834"/>
                  </a:cubicBezTo>
                  <a:cubicBezTo>
                    <a:pt x="768" y="834"/>
                    <a:pt x="968" y="634"/>
                    <a:pt x="968" y="434"/>
                  </a:cubicBezTo>
                  <a:cubicBezTo>
                    <a:pt x="968" y="200"/>
                    <a:pt x="768" y="0"/>
                    <a:pt x="5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38"/>
            <p:cNvSpPr/>
            <p:nvPr/>
          </p:nvSpPr>
          <p:spPr>
            <a:xfrm>
              <a:off x="6638450" y="4651700"/>
              <a:ext cx="24525" cy="21000"/>
            </a:xfrm>
            <a:custGeom>
              <a:rect b="b" l="l" r="r" t="t"/>
              <a:pathLst>
                <a:path extrusionOk="0" h="840" w="981">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38"/>
            <p:cNvSpPr/>
            <p:nvPr/>
          </p:nvSpPr>
          <p:spPr>
            <a:xfrm>
              <a:off x="6580000" y="4639300"/>
              <a:ext cx="25425" cy="20800"/>
            </a:xfrm>
            <a:custGeom>
              <a:rect b="b" l="l" r="r" t="t"/>
              <a:pathLst>
                <a:path extrusionOk="0" h="832" w="1017">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38"/>
            <p:cNvSpPr/>
            <p:nvPr/>
          </p:nvSpPr>
          <p:spPr>
            <a:xfrm>
              <a:off x="6520350" y="4712100"/>
              <a:ext cx="22300" cy="20900"/>
            </a:xfrm>
            <a:custGeom>
              <a:rect b="b" l="l" r="r" t="t"/>
              <a:pathLst>
                <a:path extrusionOk="0" h="836" w="892">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38"/>
            <p:cNvSpPr/>
            <p:nvPr/>
          </p:nvSpPr>
          <p:spPr>
            <a:xfrm>
              <a:off x="6785925" y="4667325"/>
              <a:ext cx="24650" cy="20625"/>
            </a:xfrm>
            <a:custGeom>
              <a:rect b="b" l="l" r="r" t="t"/>
              <a:pathLst>
                <a:path extrusionOk="0" h="825" w="986">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38"/>
            <p:cNvSpPr/>
            <p:nvPr/>
          </p:nvSpPr>
          <p:spPr>
            <a:xfrm>
              <a:off x="7003575" y="4631275"/>
              <a:ext cx="24650" cy="20850"/>
            </a:xfrm>
            <a:custGeom>
              <a:rect b="b" l="l" r="r" t="t"/>
              <a:pathLst>
                <a:path extrusionOk="0" h="834" w="986">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38"/>
            <p:cNvSpPr/>
            <p:nvPr/>
          </p:nvSpPr>
          <p:spPr>
            <a:xfrm>
              <a:off x="6827225" y="4679825"/>
              <a:ext cx="25325" cy="20425"/>
            </a:xfrm>
            <a:custGeom>
              <a:rect b="b" l="l" r="r" t="t"/>
              <a:pathLst>
                <a:path extrusionOk="0" h="817" w="1013">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38"/>
            <p:cNvSpPr/>
            <p:nvPr/>
          </p:nvSpPr>
          <p:spPr>
            <a:xfrm>
              <a:off x="6791375" y="4716750"/>
              <a:ext cx="21700" cy="20800"/>
            </a:xfrm>
            <a:custGeom>
              <a:rect b="b" l="l" r="r" t="t"/>
              <a:pathLst>
                <a:path extrusionOk="0" h="832" w="868">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38"/>
            <p:cNvSpPr/>
            <p:nvPr/>
          </p:nvSpPr>
          <p:spPr>
            <a:xfrm>
              <a:off x="7213425" y="4461450"/>
              <a:ext cx="27450" cy="20950"/>
            </a:xfrm>
            <a:custGeom>
              <a:rect b="b" l="l" r="r" t="t"/>
              <a:pathLst>
                <a:path extrusionOk="0" h="838" w="1098">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38"/>
            <p:cNvSpPr/>
            <p:nvPr/>
          </p:nvSpPr>
          <p:spPr>
            <a:xfrm>
              <a:off x="7489750" y="4278125"/>
              <a:ext cx="27150" cy="20750"/>
            </a:xfrm>
            <a:custGeom>
              <a:rect b="b" l="l" r="r" t="t"/>
              <a:pathLst>
                <a:path extrusionOk="0" h="830" w="1086">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38"/>
            <p:cNvSpPr/>
            <p:nvPr/>
          </p:nvSpPr>
          <p:spPr>
            <a:xfrm>
              <a:off x="7464350" y="4314000"/>
              <a:ext cx="23150" cy="20875"/>
            </a:xfrm>
            <a:custGeom>
              <a:rect b="b" l="l" r="r" t="t"/>
              <a:pathLst>
                <a:path extrusionOk="0" h="835" w="926">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38"/>
            <p:cNvSpPr/>
            <p:nvPr/>
          </p:nvSpPr>
          <p:spPr>
            <a:xfrm>
              <a:off x="7336750" y="4444475"/>
              <a:ext cx="27025" cy="21850"/>
            </a:xfrm>
            <a:custGeom>
              <a:rect b="b" l="l" r="r" t="t"/>
              <a:pathLst>
                <a:path extrusionOk="0" h="874" w="1081">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38"/>
            <p:cNvSpPr/>
            <p:nvPr/>
          </p:nvSpPr>
          <p:spPr>
            <a:xfrm>
              <a:off x="7459600" y="4405325"/>
              <a:ext cx="31300" cy="21175"/>
            </a:xfrm>
            <a:custGeom>
              <a:rect b="b" l="l" r="r" t="t"/>
              <a:pathLst>
                <a:path extrusionOk="0" h="847" w="1252">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38"/>
            <p:cNvSpPr/>
            <p:nvPr/>
          </p:nvSpPr>
          <p:spPr>
            <a:xfrm>
              <a:off x="7586975" y="4286625"/>
              <a:ext cx="30375" cy="21475"/>
            </a:xfrm>
            <a:custGeom>
              <a:rect b="b" l="l" r="r" t="t"/>
              <a:pathLst>
                <a:path extrusionOk="0" h="859" w="1215">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38"/>
            <p:cNvSpPr/>
            <p:nvPr/>
          </p:nvSpPr>
          <p:spPr>
            <a:xfrm>
              <a:off x="7443500" y="4345500"/>
              <a:ext cx="23725" cy="20400"/>
            </a:xfrm>
            <a:custGeom>
              <a:rect b="b" l="l" r="r" t="t"/>
              <a:pathLst>
                <a:path extrusionOk="0" h="816" w="949">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38"/>
            <p:cNvSpPr/>
            <p:nvPr/>
          </p:nvSpPr>
          <p:spPr>
            <a:xfrm>
              <a:off x="7420150" y="4407150"/>
              <a:ext cx="24550" cy="21150"/>
            </a:xfrm>
            <a:custGeom>
              <a:rect b="b" l="l" r="r" t="t"/>
              <a:pathLst>
                <a:path extrusionOk="0" h="846" w="982">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38"/>
            <p:cNvSpPr/>
            <p:nvPr/>
          </p:nvSpPr>
          <p:spPr>
            <a:xfrm>
              <a:off x="7611375" y="4247750"/>
              <a:ext cx="23125" cy="20950"/>
            </a:xfrm>
            <a:custGeom>
              <a:rect b="b" l="l" r="r" t="t"/>
              <a:pathLst>
                <a:path extrusionOk="0" h="838" w="925">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38"/>
            <p:cNvSpPr/>
            <p:nvPr/>
          </p:nvSpPr>
          <p:spPr>
            <a:xfrm>
              <a:off x="7616325" y="4118975"/>
              <a:ext cx="24850" cy="20875"/>
            </a:xfrm>
            <a:custGeom>
              <a:rect b="b" l="l" r="r" t="t"/>
              <a:pathLst>
                <a:path extrusionOk="0" h="835" w="994">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38"/>
            <p:cNvSpPr/>
            <p:nvPr/>
          </p:nvSpPr>
          <p:spPr>
            <a:xfrm>
              <a:off x="7553750" y="4179575"/>
              <a:ext cx="27375" cy="21250"/>
            </a:xfrm>
            <a:custGeom>
              <a:rect b="b" l="l" r="r" t="t"/>
              <a:pathLst>
                <a:path extrusionOk="0" h="850" w="1095">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38"/>
            <p:cNvSpPr/>
            <p:nvPr/>
          </p:nvSpPr>
          <p:spPr>
            <a:xfrm>
              <a:off x="7591925" y="4184900"/>
              <a:ext cx="20875" cy="20875"/>
            </a:xfrm>
            <a:custGeom>
              <a:rect b="b" l="l" r="r" t="t"/>
              <a:pathLst>
                <a:path extrusionOk="0" h="835" w="835">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38"/>
            <p:cNvSpPr/>
            <p:nvPr/>
          </p:nvSpPr>
          <p:spPr>
            <a:xfrm>
              <a:off x="7725675" y="3915875"/>
              <a:ext cx="28900" cy="21525"/>
            </a:xfrm>
            <a:custGeom>
              <a:rect b="b" l="l" r="r" t="t"/>
              <a:pathLst>
                <a:path extrusionOk="0" h="861" w="1156">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38"/>
            <p:cNvSpPr/>
            <p:nvPr/>
          </p:nvSpPr>
          <p:spPr>
            <a:xfrm>
              <a:off x="7794325" y="3680800"/>
              <a:ext cx="25300" cy="21200"/>
            </a:xfrm>
            <a:custGeom>
              <a:rect b="b" l="l" r="r" t="t"/>
              <a:pathLst>
                <a:path extrusionOk="0" h="848" w="1012">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38"/>
            <p:cNvSpPr/>
            <p:nvPr/>
          </p:nvSpPr>
          <p:spPr>
            <a:xfrm>
              <a:off x="7782900" y="3759175"/>
              <a:ext cx="26350" cy="21000"/>
            </a:xfrm>
            <a:custGeom>
              <a:rect b="b" l="l" r="r" t="t"/>
              <a:pathLst>
                <a:path extrusionOk="0" h="840" w="1054">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38"/>
            <p:cNvSpPr/>
            <p:nvPr/>
          </p:nvSpPr>
          <p:spPr>
            <a:xfrm>
              <a:off x="7782075" y="3907875"/>
              <a:ext cx="24825" cy="21075"/>
            </a:xfrm>
            <a:custGeom>
              <a:rect b="b" l="l" r="r" t="t"/>
              <a:pathLst>
                <a:path extrusionOk="0" h="843" w="993">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38"/>
            <p:cNvSpPr/>
            <p:nvPr/>
          </p:nvSpPr>
          <p:spPr>
            <a:xfrm>
              <a:off x="7859825" y="3647250"/>
              <a:ext cx="25425" cy="20650"/>
            </a:xfrm>
            <a:custGeom>
              <a:rect b="b" l="l" r="r" t="t"/>
              <a:pathLst>
                <a:path extrusionOk="0" h="826" w="1017">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38"/>
            <p:cNvSpPr/>
            <p:nvPr/>
          </p:nvSpPr>
          <p:spPr>
            <a:xfrm>
              <a:off x="7862125" y="3576050"/>
              <a:ext cx="23125" cy="21075"/>
            </a:xfrm>
            <a:custGeom>
              <a:rect b="b" l="l" r="r" t="t"/>
              <a:pathLst>
                <a:path extrusionOk="0" h="843" w="925">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38"/>
            <p:cNvSpPr/>
            <p:nvPr/>
          </p:nvSpPr>
          <p:spPr>
            <a:xfrm>
              <a:off x="7960525" y="3726925"/>
              <a:ext cx="24750" cy="21150"/>
            </a:xfrm>
            <a:custGeom>
              <a:rect b="b" l="l" r="r" t="t"/>
              <a:pathLst>
                <a:path extrusionOk="0" h="846" w="99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38"/>
            <p:cNvSpPr/>
            <p:nvPr/>
          </p:nvSpPr>
          <p:spPr>
            <a:xfrm>
              <a:off x="8013075" y="3656150"/>
              <a:ext cx="27300" cy="21250"/>
            </a:xfrm>
            <a:custGeom>
              <a:rect b="b" l="l" r="r" t="t"/>
              <a:pathLst>
                <a:path extrusionOk="0" h="850" w="1092">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38"/>
            <p:cNvSpPr/>
            <p:nvPr/>
          </p:nvSpPr>
          <p:spPr>
            <a:xfrm>
              <a:off x="7976375" y="3477350"/>
              <a:ext cx="24650" cy="20475"/>
            </a:xfrm>
            <a:custGeom>
              <a:rect b="b" l="l" r="r" t="t"/>
              <a:pathLst>
                <a:path extrusionOk="0" h="819" w="986">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38"/>
            <p:cNvSpPr/>
            <p:nvPr/>
          </p:nvSpPr>
          <p:spPr>
            <a:xfrm>
              <a:off x="7923850" y="3478700"/>
              <a:ext cx="24425" cy="20675"/>
            </a:xfrm>
            <a:custGeom>
              <a:rect b="b" l="l" r="r" t="t"/>
              <a:pathLst>
                <a:path extrusionOk="0" h="827" w="977">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38"/>
            <p:cNvSpPr/>
            <p:nvPr/>
          </p:nvSpPr>
          <p:spPr>
            <a:xfrm>
              <a:off x="7945525" y="3521550"/>
              <a:ext cx="23150" cy="21075"/>
            </a:xfrm>
            <a:custGeom>
              <a:rect b="b" l="l" r="r" t="t"/>
              <a:pathLst>
                <a:path extrusionOk="0" h="843" w="926">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38"/>
            <p:cNvSpPr/>
            <p:nvPr/>
          </p:nvSpPr>
          <p:spPr>
            <a:xfrm>
              <a:off x="8040125" y="3046400"/>
              <a:ext cx="25500" cy="21125"/>
            </a:xfrm>
            <a:custGeom>
              <a:rect b="b" l="l" r="r" t="t"/>
              <a:pathLst>
                <a:path extrusionOk="0" h="845" w="102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38"/>
            <p:cNvSpPr/>
            <p:nvPr/>
          </p:nvSpPr>
          <p:spPr>
            <a:xfrm>
              <a:off x="7946000" y="2756325"/>
              <a:ext cx="24575" cy="20975"/>
            </a:xfrm>
            <a:custGeom>
              <a:rect b="b" l="l" r="r" t="t"/>
              <a:pathLst>
                <a:path extrusionOk="0" h="839" w="983">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38"/>
            <p:cNvSpPr/>
            <p:nvPr/>
          </p:nvSpPr>
          <p:spPr>
            <a:xfrm>
              <a:off x="7908825" y="2882050"/>
              <a:ext cx="24675" cy="20475"/>
            </a:xfrm>
            <a:custGeom>
              <a:rect b="b" l="l" r="r" t="t"/>
              <a:pathLst>
                <a:path extrusionOk="0" h="819" w="987">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38"/>
            <p:cNvSpPr/>
            <p:nvPr/>
          </p:nvSpPr>
          <p:spPr>
            <a:xfrm>
              <a:off x="7983050" y="3078550"/>
              <a:ext cx="26300" cy="21025"/>
            </a:xfrm>
            <a:custGeom>
              <a:rect b="b" l="l" r="r" t="t"/>
              <a:pathLst>
                <a:path extrusionOk="0" h="841" w="1052">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38"/>
            <p:cNvSpPr/>
            <p:nvPr/>
          </p:nvSpPr>
          <p:spPr>
            <a:xfrm>
              <a:off x="8048525" y="3011875"/>
              <a:ext cx="22950" cy="21000"/>
            </a:xfrm>
            <a:custGeom>
              <a:rect b="b" l="l" r="r" t="t"/>
              <a:pathLst>
                <a:path extrusionOk="0" h="840" w="918">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38"/>
            <p:cNvSpPr/>
            <p:nvPr/>
          </p:nvSpPr>
          <p:spPr>
            <a:xfrm>
              <a:off x="8018900" y="2836075"/>
              <a:ext cx="23125" cy="20900"/>
            </a:xfrm>
            <a:custGeom>
              <a:rect b="b" l="l" r="r" t="t"/>
              <a:pathLst>
                <a:path extrusionOk="0" h="836" w="925">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38"/>
            <p:cNvSpPr/>
            <p:nvPr/>
          </p:nvSpPr>
          <p:spPr>
            <a:xfrm>
              <a:off x="7977200" y="2796575"/>
              <a:ext cx="27325" cy="20750"/>
            </a:xfrm>
            <a:custGeom>
              <a:rect b="b" l="l" r="r" t="t"/>
              <a:pathLst>
                <a:path extrusionOk="0" h="830" w="1093">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38"/>
            <p:cNvSpPr/>
            <p:nvPr/>
          </p:nvSpPr>
          <p:spPr>
            <a:xfrm>
              <a:off x="7962200" y="3157775"/>
              <a:ext cx="24200" cy="21425"/>
            </a:xfrm>
            <a:custGeom>
              <a:rect b="b" l="l" r="r" t="t"/>
              <a:pathLst>
                <a:path extrusionOk="0" h="857" w="968">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38"/>
            <p:cNvSpPr/>
            <p:nvPr/>
          </p:nvSpPr>
          <p:spPr>
            <a:xfrm>
              <a:off x="7995125" y="3261700"/>
              <a:ext cx="24650" cy="21050"/>
            </a:xfrm>
            <a:custGeom>
              <a:rect b="b" l="l" r="r" t="t"/>
              <a:pathLst>
                <a:path extrusionOk="0" h="842" w="986">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38"/>
            <p:cNvSpPr/>
            <p:nvPr/>
          </p:nvSpPr>
          <p:spPr>
            <a:xfrm>
              <a:off x="8036800" y="3136475"/>
              <a:ext cx="24675" cy="20475"/>
            </a:xfrm>
            <a:custGeom>
              <a:rect b="b" l="l" r="r" t="t"/>
              <a:pathLst>
                <a:path extrusionOk="0" h="819" w="987">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38"/>
            <p:cNvSpPr/>
            <p:nvPr/>
          </p:nvSpPr>
          <p:spPr>
            <a:xfrm>
              <a:off x="7959125" y="2708900"/>
              <a:ext cx="23200" cy="21600"/>
            </a:xfrm>
            <a:custGeom>
              <a:rect b="b" l="l" r="r" t="t"/>
              <a:pathLst>
                <a:path extrusionOk="0" h="864" w="928">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38"/>
            <p:cNvSpPr/>
            <p:nvPr/>
          </p:nvSpPr>
          <p:spPr>
            <a:xfrm>
              <a:off x="7905950" y="2511250"/>
              <a:ext cx="23900" cy="20875"/>
            </a:xfrm>
            <a:custGeom>
              <a:rect b="b" l="l" r="r" t="t"/>
              <a:pathLst>
                <a:path extrusionOk="0" h="835" w="956">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38"/>
            <p:cNvSpPr/>
            <p:nvPr/>
          </p:nvSpPr>
          <p:spPr>
            <a:xfrm>
              <a:off x="7862125" y="2612525"/>
              <a:ext cx="26525" cy="20825"/>
            </a:xfrm>
            <a:custGeom>
              <a:rect b="b" l="l" r="r" t="t"/>
              <a:pathLst>
                <a:path extrusionOk="0" h="833" w="1061">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38"/>
            <p:cNvSpPr/>
            <p:nvPr/>
          </p:nvSpPr>
          <p:spPr>
            <a:xfrm>
              <a:off x="7892375" y="2637925"/>
              <a:ext cx="27325" cy="21300"/>
            </a:xfrm>
            <a:custGeom>
              <a:rect b="b" l="l" r="r" t="t"/>
              <a:pathLst>
                <a:path extrusionOk="0" h="852" w="1093">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38"/>
            <p:cNvSpPr/>
            <p:nvPr/>
          </p:nvSpPr>
          <p:spPr>
            <a:xfrm>
              <a:off x="7762050" y="2215025"/>
              <a:ext cx="24925" cy="21125"/>
            </a:xfrm>
            <a:custGeom>
              <a:rect b="b" l="l" r="r" t="t"/>
              <a:pathLst>
                <a:path extrusionOk="0" h="845" w="997">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38"/>
            <p:cNvSpPr/>
            <p:nvPr/>
          </p:nvSpPr>
          <p:spPr>
            <a:xfrm>
              <a:off x="7603275" y="2067500"/>
              <a:ext cx="24575" cy="20975"/>
            </a:xfrm>
            <a:custGeom>
              <a:rect b="b" l="l" r="r" t="t"/>
              <a:pathLst>
                <a:path extrusionOk="0" h="839" w="983">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38"/>
            <p:cNvSpPr/>
            <p:nvPr/>
          </p:nvSpPr>
          <p:spPr>
            <a:xfrm>
              <a:off x="7650300" y="2134025"/>
              <a:ext cx="23375" cy="20950"/>
            </a:xfrm>
            <a:custGeom>
              <a:rect b="b" l="l" r="r" t="t"/>
              <a:pathLst>
                <a:path extrusionOk="0" h="838" w="935">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38"/>
            <p:cNvSpPr/>
            <p:nvPr/>
          </p:nvSpPr>
          <p:spPr>
            <a:xfrm>
              <a:off x="7659475" y="2079025"/>
              <a:ext cx="42575" cy="37950"/>
            </a:xfrm>
            <a:custGeom>
              <a:rect b="b" l="l" r="r" t="t"/>
              <a:pathLst>
                <a:path extrusionOk="0" h="1518" w="1703">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38"/>
            <p:cNvSpPr/>
            <p:nvPr/>
          </p:nvSpPr>
          <p:spPr>
            <a:xfrm>
              <a:off x="7933875" y="2836900"/>
              <a:ext cx="45875" cy="38175"/>
            </a:xfrm>
            <a:custGeom>
              <a:rect b="b" l="l" r="r" t="t"/>
              <a:pathLst>
                <a:path extrusionOk="0" h="1527" w="1835">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38"/>
            <p:cNvSpPr/>
            <p:nvPr/>
          </p:nvSpPr>
          <p:spPr>
            <a:xfrm>
              <a:off x="7873800" y="3533600"/>
              <a:ext cx="45725" cy="38425"/>
            </a:xfrm>
            <a:custGeom>
              <a:rect b="b" l="l" r="r" t="t"/>
              <a:pathLst>
                <a:path extrusionOk="0" h="1537" w="1829">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38"/>
            <p:cNvSpPr/>
            <p:nvPr/>
          </p:nvSpPr>
          <p:spPr>
            <a:xfrm>
              <a:off x="7368450" y="4279875"/>
              <a:ext cx="47325" cy="38000"/>
            </a:xfrm>
            <a:custGeom>
              <a:rect b="b" l="l" r="r" t="t"/>
              <a:pathLst>
                <a:path extrusionOk="0" h="1520" w="1893">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38"/>
            <p:cNvSpPr/>
            <p:nvPr/>
          </p:nvSpPr>
          <p:spPr>
            <a:xfrm>
              <a:off x="7210000" y="4382775"/>
              <a:ext cx="43250" cy="37900"/>
            </a:xfrm>
            <a:custGeom>
              <a:rect b="b" l="l" r="r" t="t"/>
              <a:pathLst>
                <a:path extrusionOk="0" h="1516" w="173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38"/>
            <p:cNvSpPr/>
            <p:nvPr/>
          </p:nvSpPr>
          <p:spPr>
            <a:xfrm>
              <a:off x="6837225" y="4632325"/>
              <a:ext cx="45150" cy="38200"/>
            </a:xfrm>
            <a:custGeom>
              <a:rect b="b" l="l" r="r" t="t"/>
              <a:pathLst>
                <a:path extrusionOk="0" h="1528" w="1806">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38"/>
            <p:cNvSpPr/>
            <p:nvPr/>
          </p:nvSpPr>
          <p:spPr>
            <a:xfrm>
              <a:off x="6416925" y="4679325"/>
              <a:ext cx="45450" cy="38075"/>
            </a:xfrm>
            <a:custGeom>
              <a:rect b="b" l="l" r="r" t="t"/>
              <a:pathLst>
                <a:path extrusionOk="0" h="1523" w="1818">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38"/>
            <p:cNvSpPr/>
            <p:nvPr/>
          </p:nvSpPr>
          <p:spPr>
            <a:xfrm>
              <a:off x="5985500" y="4634325"/>
              <a:ext cx="52325" cy="38500"/>
            </a:xfrm>
            <a:custGeom>
              <a:rect b="b" l="l" r="r" t="t"/>
              <a:pathLst>
                <a:path extrusionOk="0" h="1540" w="2093">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38"/>
            <p:cNvSpPr/>
            <p:nvPr/>
          </p:nvSpPr>
          <p:spPr>
            <a:xfrm>
              <a:off x="5839125" y="4603000"/>
              <a:ext cx="45775" cy="38575"/>
            </a:xfrm>
            <a:custGeom>
              <a:rect b="b" l="l" r="r" t="t"/>
              <a:pathLst>
                <a:path extrusionOk="0" h="1543" w="1831">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38"/>
            <p:cNvSpPr/>
            <p:nvPr/>
          </p:nvSpPr>
          <p:spPr>
            <a:xfrm>
              <a:off x="5672700" y="4521425"/>
              <a:ext cx="55850" cy="38925"/>
            </a:xfrm>
            <a:custGeom>
              <a:rect b="b" l="l" r="r" t="t"/>
              <a:pathLst>
                <a:path extrusionOk="0" h="1557" w="2234">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38"/>
            <p:cNvSpPr/>
            <p:nvPr/>
          </p:nvSpPr>
          <p:spPr>
            <a:xfrm>
              <a:off x="5498350" y="4439075"/>
              <a:ext cx="56850" cy="39275"/>
            </a:xfrm>
            <a:custGeom>
              <a:rect b="b" l="l" r="r" t="t"/>
              <a:pathLst>
                <a:path extrusionOk="0" h="1571" w="2274">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2" name="Google Shape;11232;p38"/>
          <p:cNvSpPr/>
          <p:nvPr/>
        </p:nvSpPr>
        <p:spPr>
          <a:xfrm rot="-1276185">
            <a:off x="8747098" y="934211"/>
            <a:ext cx="372298" cy="205609"/>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38"/>
          <p:cNvSpPr/>
          <p:nvPr/>
        </p:nvSpPr>
        <p:spPr>
          <a:xfrm rot="-1276185">
            <a:off x="8113223" y="3969586"/>
            <a:ext cx="372298" cy="205609"/>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4" name="Google Shape;11234;p38"/>
          <p:cNvGrpSpPr/>
          <p:nvPr/>
        </p:nvGrpSpPr>
        <p:grpSpPr>
          <a:xfrm flipH="1" rot="5509917">
            <a:off x="7862342" y="934728"/>
            <a:ext cx="3607845" cy="3378307"/>
            <a:chOff x="5272775" y="2011375"/>
            <a:chExt cx="3027200" cy="2935100"/>
          </a:xfrm>
        </p:grpSpPr>
        <p:sp>
          <p:nvSpPr>
            <p:cNvPr id="11235" name="Google Shape;11235;p38"/>
            <p:cNvSpPr/>
            <p:nvPr/>
          </p:nvSpPr>
          <p:spPr>
            <a:xfrm>
              <a:off x="6106700" y="2471800"/>
              <a:ext cx="13375" cy="12125"/>
            </a:xfrm>
            <a:custGeom>
              <a:rect b="b" l="l" r="r" t="t"/>
              <a:pathLst>
                <a:path extrusionOk="0" h="485" w="535">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38"/>
            <p:cNvSpPr/>
            <p:nvPr/>
          </p:nvSpPr>
          <p:spPr>
            <a:xfrm>
              <a:off x="5595700" y="3047225"/>
              <a:ext cx="14025" cy="12000"/>
            </a:xfrm>
            <a:custGeom>
              <a:rect b="b" l="l" r="r" t="t"/>
              <a:pathLst>
                <a:path extrusionOk="0" h="480" w="561">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38"/>
            <p:cNvSpPr/>
            <p:nvPr/>
          </p:nvSpPr>
          <p:spPr>
            <a:xfrm>
              <a:off x="5931575" y="2955475"/>
              <a:ext cx="13375" cy="12225"/>
            </a:xfrm>
            <a:custGeom>
              <a:rect b="b" l="l" r="r" t="t"/>
              <a:pathLst>
                <a:path extrusionOk="0" h="489" w="535">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38"/>
            <p:cNvSpPr/>
            <p:nvPr/>
          </p:nvSpPr>
          <p:spPr>
            <a:xfrm>
              <a:off x="8152325" y="2173500"/>
              <a:ext cx="16325" cy="12700"/>
            </a:xfrm>
            <a:custGeom>
              <a:rect b="b" l="l" r="r" t="t"/>
              <a:pathLst>
                <a:path extrusionOk="0" h="508" w="653">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38"/>
            <p:cNvSpPr/>
            <p:nvPr/>
          </p:nvSpPr>
          <p:spPr>
            <a:xfrm>
              <a:off x="8125650" y="2210475"/>
              <a:ext cx="13175" cy="12225"/>
            </a:xfrm>
            <a:custGeom>
              <a:rect b="b" l="l" r="r" t="t"/>
              <a:pathLst>
                <a:path extrusionOk="0" h="489" w="527">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38"/>
            <p:cNvSpPr/>
            <p:nvPr/>
          </p:nvSpPr>
          <p:spPr>
            <a:xfrm>
              <a:off x="6069175" y="3281375"/>
              <a:ext cx="13950" cy="12100"/>
            </a:xfrm>
            <a:custGeom>
              <a:rect b="b" l="l" r="r" t="t"/>
              <a:pathLst>
                <a:path extrusionOk="0" h="484" w="558">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38"/>
            <p:cNvSpPr/>
            <p:nvPr/>
          </p:nvSpPr>
          <p:spPr>
            <a:xfrm>
              <a:off x="5326975" y="3766100"/>
              <a:ext cx="16450" cy="12700"/>
            </a:xfrm>
            <a:custGeom>
              <a:rect b="b" l="l" r="r" t="t"/>
              <a:pathLst>
                <a:path extrusionOk="0" h="508" w="658">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38"/>
            <p:cNvSpPr/>
            <p:nvPr/>
          </p:nvSpPr>
          <p:spPr>
            <a:xfrm>
              <a:off x="6218575" y="3441950"/>
              <a:ext cx="10750" cy="10325"/>
            </a:xfrm>
            <a:custGeom>
              <a:rect b="b" l="l" r="r" t="t"/>
              <a:pathLst>
                <a:path extrusionOk="0" h="413" w="43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38"/>
            <p:cNvSpPr/>
            <p:nvPr/>
          </p:nvSpPr>
          <p:spPr>
            <a:xfrm>
              <a:off x="6526175" y="4097550"/>
              <a:ext cx="14200" cy="12350"/>
            </a:xfrm>
            <a:custGeom>
              <a:rect b="b" l="l" r="r" t="t"/>
              <a:pathLst>
                <a:path extrusionOk="0" h="494" w="568">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38"/>
            <p:cNvSpPr/>
            <p:nvPr/>
          </p:nvSpPr>
          <p:spPr>
            <a:xfrm>
              <a:off x="6346050" y="4366175"/>
              <a:ext cx="13825" cy="12225"/>
            </a:xfrm>
            <a:custGeom>
              <a:rect b="b" l="l" r="r" t="t"/>
              <a:pathLst>
                <a:path extrusionOk="0" h="489" w="553">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38"/>
            <p:cNvSpPr/>
            <p:nvPr/>
          </p:nvSpPr>
          <p:spPr>
            <a:xfrm>
              <a:off x="8083500" y="3369150"/>
              <a:ext cx="13825" cy="12125"/>
            </a:xfrm>
            <a:custGeom>
              <a:rect b="b" l="l" r="r" t="t"/>
              <a:pathLst>
                <a:path extrusionOk="0" h="485" w="553">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38"/>
            <p:cNvSpPr/>
            <p:nvPr/>
          </p:nvSpPr>
          <p:spPr>
            <a:xfrm>
              <a:off x="7163850" y="4549850"/>
              <a:ext cx="15325" cy="12225"/>
            </a:xfrm>
            <a:custGeom>
              <a:rect b="b" l="l" r="r" t="t"/>
              <a:pathLst>
                <a:path extrusionOk="0" h="489" w="613">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38"/>
            <p:cNvSpPr/>
            <p:nvPr/>
          </p:nvSpPr>
          <p:spPr>
            <a:xfrm>
              <a:off x="5533200" y="4799325"/>
              <a:ext cx="16475" cy="12300"/>
            </a:xfrm>
            <a:custGeom>
              <a:rect b="b" l="l" r="r" t="t"/>
              <a:pathLst>
                <a:path extrusionOk="0" h="492" w="659">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38"/>
            <p:cNvSpPr/>
            <p:nvPr/>
          </p:nvSpPr>
          <p:spPr>
            <a:xfrm>
              <a:off x="7781700" y="4934425"/>
              <a:ext cx="16600" cy="12050"/>
            </a:xfrm>
            <a:custGeom>
              <a:rect b="b" l="l" r="r" t="t"/>
              <a:pathLst>
                <a:path extrusionOk="0" h="482" w="664">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38"/>
            <p:cNvSpPr/>
            <p:nvPr/>
          </p:nvSpPr>
          <p:spPr>
            <a:xfrm>
              <a:off x="7923850" y="2065875"/>
              <a:ext cx="12525" cy="12550"/>
            </a:xfrm>
            <a:custGeom>
              <a:rect b="b" l="l" r="r" t="t"/>
              <a:pathLst>
                <a:path extrusionOk="0" h="502" w="501">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38"/>
            <p:cNvSpPr/>
            <p:nvPr/>
          </p:nvSpPr>
          <p:spPr>
            <a:xfrm>
              <a:off x="8007525" y="2054175"/>
              <a:ext cx="16975" cy="11775"/>
            </a:xfrm>
            <a:custGeom>
              <a:rect b="b" l="l" r="r" t="t"/>
              <a:pathLst>
                <a:path extrusionOk="0" h="471" w="679">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38"/>
            <p:cNvSpPr/>
            <p:nvPr/>
          </p:nvSpPr>
          <p:spPr>
            <a:xfrm>
              <a:off x="8209875" y="2482825"/>
              <a:ext cx="13375" cy="12225"/>
            </a:xfrm>
            <a:custGeom>
              <a:rect b="b" l="l" r="r" t="t"/>
              <a:pathLst>
                <a:path extrusionOk="0" h="489" w="535">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38"/>
            <p:cNvSpPr/>
            <p:nvPr/>
          </p:nvSpPr>
          <p:spPr>
            <a:xfrm>
              <a:off x="7394300" y="4304825"/>
              <a:ext cx="24625" cy="20625"/>
            </a:xfrm>
            <a:custGeom>
              <a:rect b="b" l="l" r="r" t="t"/>
              <a:pathLst>
                <a:path extrusionOk="0" h="825" w="985">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38"/>
            <p:cNvSpPr/>
            <p:nvPr/>
          </p:nvSpPr>
          <p:spPr>
            <a:xfrm>
              <a:off x="7711550" y="3810525"/>
              <a:ext cx="23025" cy="21375"/>
            </a:xfrm>
            <a:custGeom>
              <a:rect b="b" l="l" r="r" t="t"/>
              <a:pathLst>
                <a:path extrusionOk="0" h="855" w="921">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38"/>
            <p:cNvSpPr/>
            <p:nvPr/>
          </p:nvSpPr>
          <p:spPr>
            <a:xfrm>
              <a:off x="8108700" y="2112275"/>
              <a:ext cx="26150" cy="20775"/>
            </a:xfrm>
            <a:custGeom>
              <a:rect b="b" l="l" r="r" t="t"/>
              <a:pathLst>
                <a:path extrusionOk="0" h="831" w="1046">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38"/>
            <p:cNvSpPr/>
            <p:nvPr/>
          </p:nvSpPr>
          <p:spPr>
            <a:xfrm>
              <a:off x="7454350" y="4887975"/>
              <a:ext cx="21700" cy="20800"/>
            </a:xfrm>
            <a:custGeom>
              <a:rect b="b" l="l" r="r" t="t"/>
              <a:pathLst>
                <a:path extrusionOk="0" h="832" w="868">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38"/>
            <p:cNvSpPr/>
            <p:nvPr/>
          </p:nvSpPr>
          <p:spPr>
            <a:xfrm>
              <a:off x="7936600" y="4793775"/>
              <a:ext cx="44800" cy="38500"/>
            </a:xfrm>
            <a:custGeom>
              <a:rect b="b" l="l" r="r" t="t"/>
              <a:pathLst>
                <a:path extrusionOk="0" h="1540" w="1792">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38"/>
            <p:cNvSpPr/>
            <p:nvPr/>
          </p:nvSpPr>
          <p:spPr>
            <a:xfrm>
              <a:off x="5984125" y="4653325"/>
              <a:ext cx="44025" cy="38125"/>
            </a:xfrm>
            <a:custGeom>
              <a:rect b="b" l="l" r="r" t="t"/>
              <a:pathLst>
                <a:path extrusionOk="0" h="1525" w="1761">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38"/>
            <p:cNvSpPr/>
            <p:nvPr/>
          </p:nvSpPr>
          <p:spPr>
            <a:xfrm>
              <a:off x="5495625" y="4410425"/>
              <a:ext cx="47375" cy="38350"/>
            </a:xfrm>
            <a:custGeom>
              <a:rect b="b" l="l" r="r" t="t"/>
              <a:pathLst>
                <a:path extrusionOk="0" h="1534" w="1895">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38"/>
            <p:cNvSpPr/>
            <p:nvPr/>
          </p:nvSpPr>
          <p:spPr>
            <a:xfrm>
              <a:off x="7260875" y="3364475"/>
              <a:ext cx="43375" cy="38025"/>
            </a:xfrm>
            <a:custGeom>
              <a:rect b="b" l="l" r="r" t="t"/>
              <a:pathLst>
                <a:path extrusionOk="0" h="1521" w="1735">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38"/>
            <p:cNvSpPr/>
            <p:nvPr/>
          </p:nvSpPr>
          <p:spPr>
            <a:xfrm>
              <a:off x="7432725" y="2516450"/>
              <a:ext cx="45000" cy="37875"/>
            </a:xfrm>
            <a:custGeom>
              <a:rect b="b" l="l" r="r" t="t"/>
              <a:pathLst>
                <a:path extrusionOk="0" h="1515" w="180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38"/>
            <p:cNvSpPr/>
            <p:nvPr/>
          </p:nvSpPr>
          <p:spPr>
            <a:xfrm>
              <a:off x="7765300" y="2445900"/>
              <a:ext cx="45150" cy="38200"/>
            </a:xfrm>
            <a:custGeom>
              <a:rect b="b" l="l" r="r" t="t"/>
              <a:pathLst>
                <a:path extrusionOk="0" h="1528" w="1806">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38"/>
            <p:cNvSpPr/>
            <p:nvPr/>
          </p:nvSpPr>
          <p:spPr>
            <a:xfrm>
              <a:off x="8059775" y="3876125"/>
              <a:ext cx="15675" cy="11950"/>
            </a:xfrm>
            <a:custGeom>
              <a:rect b="b" l="l" r="r" t="t"/>
              <a:pathLst>
                <a:path extrusionOk="0" h="478" w="627">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38"/>
            <p:cNvSpPr/>
            <p:nvPr/>
          </p:nvSpPr>
          <p:spPr>
            <a:xfrm>
              <a:off x="7967200" y="3380650"/>
              <a:ext cx="15150" cy="12250"/>
            </a:xfrm>
            <a:custGeom>
              <a:rect b="b" l="l" r="r" t="t"/>
              <a:pathLst>
                <a:path extrusionOk="0" h="490" w="606">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38"/>
            <p:cNvSpPr/>
            <p:nvPr/>
          </p:nvSpPr>
          <p:spPr>
            <a:xfrm>
              <a:off x="7610275" y="2819725"/>
              <a:ext cx="11925" cy="10225"/>
            </a:xfrm>
            <a:custGeom>
              <a:rect b="b" l="l" r="r" t="t"/>
              <a:pathLst>
                <a:path extrusionOk="0" h="409" w="477">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38"/>
            <p:cNvSpPr/>
            <p:nvPr/>
          </p:nvSpPr>
          <p:spPr>
            <a:xfrm>
              <a:off x="8060125" y="2302950"/>
              <a:ext cx="16350" cy="12525"/>
            </a:xfrm>
            <a:custGeom>
              <a:rect b="b" l="l" r="r" t="t"/>
              <a:pathLst>
                <a:path extrusionOk="0" h="501" w="654">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38"/>
            <p:cNvSpPr/>
            <p:nvPr/>
          </p:nvSpPr>
          <p:spPr>
            <a:xfrm>
              <a:off x="8283225" y="2064975"/>
              <a:ext cx="16750" cy="12825"/>
            </a:xfrm>
            <a:custGeom>
              <a:rect b="b" l="l" r="r" t="t"/>
              <a:pathLst>
                <a:path extrusionOk="0" h="513" w="67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38"/>
            <p:cNvSpPr/>
            <p:nvPr/>
          </p:nvSpPr>
          <p:spPr>
            <a:xfrm>
              <a:off x="7496875" y="2065050"/>
              <a:ext cx="12525" cy="11500"/>
            </a:xfrm>
            <a:custGeom>
              <a:rect b="b" l="l" r="r" t="t"/>
              <a:pathLst>
                <a:path extrusionOk="0" h="460" w="501">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38"/>
            <p:cNvSpPr/>
            <p:nvPr/>
          </p:nvSpPr>
          <p:spPr>
            <a:xfrm>
              <a:off x="6738000" y="2077350"/>
              <a:ext cx="14200" cy="12125"/>
            </a:xfrm>
            <a:custGeom>
              <a:rect b="b" l="l" r="r" t="t"/>
              <a:pathLst>
                <a:path extrusionOk="0" h="485" w="568">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38"/>
            <p:cNvSpPr/>
            <p:nvPr/>
          </p:nvSpPr>
          <p:spPr>
            <a:xfrm>
              <a:off x="6400250" y="2372275"/>
              <a:ext cx="13150" cy="12625"/>
            </a:xfrm>
            <a:custGeom>
              <a:rect b="b" l="l" r="r" t="t"/>
              <a:pathLst>
                <a:path extrusionOk="0" h="505" w="526">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38"/>
            <p:cNvSpPr/>
            <p:nvPr/>
          </p:nvSpPr>
          <p:spPr>
            <a:xfrm>
              <a:off x="7253350" y="2963125"/>
              <a:ext cx="15725" cy="12450"/>
            </a:xfrm>
            <a:custGeom>
              <a:rect b="b" l="l" r="r" t="t"/>
              <a:pathLst>
                <a:path extrusionOk="0" h="498" w="629">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38"/>
            <p:cNvSpPr/>
            <p:nvPr/>
          </p:nvSpPr>
          <p:spPr>
            <a:xfrm>
              <a:off x="7628625" y="3308450"/>
              <a:ext cx="12550" cy="12525"/>
            </a:xfrm>
            <a:custGeom>
              <a:rect b="b" l="l" r="r" t="t"/>
              <a:pathLst>
                <a:path extrusionOk="0" h="501" w="502">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38"/>
            <p:cNvSpPr/>
            <p:nvPr/>
          </p:nvSpPr>
          <p:spPr>
            <a:xfrm>
              <a:off x="7041550" y="3520875"/>
              <a:ext cx="14675" cy="11825"/>
            </a:xfrm>
            <a:custGeom>
              <a:rect b="b" l="l" r="r" t="t"/>
              <a:pathLst>
                <a:path extrusionOk="0" h="473" w="587">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38"/>
            <p:cNvSpPr/>
            <p:nvPr/>
          </p:nvSpPr>
          <p:spPr>
            <a:xfrm>
              <a:off x="7300900" y="2835400"/>
              <a:ext cx="13375" cy="12200"/>
            </a:xfrm>
            <a:custGeom>
              <a:rect b="b" l="l" r="r" t="t"/>
              <a:pathLst>
                <a:path extrusionOk="0" h="488" w="535">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38"/>
            <p:cNvSpPr/>
            <p:nvPr/>
          </p:nvSpPr>
          <p:spPr>
            <a:xfrm>
              <a:off x="7146625" y="2396750"/>
              <a:ext cx="13350" cy="12125"/>
            </a:xfrm>
            <a:custGeom>
              <a:rect b="b" l="l" r="r" t="t"/>
              <a:pathLst>
                <a:path extrusionOk="0" h="485" w="534">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38"/>
            <p:cNvSpPr/>
            <p:nvPr/>
          </p:nvSpPr>
          <p:spPr>
            <a:xfrm>
              <a:off x="6674025" y="2247475"/>
              <a:ext cx="14800" cy="12275"/>
            </a:xfrm>
            <a:custGeom>
              <a:rect b="b" l="l" r="r" t="t"/>
              <a:pathLst>
                <a:path extrusionOk="0" h="491" w="592">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38"/>
            <p:cNvSpPr/>
            <p:nvPr/>
          </p:nvSpPr>
          <p:spPr>
            <a:xfrm>
              <a:off x="6623075" y="2036025"/>
              <a:ext cx="14225" cy="12425"/>
            </a:xfrm>
            <a:custGeom>
              <a:rect b="b" l="l" r="r" t="t"/>
              <a:pathLst>
                <a:path extrusionOk="0" h="497" w="569">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38"/>
            <p:cNvSpPr/>
            <p:nvPr/>
          </p:nvSpPr>
          <p:spPr>
            <a:xfrm>
              <a:off x="5813175" y="2152275"/>
              <a:ext cx="13850" cy="12075"/>
            </a:xfrm>
            <a:custGeom>
              <a:rect b="b" l="l" r="r" t="t"/>
              <a:pathLst>
                <a:path extrusionOk="0" h="483" w="554">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38"/>
            <p:cNvSpPr/>
            <p:nvPr/>
          </p:nvSpPr>
          <p:spPr>
            <a:xfrm>
              <a:off x="5915850" y="2557625"/>
              <a:ext cx="14775" cy="8025"/>
            </a:xfrm>
            <a:custGeom>
              <a:rect b="b" l="l" r="r" t="t"/>
              <a:pathLst>
                <a:path extrusionOk="0" h="321" w="591">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38"/>
            <p:cNvSpPr/>
            <p:nvPr/>
          </p:nvSpPr>
          <p:spPr>
            <a:xfrm>
              <a:off x="6492250" y="2926350"/>
              <a:ext cx="17825" cy="12025"/>
            </a:xfrm>
            <a:custGeom>
              <a:rect b="b" l="l" r="r" t="t"/>
              <a:pathLst>
                <a:path extrusionOk="0" h="481" w="713">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38"/>
            <p:cNvSpPr/>
            <p:nvPr/>
          </p:nvSpPr>
          <p:spPr>
            <a:xfrm>
              <a:off x="6717150" y="2748575"/>
              <a:ext cx="15600" cy="11850"/>
            </a:xfrm>
            <a:custGeom>
              <a:rect b="b" l="l" r="r" t="t"/>
              <a:pathLst>
                <a:path extrusionOk="0" h="474" w="624">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38"/>
            <p:cNvSpPr/>
            <p:nvPr/>
          </p:nvSpPr>
          <p:spPr>
            <a:xfrm>
              <a:off x="6538675" y="2427775"/>
              <a:ext cx="15575" cy="12025"/>
            </a:xfrm>
            <a:custGeom>
              <a:rect b="b" l="l" r="r" t="t"/>
              <a:pathLst>
                <a:path extrusionOk="0" h="481" w="623">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38"/>
            <p:cNvSpPr/>
            <p:nvPr/>
          </p:nvSpPr>
          <p:spPr>
            <a:xfrm>
              <a:off x="6043325" y="2371950"/>
              <a:ext cx="12550" cy="11850"/>
            </a:xfrm>
            <a:custGeom>
              <a:rect b="b" l="l" r="r" t="t"/>
              <a:pathLst>
                <a:path extrusionOk="0" h="474" w="502">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38"/>
            <p:cNvSpPr/>
            <p:nvPr/>
          </p:nvSpPr>
          <p:spPr>
            <a:xfrm>
              <a:off x="5906575" y="2652125"/>
              <a:ext cx="13950" cy="12075"/>
            </a:xfrm>
            <a:custGeom>
              <a:rect b="b" l="l" r="r" t="t"/>
              <a:pathLst>
                <a:path extrusionOk="0" h="483" w="558">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38"/>
            <p:cNvSpPr/>
            <p:nvPr/>
          </p:nvSpPr>
          <p:spPr>
            <a:xfrm>
              <a:off x="5827350" y="3269075"/>
              <a:ext cx="14550" cy="12025"/>
            </a:xfrm>
            <a:custGeom>
              <a:rect b="b" l="l" r="r" t="t"/>
              <a:pathLst>
                <a:path extrusionOk="0" h="481" w="582">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38"/>
            <p:cNvSpPr/>
            <p:nvPr/>
          </p:nvSpPr>
          <p:spPr>
            <a:xfrm>
              <a:off x="6250425" y="3786550"/>
              <a:ext cx="14750" cy="11750"/>
            </a:xfrm>
            <a:custGeom>
              <a:rect b="b" l="l" r="r" t="t"/>
              <a:pathLst>
                <a:path extrusionOk="0" h="470" w="59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38"/>
            <p:cNvSpPr/>
            <p:nvPr/>
          </p:nvSpPr>
          <p:spPr>
            <a:xfrm>
              <a:off x="6830775" y="3420100"/>
              <a:ext cx="15650" cy="12625"/>
            </a:xfrm>
            <a:custGeom>
              <a:rect b="b" l="l" r="r" t="t"/>
              <a:pathLst>
                <a:path extrusionOk="0" h="505" w="626">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38"/>
            <p:cNvSpPr/>
            <p:nvPr/>
          </p:nvSpPr>
          <p:spPr>
            <a:xfrm>
              <a:off x="6683800" y="2885425"/>
              <a:ext cx="14675" cy="11825"/>
            </a:xfrm>
            <a:custGeom>
              <a:rect b="b" l="l" r="r" t="t"/>
              <a:pathLst>
                <a:path extrusionOk="0" h="473" w="587">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38"/>
            <p:cNvSpPr/>
            <p:nvPr/>
          </p:nvSpPr>
          <p:spPr>
            <a:xfrm>
              <a:off x="6211300" y="2631000"/>
              <a:ext cx="17675" cy="12275"/>
            </a:xfrm>
            <a:custGeom>
              <a:rect b="b" l="l" r="r" t="t"/>
              <a:pathLst>
                <a:path extrusionOk="0" h="491" w="707">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38"/>
            <p:cNvSpPr/>
            <p:nvPr/>
          </p:nvSpPr>
          <p:spPr>
            <a:xfrm>
              <a:off x="5730600" y="2838275"/>
              <a:ext cx="14575" cy="11950"/>
            </a:xfrm>
            <a:custGeom>
              <a:rect b="b" l="l" r="r" t="t"/>
              <a:pathLst>
                <a:path extrusionOk="0" h="478" w="583">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38"/>
            <p:cNvSpPr/>
            <p:nvPr/>
          </p:nvSpPr>
          <p:spPr>
            <a:xfrm>
              <a:off x="5512125" y="3208325"/>
              <a:ext cx="15575" cy="11900"/>
            </a:xfrm>
            <a:custGeom>
              <a:rect b="b" l="l" r="r" t="t"/>
              <a:pathLst>
                <a:path extrusionOk="0" h="476" w="623">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38"/>
            <p:cNvSpPr/>
            <p:nvPr/>
          </p:nvSpPr>
          <p:spPr>
            <a:xfrm>
              <a:off x="5732275" y="3482725"/>
              <a:ext cx="15875" cy="12375"/>
            </a:xfrm>
            <a:custGeom>
              <a:rect b="b" l="l" r="r" t="t"/>
              <a:pathLst>
                <a:path extrusionOk="0" h="495" w="635">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38"/>
            <p:cNvSpPr/>
            <p:nvPr/>
          </p:nvSpPr>
          <p:spPr>
            <a:xfrm>
              <a:off x="6486850" y="3283900"/>
              <a:ext cx="13500" cy="12050"/>
            </a:xfrm>
            <a:custGeom>
              <a:rect b="b" l="l" r="r" t="t"/>
              <a:pathLst>
                <a:path extrusionOk="0" h="482" w="54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38"/>
            <p:cNvSpPr/>
            <p:nvPr/>
          </p:nvSpPr>
          <p:spPr>
            <a:xfrm>
              <a:off x="6651275" y="2626625"/>
              <a:ext cx="13975" cy="12400"/>
            </a:xfrm>
            <a:custGeom>
              <a:rect b="b" l="l" r="r" t="t"/>
              <a:pathLst>
                <a:path extrusionOk="0" h="496" w="559">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38"/>
            <p:cNvSpPr/>
            <p:nvPr/>
          </p:nvSpPr>
          <p:spPr>
            <a:xfrm>
              <a:off x="6368000" y="2181775"/>
              <a:ext cx="15600" cy="11900"/>
            </a:xfrm>
            <a:custGeom>
              <a:rect b="b" l="l" r="r" t="t"/>
              <a:pathLst>
                <a:path extrusionOk="0" h="476" w="624">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38"/>
            <p:cNvSpPr/>
            <p:nvPr/>
          </p:nvSpPr>
          <p:spPr>
            <a:xfrm>
              <a:off x="5917400" y="2215125"/>
              <a:ext cx="16450" cy="12575"/>
            </a:xfrm>
            <a:custGeom>
              <a:rect b="b" l="l" r="r" t="t"/>
              <a:pathLst>
                <a:path extrusionOk="0" h="503" w="658">
                  <a:moveTo>
                    <a:pt x="332" y="0"/>
                  </a:moveTo>
                  <a:cubicBezTo>
                    <a:pt x="322" y="0"/>
                    <a:pt x="312" y="1"/>
                    <a:pt x="301" y="2"/>
                  </a:cubicBezTo>
                  <a:cubicBezTo>
                    <a:pt x="1" y="35"/>
                    <a:pt x="34" y="502"/>
                    <a:pt x="334" y="502"/>
                  </a:cubicBezTo>
                  <a:cubicBezTo>
                    <a:pt x="657" y="470"/>
                    <a:pt x="636" y="0"/>
                    <a:pt x="3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38"/>
            <p:cNvSpPr/>
            <p:nvPr/>
          </p:nvSpPr>
          <p:spPr>
            <a:xfrm>
              <a:off x="5521300" y="2595225"/>
              <a:ext cx="13350" cy="12125"/>
            </a:xfrm>
            <a:custGeom>
              <a:rect b="b" l="l" r="r" t="t"/>
              <a:pathLst>
                <a:path extrusionOk="0" h="485" w="534">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38"/>
            <p:cNvSpPr/>
            <p:nvPr/>
          </p:nvSpPr>
          <p:spPr>
            <a:xfrm>
              <a:off x="5501275" y="3131500"/>
              <a:ext cx="11700" cy="12275"/>
            </a:xfrm>
            <a:custGeom>
              <a:rect b="b" l="l" r="r" t="t"/>
              <a:pathLst>
                <a:path extrusionOk="0" h="491" w="468">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38"/>
            <p:cNvSpPr/>
            <p:nvPr/>
          </p:nvSpPr>
          <p:spPr>
            <a:xfrm>
              <a:off x="6099200" y="3701025"/>
              <a:ext cx="13375" cy="12100"/>
            </a:xfrm>
            <a:custGeom>
              <a:rect b="b" l="l" r="r" t="t"/>
              <a:pathLst>
                <a:path extrusionOk="0" h="484" w="535">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38"/>
            <p:cNvSpPr/>
            <p:nvPr/>
          </p:nvSpPr>
          <p:spPr>
            <a:xfrm>
              <a:off x="6966500" y="3545200"/>
              <a:ext cx="11700" cy="10225"/>
            </a:xfrm>
            <a:custGeom>
              <a:rect b="b" l="l" r="r" t="t"/>
              <a:pathLst>
                <a:path extrusionOk="0" h="409" w="468">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38"/>
            <p:cNvSpPr/>
            <p:nvPr/>
          </p:nvSpPr>
          <p:spPr>
            <a:xfrm>
              <a:off x="7250675" y="2937500"/>
              <a:ext cx="15225" cy="11825"/>
            </a:xfrm>
            <a:custGeom>
              <a:rect b="b" l="l" r="r" t="t"/>
              <a:pathLst>
                <a:path extrusionOk="0" h="473" w="609">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38"/>
            <p:cNvSpPr/>
            <p:nvPr/>
          </p:nvSpPr>
          <p:spPr>
            <a:xfrm>
              <a:off x="7016525" y="2532050"/>
              <a:ext cx="14825" cy="12025"/>
            </a:xfrm>
            <a:custGeom>
              <a:rect b="b" l="l" r="r" t="t"/>
              <a:pathLst>
                <a:path extrusionOk="0" h="481" w="593">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38"/>
            <p:cNvSpPr/>
            <p:nvPr/>
          </p:nvSpPr>
          <p:spPr>
            <a:xfrm>
              <a:off x="6149700" y="2426000"/>
              <a:ext cx="14575" cy="12000"/>
            </a:xfrm>
            <a:custGeom>
              <a:rect b="b" l="l" r="r" t="t"/>
              <a:pathLst>
                <a:path extrusionOk="0" h="480" w="583">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38"/>
            <p:cNvSpPr/>
            <p:nvPr/>
          </p:nvSpPr>
          <p:spPr>
            <a:xfrm>
              <a:off x="5920750" y="3707050"/>
              <a:ext cx="13350" cy="11750"/>
            </a:xfrm>
            <a:custGeom>
              <a:rect b="b" l="l" r="r" t="t"/>
              <a:pathLst>
                <a:path extrusionOk="0" h="470" w="534">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38"/>
            <p:cNvSpPr/>
            <p:nvPr/>
          </p:nvSpPr>
          <p:spPr>
            <a:xfrm>
              <a:off x="6843350" y="3549450"/>
              <a:ext cx="13075" cy="12700"/>
            </a:xfrm>
            <a:custGeom>
              <a:rect b="b" l="l" r="r" t="t"/>
              <a:pathLst>
                <a:path extrusionOk="0" h="508" w="523">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38"/>
            <p:cNvSpPr/>
            <p:nvPr/>
          </p:nvSpPr>
          <p:spPr>
            <a:xfrm>
              <a:off x="6896375" y="3010575"/>
              <a:ext cx="12600" cy="12625"/>
            </a:xfrm>
            <a:custGeom>
              <a:rect b="b" l="l" r="r" t="t"/>
              <a:pathLst>
                <a:path extrusionOk="0" h="505" w="504">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38"/>
            <p:cNvSpPr/>
            <p:nvPr/>
          </p:nvSpPr>
          <p:spPr>
            <a:xfrm>
              <a:off x="6679625" y="2642100"/>
              <a:ext cx="13350" cy="11775"/>
            </a:xfrm>
            <a:custGeom>
              <a:rect b="b" l="l" r="r" t="t"/>
              <a:pathLst>
                <a:path extrusionOk="0" h="471" w="534">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38"/>
            <p:cNvSpPr/>
            <p:nvPr/>
          </p:nvSpPr>
          <p:spPr>
            <a:xfrm>
              <a:off x="5993300" y="2555250"/>
              <a:ext cx="12525" cy="12025"/>
            </a:xfrm>
            <a:custGeom>
              <a:rect b="b" l="l" r="r" t="t"/>
              <a:pathLst>
                <a:path extrusionOk="0" h="481" w="501">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38"/>
            <p:cNvSpPr/>
            <p:nvPr/>
          </p:nvSpPr>
          <p:spPr>
            <a:xfrm>
              <a:off x="5384525" y="2805750"/>
              <a:ext cx="13375" cy="12175"/>
            </a:xfrm>
            <a:custGeom>
              <a:rect b="b" l="l" r="r" t="t"/>
              <a:pathLst>
                <a:path extrusionOk="0" h="487" w="535">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38"/>
            <p:cNvSpPr/>
            <p:nvPr/>
          </p:nvSpPr>
          <p:spPr>
            <a:xfrm>
              <a:off x="5969100" y="3866300"/>
              <a:ext cx="15000" cy="11975"/>
            </a:xfrm>
            <a:custGeom>
              <a:rect b="b" l="l" r="r" t="t"/>
              <a:pathLst>
                <a:path extrusionOk="0" h="479" w="60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38"/>
            <p:cNvSpPr/>
            <p:nvPr/>
          </p:nvSpPr>
          <p:spPr>
            <a:xfrm>
              <a:off x="7143250" y="3753175"/>
              <a:ext cx="12575" cy="9825"/>
            </a:xfrm>
            <a:custGeom>
              <a:rect b="b" l="l" r="r" t="t"/>
              <a:pathLst>
                <a:path extrusionOk="0" h="393" w="503">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38"/>
            <p:cNvSpPr/>
            <p:nvPr/>
          </p:nvSpPr>
          <p:spPr>
            <a:xfrm>
              <a:off x="7211725" y="2953150"/>
              <a:ext cx="12475" cy="9100"/>
            </a:xfrm>
            <a:custGeom>
              <a:rect b="b" l="l" r="r" t="t"/>
              <a:pathLst>
                <a:path extrusionOk="0" h="364" w="499">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38"/>
            <p:cNvSpPr/>
            <p:nvPr/>
          </p:nvSpPr>
          <p:spPr>
            <a:xfrm>
              <a:off x="6864750" y="2408600"/>
              <a:ext cx="15575" cy="12025"/>
            </a:xfrm>
            <a:custGeom>
              <a:rect b="b" l="l" r="r" t="t"/>
              <a:pathLst>
                <a:path extrusionOk="0" h="481" w="623">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38"/>
            <p:cNvSpPr/>
            <p:nvPr/>
          </p:nvSpPr>
          <p:spPr>
            <a:xfrm>
              <a:off x="6595400" y="2618100"/>
              <a:ext cx="15900" cy="12850"/>
            </a:xfrm>
            <a:custGeom>
              <a:rect b="b" l="l" r="r" t="t"/>
              <a:pathLst>
                <a:path extrusionOk="0" h="514" w="636">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38"/>
            <p:cNvSpPr/>
            <p:nvPr/>
          </p:nvSpPr>
          <p:spPr>
            <a:xfrm>
              <a:off x="5583600" y="3375725"/>
              <a:ext cx="16100" cy="12500"/>
            </a:xfrm>
            <a:custGeom>
              <a:rect b="b" l="l" r="r" t="t"/>
              <a:pathLst>
                <a:path extrusionOk="0" h="500" w="644">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38"/>
            <p:cNvSpPr/>
            <p:nvPr/>
          </p:nvSpPr>
          <p:spPr>
            <a:xfrm>
              <a:off x="5760625" y="3895200"/>
              <a:ext cx="13975" cy="12450"/>
            </a:xfrm>
            <a:custGeom>
              <a:rect b="b" l="l" r="r" t="t"/>
              <a:pathLst>
                <a:path extrusionOk="0" h="498" w="559">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38"/>
            <p:cNvSpPr/>
            <p:nvPr/>
          </p:nvSpPr>
          <p:spPr>
            <a:xfrm>
              <a:off x="6544050" y="3766600"/>
              <a:ext cx="14375" cy="8200"/>
            </a:xfrm>
            <a:custGeom>
              <a:rect b="b" l="l" r="r" t="t"/>
              <a:pathLst>
                <a:path extrusionOk="0" h="328" w="575">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38"/>
            <p:cNvSpPr/>
            <p:nvPr/>
          </p:nvSpPr>
          <p:spPr>
            <a:xfrm>
              <a:off x="6748975" y="3073875"/>
              <a:ext cx="11550" cy="10275"/>
            </a:xfrm>
            <a:custGeom>
              <a:rect b="b" l="l" r="r" t="t"/>
              <a:pathLst>
                <a:path extrusionOk="0" h="411" w="462">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38"/>
            <p:cNvSpPr/>
            <p:nvPr/>
          </p:nvSpPr>
          <p:spPr>
            <a:xfrm>
              <a:off x="6283300" y="2373350"/>
              <a:ext cx="17100" cy="12225"/>
            </a:xfrm>
            <a:custGeom>
              <a:rect b="b" l="l" r="r" t="t"/>
              <a:pathLst>
                <a:path extrusionOk="0" h="489" w="684">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38"/>
            <p:cNvSpPr/>
            <p:nvPr/>
          </p:nvSpPr>
          <p:spPr>
            <a:xfrm>
              <a:off x="5384525" y="2532675"/>
              <a:ext cx="12525" cy="12075"/>
            </a:xfrm>
            <a:custGeom>
              <a:rect b="b" l="l" r="r" t="t"/>
              <a:pathLst>
                <a:path extrusionOk="0" h="483" w="501">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38"/>
            <p:cNvSpPr/>
            <p:nvPr/>
          </p:nvSpPr>
          <p:spPr>
            <a:xfrm>
              <a:off x="5870700" y="3356400"/>
              <a:ext cx="13900" cy="11950"/>
            </a:xfrm>
            <a:custGeom>
              <a:rect b="b" l="l" r="r" t="t"/>
              <a:pathLst>
                <a:path extrusionOk="0" h="478" w="556">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38"/>
            <p:cNvSpPr/>
            <p:nvPr/>
          </p:nvSpPr>
          <p:spPr>
            <a:xfrm>
              <a:off x="6813875" y="3151575"/>
              <a:ext cx="11700" cy="10225"/>
            </a:xfrm>
            <a:custGeom>
              <a:rect b="b" l="l" r="r" t="t"/>
              <a:pathLst>
                <a:path extrusionOk="0" h="409" w="468">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38"/>
            <p:cNvSpPr/>
            <p:nvPr/>
          </p:nvSpPr>
          <p:spPr>
            <a:xfrm>
              <a:off x="6853625" y="2654900"/>
              <a:ext cx="13850" cy="8950"/>
            </a:xfrm>
            <a:custGeom>
              <a:rect b="b" l="l" r="r" t="t"/>
              <a:pathLst>
                <a:path extrusionOk="0" h="358" w="554">
                  <a:moveTo>
                    <a:pt x="471" y="0"/>
                  </a:moveTo>
                  <a:cubicBezTo>
                    <a:pt x="316" y="0"/>
                    <a:pt x="1" y="332"/>
                    <a:pt x="279" y="357"/>
                  </a:cubicBezTo>
                  <a:cubicBezTo>
                    <a:pt x="412" y="357"/>
                    <a:pt x="546" y="257"/>
                    <a:pt x="546" y="124"/>
                  </a:cubicBezTo>
                  <a:cubicBezTo>
                    <a:pt x="554" y="34"/>
                    <a:pt x="521" y="0"/>
                    <a:pt x="4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38"/>
            <p:cNvSpPr/>
            <p:nvPr/>
          </p:nvSpPr>
          <p:spPr>
            <a:xfrm>
              <a:off x="6452375" y="2406800"/>
              <a:ext cx="17725" cy="11975"/>
            </a:xfrm>
            <a:custGeom>
              <a:rect b="b" l="l" r="r" t="t"/>
              <a:pathLst>
                <a:path extrusionOk="0" h="479" w="709">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38"/>
            <p:cNvSpPr/>
            <p:nvPr/>
          </p:nvSpPr>
          <p:spPr>
            <a:xfrm>
              <a:off x="5277775" y="2962400"/>
              <a:ext cx="14975" cy="11950"/>
            </a:xfrm>
            <a:custGeom>
              <a:rect b="b" l="l" r="r" t="t"/>
              <a:pathLst>
                <a:path extrusionOk="0" h="478" w="599">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38"/>
            <p:cNvSpPr/>
            <p:nvPr/>
          </p:nvSpPr>
          <p:spPr>
            <a:xfrm>
              <a:off x="5272775" y="3564450"/>
              <a:ext cx="12550" cy="11700"/>
            </a:xfrm>
            <a:custGeom>
              <a:rect b="b" l="l" r="r" t="t"/>
              <a:pathLst>
                <a:path extrusionOk="0" h="468" w="502">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38"/>
            <p:cNvSpPr/>
            <p:nvPr/>
          </p:nvSpPr>
          <p:spPr>
            <a:xfrm>
              <a:off x="6536250" y="3854150"/>
              <a:ext cx="14000" cy="8200"/>
            </a:xfrm>
            <a:custGeom>
              <a:rect b="b" l="l" r="r" t="t"/>
              <a:pathLst>
                <a:path extrusionOk="0" h="328" w="56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38"/>
            <p:cNvSpPr/>
            <p:nvPr/>
          </p:nvSpPr>
          <p:spPr>
            <a:xfrm>
              <a:off x="6898950" y="3558200"/>
              <a:ext cx="13850" cy="12450"/>
            </a:xfrm>
            <a:custGeom>
              <a:rect b="b" l="l" r="r" t="t"/>
              <a:pathLst>
                <a:path extrusionOk="0" h="498" w="554">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38"/>
            <p:cNvSpPr/>
            <p:nvPr/>
          </p:nvSpPr>
          <p:spPr>
            <a:xfrm>
              <a:off x="6953000" y="3455625"/>
              <a:ext cx="15175" cy="12125"/>
            </a:xfrm>
            <a:custGeom>
              <a:rect b="b" l="l" r="r" t="t"/>
              <a:pathLst>
                <a:path extrusionOk="0" h="485" w="607">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38"/>
            <p:cNvSpPr/>
            <p:nvPr/>
          </p:nvSpPr>
          <p:spPr>
            <a:xfrm>
              <a:off x="6989850" y="3365950"/>
              <a:ext cx="13350" cy="11725"/>
            </a:xfrm>
            <a:custGeom>
              <a:rect b="b" l="l" r="r" t="t"/>
              <a:pathLst>
                <a:path extrusionOk="0" h="469" w="534">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38"/>
            <p:cNvSpPr/>
            <p:nvPr/>
          </p:nvSpPr>
          <p:spPr>
            <a:xfrm>
              <a:off x="6923125" y="3484375"/>
              <a:ext cx="14200" cy="11750"/>
            </a:xfrm>
            <a:custGeom>
              <a:rect b="b" l="l" r="r" t="t"/>
              <a:pathLst>
                <a:path extrusionOk="0" h="470" w="568">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38"/>
            <p:cNvSpPr/>
            <p:nvPr/>
          </p:nvSpPr>
          <p:spPr>
            <a:xfrm>
              <a:off x="6928975" y="3460975"/>
              <a:ext cx="15650" cy="12100"/>
            </a:xfrm>
            <a:custGeom>
              <a:rect b="b" l="l" r="r" t="t"/>
              <a:pathLst>
                <a:path extrusionOk="0" h="484" w="626">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38"/>
            <p:cNvSpPr/>
            <p:nvPr/>
          </p:nvSpPr>
          <p:spPr>
            <a:xfrm>
              <a:off x="7024875" y="3300275"/>
              <a:ext cx="14200" cy="12350"/>
            </a:xfrm>
            <a:custGeom>
              <a:rect b="b" l="l" r="r" t="t"/>
              <a:pathLst>
                <a:path extrusionOk="0" h="494" w="568">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38"/>
            <p:cNvSpPr/>
            <p:nvPr/>
          </p:nvSpPr>
          <p:spPr>
            <a:xfrm>
              <a:off x="7021525" y="3386675"/>
              <a:ext cx="14775" cy="11900"/>
            </a:xfrm>
            <a:custGeom>
              <a:rect b="b" l="l" r="r" t="t"/>
              <a:pathLst>
                <a:path extrusionOk="0" h="476" w="591">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38"/>
            <p:cNvSpPr/>
            <p:nvPr/>
          </p:nvSpPr>
          <p:spPr>
            <a:xfrm>
              <a:off x="7034725" y="3437350"/>
              <a:ext cx="14150" cy="11925"/>
            </a:xfrm>
            <a:custGeom>
              <a:rect b="b" l="l" r="r" t="t"/>
              <a:pathLst>
                <a:path extrusionOk="0" h="477" w="566">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38"/>
            <p:cNvSpPr/>
            <p:nvPr/>
          </p:nvSpPr>
          <p:spPr>
            <a:xfrm>
              <a:off x="7119925" y="3309850"/>
              <a:ext cx="14200" cy="12000"/>
            </a:xfrm>
            <a:custGeom>
              <a:rect b="b" l="l" r="r" t="t"/>
              <a:pathLst>
                <a:path extrusionOk="0" h="480" w="568">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38"/>
            <p:cNvSpPr/>
            <p:nvPr/>
          </p:nvSpPr>
          <p:spPr>
            <a:xfrm>
              <a:off x="7138375" y="3372225"/>
              <a:ext cx="14700" cy="8175"/>
            </a:xfrm>
            <a:custGeom>
              <a:rect b="b" l="l" r="r" t="t"/>
              <a:pathLst>
                <a:path extrusionOk="0" h="327" w="588">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38"/>
            <p:cNvSpPr/>
            <p:nvPr/>
          </p:nvSpPr>
          <p:spPr>
            <a:xfrm>
              <a:off x="7132775" y="3151000"/>
              <a:ext cx="14700" cy="12750"/>
            </a:xfrm>
            <a:custGeom>
              <a:rect b="b" l="l" r="r" t="t"/>
              <a:pathLst>
                <a:path extrusionOk="0" h="510" w="588">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38"/>
            <p:cNvSpPr/>
            <p:nvPr/>
          </p:nvSpPr>
          <p:spPr>
            <a:xfrm>
              <a:off x="7222725" y="3047900"/>
              <a:ext cx="13150" cy="12500"/>
            </a:xfrm>
            <a:custGeom>
              <a:rect b="b" l="l" r="r" t="t"/>
              <a:pathLst>
                <a:path extrusionOk="0" h="500" w="526">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38"/>
            <p:cNvSpPr/>
            <p:nvPr/>
          </p:nvSpPr>
          <p:spPr>
            <a:xfrm>
              <a:off x="7119925" y="3180150"/>
              <a:ext cx="13800" cy="11925"/>
            </a:xfrm>
            <a:custGeom>
              <a:rect b="b" l="l" r="r" t="t"/>
              <a:pathLst>
                <a:path extrusionOk="0" h="477" w="552">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38"/>
            <p:cNvSpPr/>
            <p:nvPr/>
          </p:nvSpPr>
          <p:spPr>
            <a:xfrm>
              <a:off x="7108175" y="3131475"/>
              <a:ext cx="15950" cy="12175"/>
            </a:xfrm>
            <a:custGeom>
              <a:rect b="b" l="l" r="r" t="t"/>
              <a:pathLst>
                <a:path extrusionOk="0" h="487" w="638">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38"/>
            <p:cNvSpPr/>
            <p:nvPr/>
          </p:nvSpPr>
          <p:spPr>
            <a:xfrm>
              <a:off x="7112425" y="2972375"/>
              <a:ext cx="13375" cy="12525"/>
            </a:xfrm>
            <a:custGeom>
              <a:rect b="b" l="l" r="r" t="t"/>
              <a:pathLst>
                <a:path extrusionOk="0" h="501" w="535">
                  <a:moveTo>
                    <a:pt x="301" y="0"/>
                  </a:moveTo>
                  <a:cubicBezTo>
                    <a:pt x="1" y="34"/>
                    <a:pt x="1" y="467"/>
                    <a:pt x="301" y="501"/>
                  </a:cubicBezTo>
                  <a:cubicBezTo>
                    <a:pt x="434" y="501"/>
                    <a:pt x="534" y="401"/>
                    <a:pt x="534" y="267"/>
                  </a:cubicBezTo>
                  <a:cubicBezTo>
                    <a:pt x="534" y="134"/>
                    <a:pt x="434" y="0"/>
                    <a:pt x="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38"/>
            <p:cNvSpPr/>
            <p:nvPr/>
          </p:nvSpPr>
          <p:spPr>
            <a:xfrm>
              <a:off x="7101125" y="3016350"/>
              <a:ext cx="14625" cy="7900"/>
            </a:xfrm>
            <a:custGeom>
              <a:rect b="b" l="l" r="r" t="t"/>
              <a:pathLst>
                <a:path extrusionOk="0" h="316" w="585">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38"/>
            <p:cNvSpPr/>
            <p:nvPr/>
          </p:nvSpPr>
          <p:spPr>
            <a:xfrm>
              <a:off x="7072400" y="3147325"/>
              <a:ext cx="14775" cy="11925"/>
            </a:xfrm>
            <a:custGeom>
              <a:rect b="b" l="l" r="r" t="t"/>
              <a:pathLst>
                <a:path extrusionOk="0" h="477" w="591">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38"/>
            <p:cNvSpPr/>
            <p:nvPr/>
          </p:nvSpPr>
          <p:spPr>
            <a:xfrm>
              <a:off x="7082375" y="2959850"/>
              <a:ext cx="12575" cy="12550"/>
            </a:xfrm>
            <a:custGeom>
              <a:rect b="b" l="l" r="r" t="t"/>
              <a:pathLst>
                <a:path extrusionOk="0" h="502" w="503">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38"/>
            <p:cNvSpPr/>
            <p:nvPr/>
          </p:nvSpPr>
          <p:spPr>
            <a:xfrm>
              <a:off x="7109400" y="2871425"/>
              <a:ext cx="14725" cy="11950"/>
            </a:xfrm>
            <a:custGeom>
              <a:rect b="b" l="l" r="r" t="t"/>
              <a:pathLst>
                <a:path extrusionOk="0" h="478" w="589">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38"/>
            <p:cNvSpPr/>
            <p:nvPr/>
          </p:nvSpPr>
          <p:spPr>
            <a:xfrm>
              <a:off x="7190275" y="2995425"/>
              <a:ext cx="14750" cy="12300"/>
            </a:xfrm>
            <a:custGeom>
              <a:rect b="b" l="l" r="r" t="t"/>
              <a:pathLst>
                <a:path extrusionOk="0" h="492" w="59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38"/>
            <p:cNvSpPr/>
            <p:nvPr/>
          </p:nvSpPr>
          <p:spPr>
            <a:xfrm>
              <a:off x="7173300" y="3020700"/>
              <a:ext cx="13900" cy="12400"/>
            </a:xfrm>
            <a:custGeom>
              <a:rect b="b" l="l" r="r" t="t"/>
              <a:pathLst>
                <a:path extrusionOk="0" h="496" w="556">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38"/>
            <p:cNvSpPr/>
            <p:nvPr/>
          </p:nvSpPr>
          <p:spPr>
            <a:xfrm>
              <a:off x="7144675" y="2866050"/>
              <a:ext cx="11975" cy="9825"/>
            </a:xfrm>
            <a:custGeom>
              <a:rect b="b" l="l" r="r" t="t"/>
              <a:pathLst>
                <a:path extrusionOk="0" h="393" w="479">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38"/>
            <p:cNvSpPr/>
            <p:nvPr/>
          </p:nvSpPr>
          <p:spPr>
            <a:xfrm>
              <a:off x="7159875" y="2836900"/>
              <a:ext cx="10950" cy="10775"/>
            </a:xfrm>
            <a:custGeom>
              <a:rect b="b" l="l" r="r" t="t"/>
              <a:pathLst>
                <a:path extrusionOk="0" h="431" w="438">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38"/>
            <p:cNvSpPr/>
            <p:nvPr/>
          </p:nvSpPr>
          <p:spPr>
            <a:xfrm>
              <a:off x="7162375" y="2978550"/>
              <a:ext cx="13075" cy="12050"/>
            </a:xfrm>
            <a:custGeom>
              <a:rect b="b" l="l" r="r" t="t"/>
              <a:pathLst>
                <a:path extrusionOk="0" h="482" w="523">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38"/>
            <p:cNvSpPr/>
            <p:nvPr/>
          </p:nvSpPr>
          <p:spPr>
            <a:xfrm>
              <a:off x="7123125" y="2812725"/>
              <a:ext cx="14100" cy="12200"/>
            </a:xfrm>
            <a:custGeom>
              <a:rect b="b" l="l" r="r" t="t"/>
              <a:pathLst>
                <a:path extrusionOk="0" h="488" w="564">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38"/>
            <p:cNvSpPr/>
            <p:nvPr/>
          </p:nvSpPr>
          <p:spPr>
            <a:xfrm>
              <a:off x="7121600" y="2678825"/>
              <a:ext cx="12525" cy="12525"/>
            </a:xfrm>
            <a:custGeom>
              <a:rect b="b" l="l" r="r" t="t"/>
              <a:pathLst>
                <a:path extrusionOk="0" h="501" w="501">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38"/>
            <p:cNvSpPr/>
            <p:nvPr/>
          </p:nvSpPr>
          <p:spPr>
            <a:xfrm>
              <a:off x="7113475" y="2652975"/>
              <a:ext cx="12325" cy="10250"/>
            </a:xfrm>
            <a:custGeom>
              <a:rect b="b" l="l" r="r" t="t"/>
              <a:pathLst>
                <a:path extrusionOk="0" h="410" w="493">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38"/>
            <p:cNvSpPr/>
            <p:nvPr/>
          </p:nvSpPr>
          <p:spPr>
            <a:xfrm>
              <a:off x="7058525" y="2566275"/>
              <a:ext cx="9725" cy="10775"/>
            </a:xfrm>
            <a:custGeom>
              <a:rect b="b" l="l" r="r" t="t"/>
              <a:pathLst>
                <a:path extrusionOk="0" h="431" w="389">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38"/>
            <p:cNvSpPr/>
            <p:nvPr/>
          </p:nvSpPr>
          <p:spPr>
            <a:xfrm>
              <a:off x="7048225" y="2686300"/>
              <a:ext cx="13150" cy="12575"/>
            </a:xfrm>
            <a:custGeom>
              <a:rect b="b" l="l" r="r" t="t"/>
              <a:pathLst>
                <a:path extrusionOk="0" h="503" w="526">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38"/>
            <p:cNvSpPr/>
            <p:nvPr/>
          </p:nvSpPr>
          <p:spPr>
            <a:xfrm>
              <a:off x="7078650" y="2708700"/>
              <a:ext cx="16300" cy="12675"/>
            </a:xfrm>
            <a:custGeom>
              <a:rect b="b" l="l" r="r" t="t"/>
              <a:pathLst>
                <a:path extrusionOk="0" h="507" w="652">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38"/>
            <p:cNvSpPr/>
            <p:nvPr/>
          </p:nvSpPr>
          <p:spPr>
            <a:xfrm>
              <a:off x="7086800" y="2583725"/>
              <a:ext cx="13150" cy="11775"/>
            </a:xfrm>
            <a:custGeom>
              <a:rect b="b" l="l" r="r" t="t"/>
              <a:pathLst>
                <a:path extrusionOk="0" h="471" w="526">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38"/>
            <p:cNvSpPr/>
            <p:nvPr/>
          </p:nvSpPr>
          <p:spPr>
            <a:xfrm>
              <a:off x="6933275" y="2550250"/>
              <a:ext cx="14875" cy="8650"/>
            </a:xfrm>
            <a:custGeom>
              <a:rect b="b" l="l" r="r" t="t"/>
              <a:pathLst>
                <a:path extrusionOk="0" h="346" w="595">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38"/>
            <p:cNvSpPr/>
            <p:nvPr/>
          </p:nvSpPr>
          <p:spPr>
            <a:xfrm>
              <a:off x="6983175" y="2637850"/>
              <a:ext cx="15650" cy="12475"/>
            </a:xfrm>
            <a:custGeom>
              <a:rect b="b" l="l" r="r" t="t"/>
              <a:pathLst>
                <a:path extrusionOk="0" h="499" w="626">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38"/>
            <p:cNvSpPr/>
            <p:nvPr/>
          </p:nvSpPr>
          <p:spPr>
            <a:xfrm>
              <a:off x="7041550" y="2545400"/>
              <a:ext cx="13350" cy="12525"/>
            </a:xfrm>
            <a:custGeom>
              <a:rect b="b" l="l" r="r" t="t"/>
              <a:pathLst>
                <a:path extrusionOk="0" h="501" w="534">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38"/>
            <p:cNvSpPr/>
            <p:nvPr/>
          </p:nvSpPr>
          <p:spPr>
            <a:xfrm>
              <a:off x="6938675" y="2419375"/>
              <a:ext cx="15325" cy="12475"/>
            </a:xfrm>
            <a:custGeom>
              <a:rect b="b" l="l" r="r" t="t"/>
              <a:pathLst>
                <a:path extrusionOk="0" h="499" w="613">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38"/>
            <p:cNvSpPr/>
            <p:nvPr/>
          </p:nvSpPr>
          <p:spPr>
            <a:xfrm>
              <a:off x="6865225" y="2438500"/>
              <a:ext cx="14550" cy="12000"/>
            </a:xfrm>
            <a:custGeom>
              <a:rect b="b" l="l" r="r" t="t"/>
              <a:pathLst>
                <a:path extrusionOk="0" h="480" w="582">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38"/>
            <p:cNvSpPr/>
            <p:nvPr/>
          </p:nvSpPr>
          <p:spPr>
            <a:xfrm>
              <a:off x="6911850" y="2451200"/>
              <a:ext cx="16300" cy="12700"/>
            </a:xfrm>
            <a:custGeom>
              <a:rect b="b" l="l" r="r" t="t"/>
              <a:pathLst>
                <a:path extrusionOk="0" h="508" w="652">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38"/>
            <p:cNvSpPr/>
            <p:nvPr/>
          </p:nvSpPr>
          <p:spPr>
            <a:xfrm>
              <a:off x="6966600" y="2335700"/>
              <a:ext cx="11600" cy="10350"/>
            </a:xfrm>
            <a:custGeom>
              <a:rect b="b" l="l" r="r" t="t"/>
              <a:pathLst>
                <a:path extrusionOk="0" h="414" w="464">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38"/>
            <p:cNvSpPr/>
            <p:nvPr/>
          </p:nvSpPr>
          <p:spPr>
            <a:xfrm>
              <a:off x="6884225" y="2308250"/>
              <a:ext cx="14750" cy="11850"/>
            </a:xfrm>
            <a:custGeom>
              <a:rect b="b" l="l" r="r" t="t"/>
              <a:pathLst>
                <a:path extrusionOk="0" h="474" w="59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38"/>
            <p:cNvSpPr/>
            <p:nvPr/>
          </p:nvSpPr>
          <p:spPr>
            <a:xfrm>
              <a:off x="6868925" y="2327725"/>
              <a:ext cx="13950" cy="12100"/>
            </a:xfrm>
            <a:custGeom>
              <a:rect b="b" l="l" r="r" t="t"/>
              <a:pathLst>
                <a:path extrusionOk="0" h="484" w="558">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38"/>
            <p:cNvSpPr/>
            <p:nvPr/>
          </p:nvSpPr>
          <p:spPr>
            <a:xfrm>
              <a:off x="6895750" y="2263300"/>
              <a:ext cx="11550" cy="10250"/>
            </a:xfrm>
            <a:custGeom>
              <a:rect b="b" l="l" r="r" t="t"/>
              <a:pathLst>
                <a:path extrusionOk="0" h="410" w="462">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38"/>
            <p:cNvSpPr/>
            <p:nvPr/>
          </p:nvSpPr>
          <p:spPr>
            <a:xfrm>
              <a:off x="6772125" y="2166675"/>
              <a:ext cx="16775" cy="12850"/>
            </a:xfrm>
            <a:custGeom>
              <a:rect b="b" l="l" r="r" t="t"/>
              <a:pathLst>
                <a:path extrusionOk="0" h="514" w="671">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38"/>
            <p:cNvSpPr/>
            <p:nvPr/>
          </p:nvSpPr>
          <p:spPr>
            <a:xfrm>
              <a:off x="6738000" y="2180425"/>
              <a:ext cx="13350" cy="12400"/>
            </a:xfrm>
            <a:custGeom>
              <a:rect b="b" l="l" r="r" t="t"/>
              <a:pathLst>
                <a:path extrusionOk="0" h="496" w="534">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38"/>
            <p:cNvSpPr/>
            <p:nvPr/>
          </p:nvSpPr>
          <p:spPr>
            <a:xfrm>
              <a:off x="6841400" y="2189325"/>
              <a:ext cx="13100" cy="12675"/>
            </a:xfrm>
            <a:custGeom>
              <a:rect b="b" l="l" r="r" t="t"/>
              <a:pathLst>
                <a:path extrusionOk="0" h="507" w="524">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38"/>
            <p:cNvSpPr/>
            <p:nvPr/>
          </p:nvSpPr>
          <p:spPr>
            <a:xfrm>
              <a:off x="6831650" y="2120775"/>
              <a:ext cx="13950" cy="11900"/>
            </a:xfrm>
            <a:custGeom>
              <a:rect b="b" l="l" r="r" t="t"/>
              <a:pathLst>
                <a:path extrusionOk="0" h="476" w="558">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38"/>
            <p:cNvSpPr/>
            <p:nvPr/>
          </p:nvSpPr>
          <p:spPr>
            <a:xfrm>
              <a:off x="6687550" y="2129275"/>
              <a:ext cx="13350" cy="11700"/>
            </a:xfrm>
            <a:custGeom>
              <a:rect b="b" l="l" r="r" t="t"/>
              <a:pathLst>
                <a:path extrusionOk="0" h="468" w="534">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38"/>
            <p:cNvSpPr/>
            <p:nvPr/>
          </p:nvSpPr>
          <p:spPr>
            <a:xfrm>
              <a:off x="6703800" y="2114875"/>
              <a:ext cx="13375" cy="12125"/>
            </a:xfrm>
            <a:custGeom>
              <a:rect b="b" l="l" r="r" t="t"/>
              <a:pathLst>
                <a:path extrusionOk="0" h="485" w="535">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38"/>
            <p:cNvSpPr/>
            <p:nvPr/>
          </p:nvSpPr>
          <p:spPr>
            <a:xfrm>
              <a:off x="6727150" y="2040500"/>
              <a:ext cx="14600" cy="13125"/>
            </a:xfrm>
            <a:custGeom>
              <a:rect b="b" l="l" r="r" t="t"/>
              <a:pathLst>
                <a:path extrusionOk="0" h="525" w="584">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38"/>
            <p:cNvSpPr/>
            <p:nvPr/>
          </p:nvSpPr>
          <p:spPr>
            <a:xfrm>
              <a:off x="6768575" y="3719775"/>
              <a:ext cx="15300" cy="12450"/>
            </a:xfrm>
            <a:custGeom>
              <a:rect b="b" l="l" r="r" t="t"/>
              <a:pathLst>
                <a:path extrusionOk="0" h="498" w="612">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38"/>
            <p:cNvSpPr/>
            <p:nvPr/>
          </p:nvSpPr>
          <p:spPr>
            <a:xfrm>
              <a:off x="6776400" y="3674425"/>
              <a:ext cx="12500" cy="10225"/>
            </a:xfrm>
            <a:custGeom>
              <a:rect b="b" l="l" r="r" t="t"/>
              <a:pathLst>
                <a:path extrusionOk="0" h="409" w="50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38"/>
            <p:cNvSpPr/>
            <p:nvPr/>
          </p:nvSpPr>
          <p:spPr>
            <a:xfrm>
              <a:off x="6855025" y="3571425"/>
              <a:ext cx="15600" cy="12500"/>
            </a:xfrm>
            <a:custGeom>
              <a:rect b="b" l="l" r="r" t="t"/>
              <a:pathLst>
                <a:path extrusionOk="0" h="500" w="624">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38"/>
            <p:cNvSpPr/>
            <p:nvPr/>
          </p:nvSpPr>
          <p:spPr>
            <a:xfrm>
              <a:off x="6803050" y="3645325"/>
              <a:ext cx="14200" cy="12050"/>
            </a:xfrm>
            <a:custGeom>
              <a:rect b="b" l="l" r="r" t="t"/>
              <a:pathLst>
                <a:path extrusionOk="0" h="482" w="568">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38"/>
            <p:cNvSpPr/>
            <p:nvPr/>
          </p:nvSpPr>
          <p:spPr>
            <a:xfrm>
              <a:off x="6660575" y="3707275"/>
              <a:ext cx="18075" cy="12125"/>
            </a:xfrm>
            <a:custGeom>
              <a:rect b="b" l="l" r="r" t="t"/>
              <a:pathLst>
                <a:path extrusionOk="0" h="485" w="723">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38"/>
            <p:cNvSpPr/>
            <p:nvPr/>
          </p:nvSpPr>
          <p:spPr>
            <a:xfrm>
              <a:off x="6675450" y="3585100"/>
              <a:ext cx="13000" cy="12075"/>
            </a:xfrm>
            <a:custGeom>
              <a:rect b="b" l="l" r="r" t="t"/>
              <a:pathLst>
                <a:path extrusionOk="0" h="483" w="52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38"/>
            <p:cNvSpPr/>
            <p:nvPr/>
          </p:nvSpPr>
          <p:spPr>
            <a:xfrm>
              <a:off x="6732400" y="3611550"/>
              <a:ext cx="14950" cy="8175"/>
            </a:xfrm>
            <a:custGeom>
              <a:rect b="b" l="l" r="r" t="t"/>
              <a:pathLst>
                <a:path extrusionOk="0" h="327" w="598">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38"/>
            <p:cNvSpPr/>
            <p:nvPr/>
          </p:nvSpPr>
          <p:spPr>
            <a:xfrm>
              <a:off x="6585375" y="3747625"/>
              <a:ext cx="14925" cy="11850"/>
            </a:xfrm>
            <a:custGeom>
              <a:rect b="b" l="l" r="r" t="t"/>
              <a:pathLst>
                <a:path extrusionOk="0" h="474" w="597">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38"/>
            <p:cNvSpPr/>
            <p:nvPr/>
          </p:nvSpPr>
          <p:spPr>
            <a:xfrm>
              <a:off x="6537850" y="3738750"/>
              <a:ext cx="13000" cy="12175"/>
            </a:xfrm>
            <a:custGeom>
              <a:rect b="b" l="l" r="r" t="t"/>
              <a:pathLst>
                <a:path extrusionOk="0" h="487" w="52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38"/>
            <p:cNvSpPr/>
            <p:nvPr/>
          </p:nvSpPr>
          <p:spPr>
            <a:xfrm>
              <a:off x="6586225" y="3715375"/>
              <a:ext cx="13350" cy="11750"/>
            </a:xfrm>
            <a:custGeom>
              <a:rect b="b" l="l" r="r" t="t"/>
              <a:pathLst>
                <a:path extrusionOk="0" h="470" w="534">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38"/>
            <p:cNvSpPr/>
            <p:nvPr/>
          </p:nvSpPr>
          <p:spPr>
            <a:xfrm>
              <a:off x="6497825" y="3793300"/>
              <a:ext cx="13125" cy="12050"/>
            </a:xfrm>
            <a:custGeom>
              <a:rect b="b" l="l" r="r" t="t"/>
              <a:pathLst>
                <a:path extrusionOk="0" h="482" w="525">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38"/>
            <p:cNvSpPr/>
            <p:nvPr/>
          </p:nvSpPr>
          <p:spPr>
            <a:xfrm>
              <a:off x="6233475" y="3810475"/>
              <a:ext cx="12525" cy="11850"/>
            </a:xfrm>
            <a:custGeom>
              <a:rect b="b" l="l" r="r" t="t"/>
              <a:pathLst>
                <a:path extrusionOk="0" h="474" w="501">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38"/>
            <p:cNvSpPr/>
            <p:nvPr/>
          </p:nvSpPr>
          <p:spPr>
            <a:xfrm>
              <a:off x="6165175" y="3779025"/>
              <a:ext cx="18200" cy="12050"/>
            </a:xfrm>
            <a:custGeom>
              <a:rect b="b" l="l" r="r" t="t"/>
              <a:pathLst>
                <a:path extrusionOk="0" h="482" w="728">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38"/>
            <p:cNvSpPr/>
            <p:nvPr/>
          </p:nvSpPr>
          <p:spPr>
            <a:xfrm>
              <a:off x="6284325" y="3781700"/>
              <a:ext cx="12550" cy="12125"/>
            </a:xfrm>
            <a:custGeom>
              <a:rect b="b" l="l" r="r" t="t"/>
              <a:pathLst>
                <a:path extrusionOk="0" h="485" w="502">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38"/>
            <p:cNvSpPr/>
            <p:nvPr/>
          </p:nvSpPr>
          <p:spPr>
            <a:xfrm>
              <a:off x="6245975" y="3836475"/>
              <a:ext cx="13375" cy="12225"/>
            </a:xfrm>
            <a:custGeom>
              <a:rect b="b" l="l" r="r" t="t"/>
              <a:pathLst>
                <a:path extrusionOk="0" h="489" w="535">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38"/>
            <p:cNvSpPr/>
            <p:nvPr/>
          </p:nvSpPr>
          <p:spPr>
            <a:xfrm>
              <a:off x="6090150" y="3793575"/>
              <a:ext cx="14775" cy="8025"/>
            </a:xfrm>
            <a:custGeom>
              <a:rect b="b" l="l" r="r" t="t"/>
              <a:pathLst>
                <a:path extrusionOk="0" h="321" w="591">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38"/>
            <p:cNvSpPr/>
            <p:nvPr/>
          </p:nvSpPr>
          <p:spPr>
            <a:xfrm>
              <a:off x="6066200" y="3778025"/>
              <a:ext cx="13850" cy="11950"/>
            </a:xfrm>
            <a:custGeom>
              <a:rect b="b" l="l" r="r" t="t"/>
              <a:pathLst>
                <a:path extrusionOk="0" h="478" w="554">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38"/>
            <p:cNvSpPr/>
            <p:nvPr/>
          </p:nvSpPr>
          <p:spPr>
            <a:xfrm>
              <a:off x="6411950" y="3833125"/>
              <a:ext cx="14400" cy="9050"/>
            </a:xfrm>
            <a:custGeom>
              <a:rect b="b" l="l" r="r" t="t"/>
              <a:pathLst>
                <a:path extrusionOk="0" h="362" w="576">
                  <a:moveTo>
                    <a:pt x="482" y="1"/>
                  </a:moveTo>
                  <a:cubicBezTo>
                    <a:pt x="317" y="1"/>
                    <a:pt x="0" y="312"/>
                    <a:pt x="300" y="362"/>
                  </a:cubicBezTo>
                  <a:cubicBezTo>
                    <a:pt x="433" y="362"/>
                    <a:pt x="533" y="262"/>
                    <a:pt x="567" y="128"/>
                  </a:cubicBezTo>
                  <a:cubicBezTo>
                    <a:pt x="575" y="36"/>
                    <a:pt x="53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38"/>
            <p:cNvSpPr/>
            <p:nvPr/>
          </p:nvSpPr>
          <p:spPr>
            <a:xfrm>
              <a:off x="6257650" y="3876175"/>
              <a:ext cx="13500" cy="12225"/>
            </a:xfrm>
            <a:custGeom>
              <a:rect b="b" l="l" r="r" t="t"/>
              <a:pathLst>
                <a:path extrusionOk="0" h="489" w="54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38"/>
            <p:cNvSpPr/>
            <p:nvPr/>
          </p:nvSpPr>
          <p:spPr>
            <a:xfrm>
              <a:off x="6157900" y="3849425"/>
              <a:ext cx="11375" cy="9525"/>
            </a:xfrm>
            <a:custGeom>
              <a:rect b="b" l="l" r="r" t="t"/>
              <a:pathLst>
                <a:path extrusionOk="0" h="381" w="455">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38"/>
            <p:cNvSpPr/>
            <p:nvPr/>
          </p:nvSpPr>
          <p:spPr>
            <a:xfrm>
              <a:off x="6178825" y="3869025"/>
              <a:ext cx="15250" cy="7350"/>
            </a:xfrm>
            <a:custGeom>
              <a:rect b="b" l="l" r="r" t="t"/>
              <a:pathLst>
                <a:path extrusionOk="0" h="294" w="61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38"/>
            <p:cNvSpPr/>
            <p:nvPr/>
          </p:nvSpPr>
          <p:spPr>
            <a:xfrm>
              <a:off x="6010375" y="3796975"/>
              <a:ext cx="13975" cy="8375"/>
            </a:xfrm>
            <a:custGeom>
              <a:rect b="b" l="l" r="r" t="t"/>
              <a:pathLst>
                <a:path extrusionOk="0" h="335" w="559">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38"/>
            <p:cNvSpPr/>
            <p:nvPr/>
          </p:nvSpPr>
          <p:spPr>
            <a:xfrm>
              <a:off x="5726650" y="3680525"/>
              <a:ext cx="14825" cy="11875"/>
            </a:xfrm>
            <a:custGeom>
              <a:rect b="b" l="l" r="r" t="t"/>
              <a:pathLst>
                <a:path extrusionOk="0" h="475" w="593">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38"/>
            <p:cNvSpPr/>
            <p:nvPr/>
          </p:nvSpPr>
          <p:spPr>
            <a:xfrm>
              <a:off x="5723250" y="3652850"/>
              <a:ext cx="11550" cy="10275"/>
            </a:xfrm>
            <a:custGeom>
              <a:rect b="b" l="l" r="r" t="t"/>
              <a:pathLst>
                <a:path extrusionOk="0" h="411" w="462">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38"/>
            <p:cNvSpPr/>
            <p:nvPr/>
          </p:nvSpPr>
          <p:spPr>
            <a:xfrm>
              <a:off x="5810675" y="3717825"/>
              <a:ext cx="15700" cy="11800"/>
            </a:xfrm>
            <a:custGeom>
              <a:rect b="b" l="l" r="r" t="t"/>
              <a:pathLst>
                <a:path extrusionOk="0" h="472" w="628">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38"/>
            <p:cNvSpPr/>
            <p:nvPr/>
          </p:nvSpPr>
          <p:spPr>
            <a:xfrm>
              <a:off x="5814000" y="3734575"/>
              <a:ext cx="11700" cy="12550"/>
            </a:xfrm>
            <a:custGeom>
              <a:rect b="b" l="l" r="r" t="t"/>
              <a:pathLst>
                <a:path extrusionOk="0" h="502" w="468">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38"/>
            <p:cNvSpPr/>
            <p:nvPr/>
          </p:nvSpPr>
          <p:spPr>
            <a:xfrm>
              <a:off x="5571525" y="3628900"/>
              <a:ext cx="18875" cy="12875"/>
            </a:xfrm>
            <a:custGeom>
              <a:rect b="b" l="l" r="r" t="t"/>
              <a:pathLst>
                <a:path extrusionOk="0" h="515" w="755">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38"/>
            <p:cNvSpPr/>
            <p:nvPr/>
          </p:nvSpPr>
          <p:spPr>
            <a:xfrm>
              <a:off x="5408700" y="3487525"/>
              <a:ext cx="15525" cy="12525"/>
            </a:xfrm>
            <a:custGeom>
              <a:rect b="b" l="l" r="r" t="t"/>
              <a:pathLst>
                <a:path extrusionOk="0" h="501" w="621">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38"/>
            <p:cNvSpPr/>
            <p:nvPr/>
          </p:nvSpPr>
          <p:spPr>
            <a:xfrm>
              <a:off x="5428725" y="3508575"/>
              <a:ext cx="12525" cy="12550"/>
            </a:xfrm>
            <a:custGeom>
              <a:rect b="b" l="l" r="r" t="t"/>
              <a:pathLst>
                <a:path extrusionOk="0" h="502" w="501">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38"/>
            <p:cNvSpPr/>
            <p:nvPr/>
          </p:nvSpPr>
          <p:spPr>
            <a:xfrm>
              <a:off x="5536300" y="3687250"/>
              <a:ext cx="14200" cy="12375"/>
            </a:xfrm>
            <a:custGeom>
              <a:rect b="b" l="l" r="r" t="t"/>
              <a:pathLst>
                <a:path extrusionOk="0" h="495" w="568">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38"/>
            <p:cNvSpPr/>
            <p:nvPr/>
          </p:nvSpPr>
          <p:spPr>
            <a:xfrm>
              <a:off x="5444575" y="3616325"/>
              <a:ext cx="14200" cy="12225"/>
            </a:xfrm>
            <a:custGeom>
              <a:rect b="b" l="l" r="r" t="t"/>
              <a:pathLst>
                <a:path extrusionOk="0" h="489" w="568">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38"/>
            <p:cNvSpPr/>
            <p:nvPr/>
          </p:nvSpPr>
          <p:spPr>
            <a:xfrm>
              <a:off x="5277775" y="3390125"/>
              <a:ext cx="13375" cy="12000"/>
            </a:xfrm>
            <a:custGeom>
              <a:rect b="b" l="l" r="r" t="t"/>
              <a:pathLst>
                <a:path extrusionOk="0" h="480" w="535">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38"/>
            <p:cNvSpPr/>
            <p:nvPr/>
          </p:nvSpPr>
          <p:spPr>
            <a:xfrm>
              <a:off x="5284450" y="3334975"/>
              <a:ext cx="13375" cy="12675"/>
            </a:xfrm>
            <a:custGeom>
              <a:rect b="b" l="l" r="r" t="t"/>
              <a:pathLst>
                <a:path extrusionOk="0" h="507" w="535">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38"/>
            <p:cNvSpPr/>
            <p:nvPr/>
          </p:nvSpPr>
          <p:spPr>
            <a:xfrm>
              <a:off x="5519625" y="3506825"/>
              <a:ext cx="14725" cy="12475"/>
            </a:xfrm>
            <a:custGeom>
              <a:rect b="b" l="l" r="r" t="t"/>
              <a:pathLst>
                <a:path extrusionOk="0" h="499" w="589">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38"/>
            <p:cNvSpPr/>
            <p:nvPr/>
          </p:nvSpPr>
          <p:spPr>
            <a:xfrm>
              <a:off x="5525825" y="3543600"/>
              <a:ext cx="13600" cy="11850"/>
            </a:xfrm>
            <a:custGeom>
              <a:rect b="b" l="l" r="r" t="t"/>
              <a:pathLst>
                <a:path extrusionOk="0" h="474" w="544">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38"/>
            <p:cNvSpPr/>
            <p:nvPr/>
          </p:nvSpPr>
          <p:spPr>
            <a:xfrm>
              <a:off x="5349525" y="3355800"/>
              <a:ext cx="17450" cy="12350"/>
            </a:xfrm>
            <a:custGeom>
              <a:rect b="b" l="l" r="r" t="t"/>
              <a:pathLst>
                <a:path extrusionOk="0" h="494" w="698">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38"/>
            <p:cNvSpPr/>
            <p:nvPr/>
          </p:nvSpPr>
          <p:spPr>
            <a:xfrm>
              <a:off x="5275275" y="3156500"/>
              <a:ext cx="13375" cy="12075"/>
            </a:xfrm>
            <a:custGeom>
              <a:rect b="b" l="l" r="r" t="t"/>
              <a:pathLst>
                <a:path extrusionOk="0" h="483" w="535">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38"/>
            <p:cNvSpPr/>
            <p:nvPr/>
          </p:nvSpPr>
          <p:spPr>
            <a:xfrm>
              <a:off x="7538575" y="2058175"/>
              <a:ext cx="14075" cy="11875"/>
            </a:xfrm>
            <a:custGeom>
              <a:rect b="b" l="l" r="r" t="t"/>
              <a:pathLst>
                <a:path extrusionOk="0" h="475" w="563">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38"/>
            <p:cNvSpPr/>
            <p:nvPr/>
          </p:nvSpPr>
          <p:spPr>
            <a:xfrm>
              <a:off x="7709300" y="2175325"/>
              <a:ext cx="14300" cy="7625"/>
            </a:xfrm>
            <a:custGeom>
              <a:rect b="b" l="l" r="r" t="t"/>
              <a:pathLst>
                <a:path extrusionOk="0" h="305" w="572">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38"/>
            <p:cNvSpPr/>
            <p:nvPr/>
          </p:nvSpPr>
          <p:spPr>
            <a:xfrm>
              <a:off x="7726425" y="2157325"/>
              <a:ext cx="13150" cy="11225"/>
            </a:xfrm>
            <a:custGeom>
              <a:rect b="b" l="l" r="r" t="t"/>
              <a:pathLst>
                <a:path extrusionOk="0" h="449" w="526">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38"/>
            <p:cNvSpPr/>
            <p:nvPr/>
          </p:nvSpPr>
          <p:spPr>
            <a:xfrm>
              <a:off x="7701500" y="2049675"/>
              <a:ext cx="15225" cy="12450"/>
            </a:xfrm>
            <a:custGeom>
              <a:rect b="b" l="l" r="r" t="t"/>
              <a:pathLst>
                <a:path extrusionOk="0" h="498" w="609">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38"/>
            <p:cNvSpPr/>
            <p:nvPr/>
          </p:nvSpPr>
          <p:spPr>
            <a:xfrm>
              <a:off x="7586100" y="2091575"/>
              <a:ext cx="12525" cy="11875"/>
            </a:xfrm>
            <a:custGeom>
              <a:rect b="b" l="l" r="r" t="t"/>
              <a:pathLst>
                <a:path extrusionOk="0" h="475" w="501">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38"/>
            <p:cNvSpPr/>
            <p:nvPr/>
          </p:nvSpPr>
          <p:spPr>
            <a:xfrm>
              <a:off x="7656150" y="2205325"/>
              <a:ext cx="13900" cy="12050"/>
            </a:xfrm>
            <a:custGeom>
              <a:rect b="b" l="l" r="r" t="t"/>
              <a:pathLst>
                <a:path extrusionOk="0" h="482" w="556">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38"/>
            <p:cNvSpPr/>
            <p:nvPr/>
          </p:nvSpPr>
          <p:spPr>
            <a:xfrm>
              <a:off x="7747875" y="2147075"/>
              <a:ext cx="15425" cy="12275"/>
            </a:xfrm>
            <a:custGeom>
              <a:rect b="b" l="l" r="r" t="t"/>
              <a:pathLst>
                <a:path extrusionOk="0" h="491" w="617">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38"/>
            <p:cNvSpPr/>
            <p:nvPr/>
          </p:nvSpPr>
          <p:spPr>
            <a:xfrm>
              <a:off x="7687850" y="2011375"/>
              <a:ext cx="14200" cy="12300"/>
            </a:xfrm>
            <a:custGeom>
              <a:rect b="b" l="l" r="r" t="t"/>
              <a:pathLst>
                <a:path extrusionOk="0" h="492" w="568">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38"/>
            <p:cNvSpPr/>
            <p:nvPr/>
          </p:nvSpPr>
          <p:spPr>
            <a:xfrm>
              <a:off x="7613625" y="2045225"/>
              <a:ext cx="13350" cy="12175"/>
            </a:xfrm>
            <a:custGeom>
              <a:rect b="b" l="l" r="r" t="t"/>
              <a:pathLst>
                <a:path extrusionOk="0" h="487" w="534">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38"/>
            <p:cNvSpPr/>
            <p:nvPr/>
          </p:nvSpPr>
          <p:spPr>
            <a:xfrm>
              <a:off x="7672350" y="2257900"/>
              <a:ext cx="14550" cy="7525"/>
            </a:xfrm>
            <a:custGeom>
              <a:rect b="b" l="l" r="r" t="t"/>
              <a:pathLst>
                <a:path extrusionOk="0" h="301" w="582">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38"/>
            <p:cNvSpPr/>
            <p:nvPr/>
          </p:nvSpPr>
          <p:spPr>
            <a:xfrm>
              <a:off x="7797075" y="2225650"/>
              <a:ext cx="12550" cy="11375"/>
            </a:xfrm>
            <a:custGeom>
              <a:rect b="b" l="l" r="r" t="t"/>
              <a:pathLst>
                <a:path extrusionOk="0" h="455" w="502">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38"/>
            <p:cNvSpPr/>
            <p:nvPr/>
          </p:nvSpPr>
          <p:spPr>
            <a:xfrm>
              <a:off x="7794575" y="2074225"/>
              <a:ext cx="15050" cy="12525"/>
            </a:xfrm>
            <a:custGeom>
              <a:rect b="b" l="l" r="r" t="t"/>
              <a:pathLst>
                <a:path extrusionOk="0" h="501" w="602">
                  <a:moveTo>
                    <a:pt x="334" y="1"/>
                  </a:moveTo>
                  <a:cubicBezTo>
                    <a:pt x="1" y="34"/>
                    <a:pt x="34" y="501"/>
                    <a:pt x="368" y="501"/>
                  </a:cubicBezTo>
                  <a:cubicBezTo>
                    <a:pt x="501" y="468"/>
                    <a:pt x="601" y="367"/>
                    <a:pt x="568" y="234"/>
                  </a:cubicBezTo>
                  <a:cubicBezTo>
                    <a:pt x="568" y="101"/>
                    <a:pt x="468" y="1"/>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38"/>
            <p:cNvSpPr/>
            <p:nvPr/>
          </p:nvSpPr>
          <p:spPr>
            <a:xfrm>
              <a:off x="7734550" y="2080075"/>
              <a:ext cx="15025" cy="12525"/>
            </a:xfrm>
            <a:custGeom>
              <a:rect b="b" l="l" r="r" t="t"/>
              <a:pathLst>
                <a:path extrusionOk="0" h="501" w="601">
                  <a:moveTo>
                    <a:pt x="334" y="0"/>
                  </a:moveTo>
                  <a:cubicBezTo>
                    <a:pt x="0" y="0"/>
                    <a:pt x="33" y="500"/>
                    <a:pt x="367" y="500"/>
                  </a:cubicBezTo>
                  <a:cubicBezTo>
                    <a:pt x="500" y="467"/>
                    <a:pt x="600" y="367"/>
                    <a:pt x="600" y="234"/>
                  </a:cubicBezTo>
                  <a:cubicBezTo>
                    <a:pt x="567" y="100"/>
                    <a:pt x="467"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38"/>
            <p:cNvSpPr/>
            <p:nvPr/>
          </p:nvSpPr>
          <p:spPr>
            <a:xfrm>
              <a:off x="7726950" y="2316425"/>
              <a:ext cx="13075" cy="12025"/>
            </a:xfrm>
            <a:custGeom>
              <a:rect b="b" l="l" r="r" t="t"/>
              <a:pathLst>
                <a:path extrusionOk="0" h="481" w="523">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38"/>
            <p:cNvSpPr/>
            <p:nvPr/>
          </p:nvSpPr>
          <p:spPr>
            <a:xfrm>
              <a:off x="7908125" y="2349700"/>
              <a:ext cx="15750" cy="12475"/>
            </a:xfrm>
            <a:custGeom>
              <a:rect b="b" l="l" r="r" t="t"/>
              <a:pathLst>
                <a:path extrusionOk="0" h="499" w="63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38"/>
            <p:cNvSpPr/>
            <p:nvPr/>
          </p:nvSpPr>
          <p:spPr>
            <a:xfrm>
              <a:off x="7882150" y="2238300"/>
              <a:ext cx="14675" cy="11825"/>
            </a:xfrm>
            <a:custGeom>
              <a:rect b="b" l="l" r="r" t="t"/>
              <a:pathLst>
                <a:path extrusionOk="0" h="473" w="587">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38"/>
            <p:cNvSpPr/>
            <p:nvPr/>
          </p:nvSpPr>
          <p:spPr>
            <a:xfrm>
              <a:off x="7815700" y="2245975"/>
              <a:ext cx="16425" cy="12575"/>
            </a:xfrm>
            <a:custGeom>
              <a:rect b="b" l="l" r="r" t="t"/>
              <a:pathLst>
                <a:path extrusionOk="0" h="503" w="657">
                  <a:moveTo>
                    <a:pt x="325" y="0"/>
                  </a:moveTo>
                  <a:cubicBezTo>
                    <a:pt x="21" y="0"/>
                    <a:pt x="0" y="470"/>
                    <a:pt x="323" y="502"/>
                  </a:cubicBezTo>
                  <a:cubicBezTo>
                    <a:pt x="623" y="502"/>
                    <a:pt x="657" y="35"/>
                    <a:pt x="357" y="2"/>
                  </a:cubicBezTo>
                  <a:cubicBezTo>
                    <a:pt x="346" y="1"/>
                    <a:pt x="335" y="0"/>
                    <a:pt x="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38"/>
            <p:cNvSpPr/>
            <p:nvPr/>
          </p:nvSpPr>
          <p:spPr>
            <a:xfrm>
              <a:off x="7831475" y="2410550"/>
              <a:ext cx="14650" cy="10375"/>
            </a:xfrm>
            <a:custGeom>
              <a:rect b="b" l="l" r="r" t="t"/>
              <a:pathLst>
                <a:path extrusionOk="0" h="415" w="586">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38"/>
            <p:cNvSpPr/>
            <p:nvPr/>
          </p:nvSpPr>
          <p:spPr>
            <a:xfrm>
              <a:off x="7903825" y="2411125"/>
              <a:ext cx="12525" cy="12550"/>
            </a:xfrm>
            <a:custGeom>
              <a:rect b="b" l="l" r="r" t="t"/>
              <a:pathLst>
                <a:path extrusionOk="0" h="502" w="501">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38"/>
            <p:cNvSpPr/>
            <p:nvPr/>
          </p:nvSpPr>
          <p:spPr>
            <a:xfrm>
              <a:off x="7870975" y="2294200"/>
              <a:ext cx="14525" cy="12875"/>
            </a:xfrm>
            <a:custGeom>
              <a:rect b="b" l="l" r="r" t="t"/>
              <a:pathLst>
                <a:path extrusionOk="0" h="515" w="581">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38"/>
            <p:cNvSpPr/>
            <p:nvPr/>
          </p:nvSpPr>
          <p:spPr>
            <a:xfrm>
              <a:off x="7820425" y="2441000"/>
              <a:ext cx="15925" cy="12175"/>
            </a:xfrm>
            <a:custGeom>
              <a:rect b="b" l="l" r="r" t="t"/>
              <a:pathLst>
                <a:path extrusionOk="0" h="487" w="637">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38"/>
            <p:cNvSpPr/>
            <p:nvPr/>
          </p:nvSpPr>
          <p:spPr>
            <a:xfrm>
              <a:off x="7957700" y="2661600"/>
              <a:ext cx="14725" cy="10850"/>
            </a:xfrm>
            <a:custGeom>
              <a:rect b="b" l="l" r="r" t="t"/>
              <a:pathLst>
                <a:path extrusionOk="0" h="434" w="589">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38"/>
            <p:cNvSpPr/>
            <p:nvPr/>
          </p:nvSpPr>
          <p:spPr>
            <a:xfrm>
              <a:off x="8072075" y="2646125"/>
              <a:ext cx="12750" cy="10225"/>
            </a:xfrm>
            <a:custGeom>
              <a:rect b="b" l="l" r="r" t="t"/>
              <a:pathLst>
                <a:path extrusionOk="0" h="409" w="51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38"/>
            <p:cNvSpPr/>
            <p:nvPr/>
          </p:nvSpPr>
          <p:spPr>
            <a:xfrm>
              <a:off x="8003075" y="2458025"/>
              <a:ext cx="14725" cy="12175"/>
            </a:xfrm>
            <a:custGeom>
              <a:rect b="b" l="l" r="r" t="t"/>
              <a:pathLst>
                <a:path extrusionOk="0" h="487" w="589">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38"/>
            <p:cNvSpPr/>
            <p:nvPr/>
          </p:nvSpPr>
          <p:spPr>
            <a:xfrm>
              <a:off x="7834600" y="2517350"/>
              <a:ext cx="14400" cy="12450"/>
            </a:xfrm>
            <a:custGeom>
              <a:rect b="b" l="l" r="r" t="t"/>
              <a:pathLst>
                <a:path extrusionOk="0" h="498" w="576">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38"/>
            <p:cNvSpPr/>
            <p:nvPr/>
          </p:nvSpPr>
          <p:spPr>
            <a:xfrm>
              <a:off x="7869625" y="2681950"/>
              <a:ext cx="13375" cy="12125"/>
            </a:xfrm>
            <a:custGeom>
              <a:rect b="b" l="l" r="r" t="t"/>
              <a:pathLst>
                <a:path extrusionOk="0" h="485" w="535">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38"/>
            <p:cNvSpPr/>
            <p:nvPr/>
          </p:nvSpPr>
          <p:spPr>
            <a:xfrm>
              <a:off x="8018075" y="2678000"/>
              <a:ext cx="16700" cy="12525"/>
            </a:xfrm>
            <a:custGeom>
              <a:rect b="b" l="l" r="r" t="t"/>
              <a:pathLst>
                <a:path extrusionOk="0" h="501" w="668">
                  <a:moveTo>
                    <a:pt x="367" y="0"/>
                  </a:moveTo>
                  <a:cubicBezTo>
                    <a:pt x="34" y="0"/>
                    <a:pt x="0" y="467"/>
                    <a:pt x="334" y="500"/>
                  </a:cubicBezTo>
                  <a:cubicBezTo>
                    <a:pt x="634" y="500"/>
                    <a:pt x="668" y="33"/>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38"/>
            <p:cNvSpPr/>
            <p:nvPr/>
          </p:nvSpPr>
          <p:spPr>
            <a:xfrm>
              <a:off x="7963875" y="2501825"/>
              <a:ext cx="14850" cy="11825"/>
            </a:xfrm>
            <a:custGeom>
              <a:rect b="b" l="l" r="r" t="t"/>
              <a:pathLst>
                <a:path extrusionOk="0" h="473" w="594">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38"/>
            <p:cNvSpPr/>
            <p:nvPr/>
          </p:nvSpPr>
          <p:spPr>
            <a:xfrm>
              <a:off x="7877150" y="2572700"/>
              <a:ext cx="12525" cy="11500"/>
            </a:xfrm>
            <a:custGeom>
              <a:rect b="b" l="l" r="r" t="t"/>
              <a:pathLst>
                <a:path extrusionOk="0" h="460" w="501">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38"/>
            <p:cNvSpPr/>
            <p:nvPr/>
          </p:nvSpPr>
          <p:spPr>
            <a:xfrm>
              <a:off x="7923000" y="2715750"/>
              <a:ext cx="15775" cy="12125"/>
            </a:xfrm>
            <a:custGeom>
              <a:rect b="b" l="l" r="r" t="t"/>
              <a:pathLst>
                <a:path extrusionOk="0" h="485" w="631">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38"/>
            <p:cNvSpPr/>
            <p:nvPr/>
          </p:nvSpPr>
          <p:spPr>
            <a:xfrm>
              <a:off x="7981850" y="2612275"/>
              <a:ext cx="15225" cy="12800"/>
            </a:xfrm>
            <a:custGeom>
              <a:rect b="b" l="l" r="r" t="t"/>
              <a:pathLst>
                <a:path extrusionOk="0" h="512" w="609">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38"/>
            <p:cNvSpPr/>
            <p:nvPr/>
          </p:nvSpPr>
          <p:spPr>
            <a:xfrm>
              <a:off x="7968875" y="2581050"/>
              <a:ext cx="14850" cy="11825"/>
            </a:xfrm>
            <a:custGeom>
              <a:rect b="b" l="l" r="r" t="t"/>
              <a:pathLst>
                <a:path extrusionOk="0" h="473" w="594">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38"/>
            <p:cNvSpPr/>
            <p:nvPr/>
          </p:nvSpPr>
          <p:spPr>
            <a:xfrm>
              <a:off x="8021400" y="2899650"/>
              <a:ext cx="13375" cy="12025"/>
            </a:xfrm>
            <a:custGeom>
              <a:rect b="b" l="l" r="r" t="t"/>
              <a:pathLst>
                <a:path extrusionOk="0" h="481" w="535">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38"/>
            <p:cNvSpPr/>
            <p:nvPr/>
          </p:nvSpPr>
          <p:spPr>
            <a:xfrm>
              <a:off x="8018675" y="2944200"/>
              <a:ext cx="13600" cy="11550"/>
            </a:xfrm>
            <a:custGeom>
              <a:rect b="b" l="l" r="r" t="t"/>
              <a:pathLst>
                <a:path extrusionOk="0" h="462" w="544">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38"/>
            <p:cNvSpPr/>
            <p:nvPr/>
          </p:nvSpPr>
          <p:spPr>
            <a:xfrm>
              <a:off x="8013900" y="3142850"/>
              <a:ext cx="13525" cy="8850"/>
            </a:xfrm>
            <a:custGeom>
              <a:rect b="b" l="l" r="r" t="t"/>
              <a:pathLst>
                <a:path extrusionOk="0" h="354" w="541">
                  <a:moveTo>
                    <a:pt x="83" y="1"/>
                  </a:moveTo>
                  <a:cubicBezTo>
                    <a:pt x="35" y="1"/>
                    <a:pt x="1" y="34"/>
                    <a:pt x="1" y="120"/>
                  </a:cubicBezTo>
                  <a:cubicBezTo>
                    <a:pt x="1" y="253"/>
                    <a:pt x="101" y="353"/>
                    <a:pt x="234" y="353"/>
                  </a:cubicBezTo>
                  <a:cubicBezTo>
                    <a:pt x="541" y="353"/>
                    <a:pt x="241" y="1"/>
                    <a:pt x="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38"/>
            <p:cNvSpPr/>
            <p:nvPr/>
          </p:nvSpPr>
          <p:spPr>
            <a:xfrm>
              <a:off x="8099175" y="3050400"/>
              <a:ext cx="13150" cy="12225"/>
            </a:xfrm>
            <a:custGeom>
              <a:rect b="b" l="l" r="r" t="t"/>
              <a:pathLst>
                <a:path extrusionOk="0" h="489" w="526">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38"/>
            <p:cNvSpPr/>
            <p:nvPr/>
          </p:nvSpPr>
          <p:spPr>
            <a:xfrm>
              <a:off x="8059075" y="2905450"/>
              <a:ext cx="14550" cy="8025"/>
            </a:xfrm>
            <a:custGeom>
              <a:rect b="b" l="l" r="r" t="t"/>
              <a:pathLst>
                <a:path extrusionOk="0" h="321" w="582">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38"/>
            <p:cNvSpPr/>
            <p:nvPr/>
          </p:nvSpPr>
          <p:spPr>
            <a:xfrm>
              <a:off x="7906325" y="3033275"/>
              <a:ext cx="15175" cy="11875"/>
            </a:xfrm>
            <a:custGeom>
              <a:rect b="b" l="l" r="r" t="t"/>
              <a:pathLst>
                <a:path extrusionOk="0" h="475" w="607">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38"/>
            <p:cNvSpPr/>
            <p:nvPr/>
          </p:nvSpPr>
          <p:spPr>
            <a:xfrm>
              <a:off x="7915500" y="3224925"/>
              <a:ext cx="11700" cy="11825"/>
            </a:xfrm>
            <a:custGeom>
              <a:rect b="b" l="l" r="r" t="t"/>
              <a:pathLst>
                <a:path extrusionOk="0" h="473" w="468">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38"/>
            <p:cNvSpPr/>
            <p:nvPr/>
          </p:nvSpPr>
          <p:spPr>
            <a:xfrm>
              <a:off x="8007000" y="3173225"/>
              <a:ext cx="16100" cy="12750"/>
            </a:xfrm>
            <a:custGeom>
              <a:rect b="b" l="l" r="r" t="t"/>
              <a:pathLst>
                <a:path extrusionOk="0" h="510" w="644">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38"/>
            <p:cNvSpPr/>
            <p:nvPr/>
          </p:nvSpPr>
          <p:spPr>
            <a:xfrm>
              <a:off x="7949600" y="2998000"/>
              <a:ext cx="15950" cy="12250"/>
            </a:xfrm>
            <a:custGeom>
              <a:rect b="b" l="l" r="r" t="t"/>
              <a:pathLst>
                <a:path extrusionOk="0" h="490" w="638">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38"/>
            <p:cNvSpPr/>
            <p:nvPr/>
          </p:nvSpPr>
          <p:spPr>
            <a:xfrm>
              <a:off x="7869250" y="3088175"/>
              <a:ext cx="15425" cy="12250"/>
            </a:xfrm>
            <a:custGeom>
              <a:rect b="b" l="l" r="r" t="t"/>
              <a:pathLst>
                <a:path extrusionOk="0" h="490" w="617">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38"/>
            <p:cNvSpPr/>
            <p:nvPr/>
          </p:nvSpPr>
          <p:spPr>
            <a:xfrm>
              <a:off x="7977075" y="3436500"/>
              <a:ext cx="12675" cy="12225"/>
            </a:xfrm>
            <a:custGeom>
              <a:rect b="b" l="l" r="r" t="t"/>
              <a:pathLst>
                <a:path extrusionOk="0" h="489" w="507">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38"/>
            <p:cNvSpPr/>
            <p:nvPr/>
          </p:nvSpPr>
          <p:spPr>
            <a:xfrm>
              <a:off x="8081075" y="3391400"/>
              <a:ext cx="15425" cy="12125"/>
            </a:xfrm>
            <a:custGeom>
              <a:rect b="b" l="l" r="r" t="t"/>
              <a:pathLst>
                <a:path extrusionOk="0" h="485" w="617">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38"/>
            <p:cNvSpPr/>
            <p:nvPr/>
          </p:nvSpPr>
          <p:spPr>
            <a:xfrm>
              <a:off x="8054650" y="3280775"/>
              <a:ext cx="13475" cy="12050"/>
            </a:xfrm>
            <a:custGeom>
              <a:rect b="b" l="l" r="r" t="t"/>
              <a:pathLst>
                <a:path extrusionOk="0" h="482" w="539">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38"/>
            <p:cNvSpPr/>
            <p:nvPr/>
          </p:nvSpPr>
          <p:spPr>
            <a:xfrm>
              <a:off x="7950125" y="3424625"/>
              <a:ext cx="14925" cy="10075"/>
            </a:xfrm>
            <a:custGeom>
              <a:rect b="b" l="l" r="r" t="t"/>
              <a:pathLst>
                <a:path extrusionOk="0" h="403" w="597">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38"/>
            <p:cNvSpPr/>
            <p:nvPr/>
          </p:nvSpPr>
          <p:spPr>
            <a:xfrm>
              <a:off x="7963025" y="3640300"/>
              <a:ext cx="13175" cy="11775"/>
            </a:xfrm>
            <a:custGeom>
              <a:rect b="b" l="l" r="r" t="t"/>
              <a:pathLst>
                <a:path extrusionOk="0" h="471" w="527">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38"/>
            <p:cNvSpPr/>
            <p:nvPr/>
          </p:nvSpPr>
          <p:spPr>
            <a:xfrm>
              <a:off x="8072725" y="3559000"/>
              <a:ext cx="15425" cy="12425"/>
            </a:xfrm>
            <a:custGeom>
              <a:rect b="b" l="l" r="r" t="t"/>
              <a:pathLst>
                <a:path extrusionOk="0" h="497" w="617">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38"/>
            <p:cNvSpPr/>
            <p:nvPr/>
          </p:nvSpPr>
          <p:spPr>
            <a:xfrm>
              <a:off x="8045600" y="3352425"/>
              <a:ext cx="12525" cy="11925"/>
            </a:xfrm>
            <a:custGeom>
              <a:rect b="b" l="l" r="r" t="t"/>
              <a:pathLst>
                <a:path extrusionOk="0" h="477" w="501">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38"/>
            <p:cNvSpPr/>
            <p:nvPr/>
          </p:nvSpPr>
          <p:spPr>
            <a:xfrm>
              <a:off x="7882150" y="3492525"/>
              <a:ext cx="13350" cy="12250"/>
            </a:xfrm>
            <a:custGeom>
              <a:rect b="b" l="l" r="r" t="t"/>
              <a:pathLst>
                <a:path extrusionOk="0" h="490" w="534">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38"/>
            <p:cNvSpPr/>
            <p:nvPr/>
          </p:nvSpPr>
          <p:spPr>
            <a:xfrm>
              <a:off x="7887150" y="3718125"/>
              <a:ext cx="12225" cy="9100"/>
            </a:xfrm>
            <a:custGeom>
              <a:rect b="b" l="l" r="r" t="t"/>
              <a:pathLst>
                <a:path extrusionOk="0" h="364" w="489">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38"/>
            <p:cNvSpPr/>
            <p:nvPr/>
          </p:nvSpPr>
          <p:spPr>
            <a:xfrm>
              <a:off x="7717025" y="3831500"/>
              <a:ext cx="12525" cy="12200"/>
            </a:xfrm>
            <a:custGeom>
              <a:rect b="b" l="l" r="r" t="t"/>
              <a:pathLst>
                <a:path extrusionOk="0" h="488" w="501">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38"/>
            <p:cNvSpPr/>
            <p:nvPr/>
          </p:nvSpPr>
          <p:spPr>
            <a:xfrm>
              <a:off x="7742875" y="4011800"/>
              <a:ext cx="13725" cy="8850"/>
            </a:xfrm>
            <a:custGeom>
              <a:rect b="b" l="l" r="r" t="t"/>
              <a:pathLst>
                <a:path extrusionOk="0" h="354" w="549">
                  <a:moveTo>
                    <a:pt x="84" y="1"/>
                  </a:moveTo>
                  <a:cubicBezTo>
                    <a:pt x="35" y="1"/>
                    <a:pt x="1" y="34"/>
                    <a:pt x="1" y="120"/>
                  </a:cubicBezTo>
                  <a:cubicBezTo>
                    <a:pt x="1" y="253"/>
                    <a:pt x="101" y="353"/>
                    <a:pt x="267" y="353"/>
                  </a:cubicBezTo>
                  <a:cubicBezTo>
                    <a:pt x="549" y="353"/>
                    <a:pt x="242" y="1"/>
                    <a:pt x="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38"/>
            <p:cNvSpPr/>
            <p:nvPr/>
          </p:nvSpPr>
          <p:spPr>
            <a:xfrm>
              <a:off x="7820600" y="3968125"/>
              <a:ext cx="14025" cy="12400"/>
            </a:xfrm>
            <a:custGeom>
              <a:rect b="b" l="l" r="r" t="t"/>
              <a:pathLst>
                <a:path extrusionOk="0" h="496" w="561">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38"/>
            <p:cNvSpPr/>
            <p:nvPr/>
          </p:nvSpPr>
          <p:spPr>
            <a:xfrm>
              <a:off x="7800400" y="3877800"/>
              <a:ext cx="13825" cy="8125"/>
            </a:xfrm>
            <a:custGeom>
              <a:rect b="b" l="l" r="r" t="t"/>
              <a:pathLst>
                <a:path extrusionOk="0" h="325" w="553">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38"/>
            <p:cNvSpPr/>
            <p:nvPr/>
          </p:nvSpPr>
          <p:spPr>
            <a:xfrm>
              <a:off x="7671725" y="3996950"/>
              <a:ext cx="17250" cy="12325"/>
            </a:xfrm>
            <a:custGeom>
              <a:rect b="b" l="l" r="r" t="t"/>
              <a:pathLst>
                <a:path extrusionOk="0" h="493" w="69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38"/>
            <p:cNvSpPr/>
            <p:nvPr/>
          </p:nvSpPr>
          <p:spPr>
            <a:xfrm>
              <a:off x="7634125" y="4208550"/>
              <a:ext cx="14200" cy="12425"/>
            </a:xfrm>
            <a:custGeom>
              <a:rect b="b" l="l" r="r" t="t"/>
              <a:pathLst>
                <a:path extrusionOk="0" h="497" w="568">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38"/>
            <p:cNvSpPr/>
            <p:nvPr/>
          </p:nvSpPr>
          <p:spPr>
            <a:xfrm>
              <a:off x="7685325" y="4154475"/>
              <a:ext cx="12550" cy="12325"/>
            </a:xfrm>
            <a:custGeom>
              <a:rect b="b" l="l" r="r" t="t"/>
              <a:pathLst>
                <a:path extrusionOk="0" h="493" w="502">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38"/>
            <p:cNvSpPr/>
            <p:nvPr/>
          </p:nvSpPr>
          <p:spPr>
            <a:xfrm>
              <a:off x="7652825" y="4003100"/>
              <a:ext cx="11700" cy="12550"/>
            </a:xfrm>
            <a:custGeom>
              <a:rect b="b" l="l" r="r" t="t"/>
              <a:pathLst>
                <a:path extrusionOk="0" h="502" w="468">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38"/>
            <p:cNvSpPr/>
            <p:nvPr/>
          </p:nvSpPr>
          <p:spPr>
            <a:xfrm>
              <a:off x="7584425" y="4090800"/>
              <a:ext cx="14000" cy="11925"/>
            </a:xfrm>
            <a:custGeom>
              <a:rect b="b" l="l" r="r" t="t"/>
              <a:pathLst>
                <a:path extrusionOk="0" h="477" w="56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38"/>
            <p:cNvSpPr/>
            <p:nvPr/>
          </p:nvSpPr>
          <p:spPr>
            <a:xfrm>
              <a:off x="7596100" y="4410900"/>
              <a:ext cx="12550" cy="12525"/>
            </a:xfrm>
            <a:custGeom>
              <a:rect b="b" l="l" r="r" t="t"/>
              <a:pathLst>
                <a:path extrusionOk="0" h="501" w="502">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38"/>
            <p:cNvSpPr/>
            <p:nvPr/>
          </p:nvSpPr>
          <p:spPr>
            <a:xfrm>
              <a:off x="7663175" y="4371525"/>
              <a:ext cx="13850" cy="11800"/>
            </a:xfrm>
            <a:custGeom>
              <a:rect b="b" l="l" r="r" t="t"/>
              <a:pathLst>
                <a:path extrusionOk="0" h="472" w="554">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38"/>
            <p:cNvSpPr/>
            <p:nvPr/>
          </p:nvSpPr>
          <p:spPr>
            <a:xfrm>
              <a:off x="7668650" y="4265175"/>
              <a:ext cx="11700" cy="11625"/>
            </a:xfrm>
            <a:custGeom>
              <a:rect b="b" l="l" r="r" t="t"/>
              <a:pathLst>
                <a:path extrusionOk="0" h="465" w="468">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38"/>
            <p:cNvSpPr/>
            <p:nvPr/>
          </p:nvSpPr>
          <p:spPr>
            <a:xfrm>
              <a:off x="7511050" y="4236600"/>
              <a:ext cx="12525" cy="12550"/>
            </a:xfrm>
            <a:custGeom>
              <a:rect b="b" l="l" r="r" t="t"/>
              <a:pathLst>
                <a:path extrusionOk="0" h="502" w="501">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38"/>
            <p:cNvSpPr/>
            <p:nvPr/>
          </p:nvSpPr>
          <p:spPr>
            <a:xfrm>
              <a:off x="7323400" y="4488125"/>
              <a:ext cx="16200" cy="11800"/>
            </a:xfrm>
            <a:custGeom>
              <a:rect b="b" l="l" r="r" t="t"/>
              <a:pathLst>
                <a:path extrusionOk="0" h="472" w="648">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38"/>
            <p:cNvSpPr/>
            <p:nvPr/>
          </p:nvSpPr>
          <p:spPr>
            <a:xfrm>
              <a:off x="7411475" y="4455925"/>
              <a:ext cx="17525" cy="12725"/>
            </a:xfrm>
            <a:custGeom>
              <a:rect b="b" l="l" r="r" t="t"/>
              <a:pathLst>
                <a:path extrusionOk="0" h="509" w="701">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38"/>
            <p:cNvSpPr/>
            <p:nvPr/>
          </p:nvSpPr>
          <p:spPr>
            <a:xfrm>
              <a:off x="7490925" y="4186175"/>
              <a:ext cx="15150" cy="11550"/>
            </a:xfrm>
            <a:custGeom>
              <a:rect b="b" l="l" r="r" t="t"/>
              <a:pathLst>
                <a:path extrusionOk="0" h="462" w="606">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38"/>
            <p:cNvSpPr/>
            <p:nvPr/>
          </p:nvSpPr>
          <p:spPr>
            <a:xfrm>
              <a:off x="7410150" y="4255275"/>
              <a:ext cx="13350" cy="12025"/>
            </a:xfrm>
            <a:custGeom>
              <a:rect b="b" l="l" r="r" t="t"/>
              <a:pathLst>
                <a:path extrusionOk="0" h="481" w="534">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38"/>
            <p:cNvSpPr/>
            <p:nvPr/>
          </p:nvSpPr>
          <p:spPr>
            <a:xfrm>
              <a:off x="7369275" y="4467400"/>
              <a:ext cx="14775" cy="11950"/>
            </a:xfrm>
            <a:custGeom>
              <a:rect b="b" l="l" r="r" t="t"/>
              <a:pathLst>
                <a:path extrusionOk="0" h="478" w="591">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38"/>
            <p:cNvSpPr/>
            <p:nvPr/>
          </p:nvSpPr>
          <p:spPr>
            <a:xfrm>
              <a:off x="7042225" y="4605825"/>
              <a:ext cx="17650" cy="12750"/>
            </a:xfrm>
            <a:custGeom>
              <a:rect b="b" l="l" r="r" t="t"/>
              <a:pathLst>
                <a:path extrusionOk="0" h="510" w="706">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38"/>
            <p:cNvSpPr/>
            <p:nvPr/>
          </p:nvSpPr>
          <p:spPr>
            <a:xfrm>
              <a:off x="7059050" y="4717775"/>
              <a:ext cx="14200" cy="11875"/>
            </a:xfrm>
            <a:custGeom>
              <a:rect b="b" l="l" r="r" t="t"/>
              <a:pathLst>
                <a:path extrusionOk="0" h="475" w="568">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38"/>
            <p:cNvSpPr/>
            <p:nvPr/>
          </p:nvSpPr>
          <p:spPr>
            <a:xfrm>
              <a:off x="7155175" y="4645975"/>
              <a:ext cx="15650" cy="12650"/>
            </a:xfrm>
            <a:custGeom>
              <a:rect b="b" l="l" r="r" t="t"/>
              <a:pathLst>
                <a:path extrusionOk="0" h="506" w="626">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38"/>
            <p:cNvSpPr/>
            <p:nvPr/>
          </p:nvSpPr>
          <p:spPr>
            <a:xfrm>
              <a:off x="7070725" y="4559000"/>
              <a:ext cx="15875" cy="12025"/>
            </a:xfrm>
            <a:custGeom>
              <a:rect b="b" l="l" r="r" t="t"/>
              <a:pathLst>
                <a:path extrusionOk="0" h="481" w="635">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38"/>
            <p:cNvSpPr/>
            <p:nvPr/>
          </p:nvSpPr>
          <p:spPr>
            <a:xfrm>
              <a:off x="6751625" y="4734900"/>
              <a:ext cx="17350" cy="12150"/>
            </a:xfrm>
            <a:custGeom>
              <a:rect b="b" l="l" r="r" t="t"/>
              <a:pathLst>
                <a:path extrusionOk="0" h="486" w="694">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38"/>
            <p:cNvSpPr/>
            <p:nvPr/>
          </p:nvSpPr>
          <p:spPr>
            <a:xfrm>
              <a:off x="6794700" y="4821825"/>
              <a:ext cx="15325" cy="12200"/>
            </a:xfrm>
            <a:custGeom>
              <a:rect b="b" l="l" r="r" t="t"/>
              <a:pathLst>
                <a:path extrusionOk="0" h="488" w="613">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38"/>
            <p:cNvSpPr/>
            <p:nvPr/>
          </p:nvSpPr>
          <p:spPr>
            <a:xfrm>
              <a:off x="7086750" y="4620525"/>
              <a:ext cx="13200" cy="12125"/>
            </a:xfrm>
            <a:custGeom>
              <a:rect b="b" l="l" r="r" t="t"/>
              <a:pathLst>
                <a:path extrusionOk="0" h="485" w="528">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38"/>
            <p:cNvSpPr/>
            <p:nvPr/>
          </p:nvSpPr>
          <p:spPr>
            <a:xfrm>
              <a:off x="7102200" y="4536600"/>
              <a:ext cx="13600" cy="11350"/>
            </a:xfrm>
            <a:custGeom>
              <a:rect b="b" l="l" r="r" t="t"/>
              <a:pathLst>
                <a:path extrusionOk="0" h="454" w="544">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38"/>
            <p:cNvSpPr/>
            <p:nvPr/>
          </p:nvSpPr>
          <p:spPr>
            <a:xfrm>
              <a:off x="7048425" y="4676625"/>
              <a:ext cx="14825" cy="12300"/>
            </a:xfrm>
            <a:custGeom>
              <a:rect b="b" l="l" r="r" t="t"/>
              <a:pathLst>
                <a:path extrusionOk="0" h="492" w="593">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38"/>
            <p:cNvSpPr/>
            <p:nvPr/>
          </p:nvSpPr>
          <p:spPr>
            <a:xfrm>
              <a:off x="7209375" y="4622800"/>
              <a:ext cx="11500" cy="10325"/>
            </a:xfrm>
            <a:custGeom>
              <a:rect b="b" l="l" r="r" t="t"/>
              <a:pathLst>
                <a:path extrusionOk="0" h="413" w="46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38"/>
            <p:cNvSpPr/>
            <p:nvPr/>
          </p:nvSpPr>
          <p:spPr>
            <a:xfrm>
              <a:off x="7235150" y="4491550"/>
              <a:ext cx="11575" cy="10275"/>
            </a:xfrm>
            <a:custGeom>
              <a:rect b="b" l="l" r="r" t="t"/>
              <a:pathLst>
                <a:path extrusionOk="0" h="411" w="463">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38"/>
            <p:cNvSpPr/>
            <p:nvPr/>
          </p:nvSpPr>
          <p:spPr>
            <a:xfrm>
              <a:off x="6961125" y="4466650"/>
              <a:ext cx="13725" cy="8950"/>
            </a:xfrm>
            <a:custGeom>
              <a:rect b="b" l="l" r="r" t="t"/>
              <a:pathLst>
                <a:path extrusionOk="0" h="358" w="549">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38"/>
            <p:cNvSpPr/>
            <p:nvPr/>
          </p:nvSpPr>
          <p:spPr>
            <a:xfrm>
              <a:off x="6739650" y="4718400"/>
              <a:ext cx="15450" cy="12625"/>
            </a:xfrm>
            <a:custGeom>
              <a:rect b="b" l="l" r="r" t="t"/>
              <a:pathLst>
                <a:path extrusionOk="0" h="505" w="618">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38"/>
            <p:cNvSpPr/>
            <p:nvPr/>
          </p:nvSpPr>
          <p:spPr>
            <a:xfrm>
              <a:off x="6834725" y="4775825"/>
              <a:ext cx="15550" cy="11875"/>
            </a:xfrm>
            <a:custGeom>
              <a:rect b="b" l="l" r="r" t="t"/>
              <a:pathLst>
                <a:path extrusionOk="0" h="475" w="622">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38"/>
            <p:cNvSpPr/>
            <p:nvPr/>
          </p:nvSpPr>
          <p:spPr>
            <a:xfrm>
              <a:off x="6995075" y="4609500"/>
              <a:ext cx="13125" cy="12075"/>
            </a:xfrm>
            <a:custGeom>
              <a:rect b="b" l="l" r="r" t="t"/>
              <a:pathLst>
                <a:path extrusionOk="0" h="483" w="525">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38"/>
            <p:cNvSpPr/>
            <p:nvPr/>
          </p:nvSpPr>
          <p:spPr>
            <a:xfrm>
              <a:off x="6850925" y="4559950"/>
              <a:ext cx="14550" cy="8050"/>
            </a:xfrm>
            <a:custGeom>
              <a:rect b="b" l="l" r="r" t="t"/>
              <a:pathLst>
                <a:path extrusionOk="0" h="322" w="582">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38"/>
            <p:cNvSpPr/>
            <p:nvPr/>
          </p:nvSpPr>
          <p:spPr>
            <a:xfrm>
              <a:off x="6566200" y="4806975"/>
              <a:ext cx="13375" cy="11775"/>
            </a:xfrm>
            <a:custGeom>
              <a:rect b="b" l="l" r="r" t="t"/>
              <a:pathLst>
                <a:path extrusionOk="0" h="471" w="535">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38"/>
            <p:cNvSpPr/>
            <p:nvPr/>
          </p:nvSpPr>
          <p:spPr>
            <a:xfrm>
              <a:off x="6721325" y="4802850"/>
              <a:ext cx="11700" cy="11700"/>
            </a:xfrm>
            <a:custGeom>
              <a:rect b="b" l="l" r="r" t="t"/>
              <a:pathLst>
                <a:path extrusionOk="0" h="468" w="468">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38"/>
            <p:cNvSpPr/>
            <p:nvPr/>
          </p:nvSpPr>
          <p:spPr>
            <a:xfrm>
              <a:off x="6751825" y="4610875"/>
              <a:ext cx="15375" cy="12075"/>
            </a:xfrm>
            <a:custGeom>
              <a:rect b="b" l="l" r="r" t="t"/>
              <a:pathLst>
                <a:path extrusionOk="0" h="483" w="615">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38"/>
            <p:cNvSpPr/>
            <p:nvPr/>
          </p:nvSpPr>
          <p:spPr>
            <a:xfrm>
              <a:off x="6538675" y="4677375"/>
              <a:ext cx="10800" cy="10350"/>
            </a:xfrm>
            <a:custGeom>
              <a:rect b="b" l="l" r="r" t="t"/>
              <a:pathLst>
                <a:path extrusionOk="0" h="414" w="432">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38"/>
            <p:cNvSpPr/>
            <p:nvPr/>
          </p:nvSpPr>
          <p:spPr>
            <a:xfrm>
              <a:off x="6497825" y="4844025"/>
              <a:ext cx="13775" cy="11975"/>
            </a:xfrm>
            <a:custGeom>
              <a:rect b="b" l="l" r="r" t="t"/>
              <a:pathLst>
                <a:path extrusionOk="0" h="479" w="551">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38"/>
            <p:cNvSpPr/>
            <p:nvPr/>
          </p:nvSpPr>
          <p:spPr>
            <a:xfrm>
              <a:off x="6503650" y="4755725"/>
              <a:ext cx="14600" cy="12150"/>
            </a:xfrm>
            <a:custGeom>
              <a:rect b="b" l="l" r="r" t="t"/>
              <a:pathLst>
                <a:path extrusionOk="0" h="486" w="584">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38"/>
            <p:cNvSpPr/>
            <p:nvPr/>
          </p:nvSpPr>
          <p:spPr>
            <a:xfrm>
              <a:off x="6542025" y="4796050"/>
              <a:ext cx="13375" cy="12500"/>
            </a:xfrm>
            <a:custGeom>
              <a:rect b="b" l="l" r="r" t="t"/>
              <a:pathLst>
                <a:path extrusionOk="0" h="500" w="535">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38"/>
            <p:cNvSpPr/>
            <p:nvPr/>
          </p:nvSpPr>
          <p:spPr>
            <a:xfrm>
              <a:off x="6597250" y="4759025"/>
              <a:ext cx="14000" cy="12175"/>
            </a:xfrm>
            <a:custGeom>
              <a:rect b="b" l="l" r="r" t="t"/>
              <a:pathLst>
                <a:path extrusionOk="0" h="487" w="56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38"/>
            <p:cNvSpPr/>
            <p:nvPr/>
          </p:nvSpPr>
          <p:spPr>
            <a:xfrm>
              <a:off x="6373650" y="4648275"/>
              <a:ext cx="14125" cy="11775"/>
            </a:xfrm>
            <a:custGeom>
              <a:rect b="b" l="l" r="r" t="t"/>
              <a:pathLst>
                <a:path extrusionOk="0" h="471" w="565">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38"/>
            <p:cNvSpPr/>
            <p:nvPr/>
          </p:nvSpPr>
          <p:spPr>
            <a:xfrm>
              <a:off x="6077525" y="4779175"/>
              <a:ext cx="14700" cy="12050"/>
            </a:xfrm>
            <a:custGeom>
              <a:rect b="b" l="l" r="r" t="t"/>
              <a:pathLst>
                <a:path extrusionOk="0" h="482" w="588">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38"/>
            <p:cNvSpPr/>
            <p:nvPr/>
          </p:nvSpPr>
          <p:spPr>
            <a:xfrm>
              <a:off x="6213475" y="4808550"/>
              <a:ext cx="14625" cy="8650"/>
            </a:xfrm>
            <a:custGeom>
              <a:rect b="b" l="l" r="r" t="t"/>
              <a:pathLst>
                <a:path extrusionOk="0" h="346" w="585">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38"/>
            <p:cNvSpPr/>
            <p:nvPr/>
          </p:nvSpPr>
          <p:spPr>
            <a:xfrm>
              <a:off x="6312250" y="4734175"/>
              <a:ext cx="15475" cy="12000"/>
            </a:xfrm>
            <a:custGeom>
              <a:rect b="b" l="l" r="r" t="t"/>
              <a:pathLst>
                <a:path extrusionOk="0" h="480" w="619">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38"/>
            <p:cNvSpPr/>
            <p:nvPr/>
          </p:nvSpPr>
          <p:spPr>
            <a:xfrm>
              <a:off x="6189150" y="4662400"/>
              <a:ext cx="17775" cy="12400"/>
            </a:xfrm>
            <a:custGeom>
              <a:rect b="b" l="l" r="r" t="t"/>
              <a:pathLst>
                <a:path extrusionOk="0" h="496" w="711">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38"/>
            <p:cNvSpPr/>
            <p:nvPr/>
          </p:nvSpPr>
          <p:spPr>
            <a:xfrm>
              <a:off x="6111725" y="4753875"/>
              <a:ext cx="15500" cy="12150"/>
            </a:xfrm>
            <a:custGeom>
              <a:rect b="b" l="l" r="r" t="t"/>
              <a:pathLst>
                <a:path extrusionOk="0" h="486" w="62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38"/>
            <p:cNvSpPr/>
            <p:nvPr/>
          </p:nvSpPr>
          <p:spPr>
            <a:xfrm>
              <a:off x="6199300" y="4781025"/>
              <a:ext cx="14625" cy="8675"/>
            </a:xfrm>
            <a:custGeom>
              <a:rect b="b" l="l" r="r" t="t"/>
              <a:pathLst>
                <a:path extrusionOk="0" h="347" w="585">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38"/>
            <p:cNvSpPr/>
            <p:nvPr/>
          </p:nvSpPr>
          <p:spPr>
            <a:xfrm>
              <a:off x="6266350" y="4691625"/>
              <a:ext cx="15500" cy="12225"/>
            </a:xfrm>
            <a:custGeom>
              <a:rect b="b" l="l" r="r" t="t"/>
              <a:pathLst>
                <a:path extrusionOk="0" h="489" w="62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38"/>
            <p:cNvSpPr/>
            <p:nvPr/>
          </p:nvSpPr>
          <p:spPr>
            <a:xfrm>
              <a:off x="6097575" y="4607500"/>
              <a:ext cx="14175" cy="11900"/>
            </a:xfrm>
            <a:custGeom>
              <a:rect b="b" l="l" r="r" t="t"/>
              <a:pathLst>
                <a:path extrusionOk="0" h="476" w="567">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38"/>
            <p:cNvSpPr/>
            <p:nvPr/>
          </p:nvSpPr>
          <p:spPr>
            <a:xfrm>
              <a:off x="5980775" y="4731600"/>
              <a:ext cx="13175" cy="12500"/>
            </a:xfrm>
            <a:custGeom>
              <a:rect b="b" l="l" r="r" t="t"/>
              <a:pathLst>
                <a:path extrusionOk="0" h="500" w="527">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38"/>
            <p:cNvSpPr/>
            <p:nvPr/>
          </p:nvSpPr>
          <p:spPr>
            <a:xfrm>
              <a:off x="6082525" y="4748425"/>
              <a:ext cx="13375" cy="12075"/>
            </a:xfrm>
            <a:custGeom>
              <a:rect b="b" l="l" r="r" t="t"/>
              <a:pathLst>
                <a:path extrusionOk="0" h="483" w="535">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38"/>
            <p:cNvSpPr/>
            <p:nvPr/>
          </p:nvSpPr>
          <p:spPr>
            <a:xfrm>
              <a:off x="6136350" y="4683150"/>
              <a:ext cx="14575" cy="11525"/>
            </a:xfrm>
            <a:custGeom>
              <a:rect b="b" l="l" r="r" t="t"/>
              <a:pathLst>
                <a:path extrusionOk="0" h="461" w="583">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38"/>
            <p:cNvSpPr/>
            <p:nvPr/>
          </p:nvSpPr>
          <p:spPr>
            <a:xfrm>
              <a:off x="5972675" y="4545325"/>
              <a:ext cx="15650" cy="12450"/>
            </a:xfrm>
            <a:custGeom>
              <a:rect b="b" l="l" r="r" t="t"/>
              <a:pathLst>
                <a:path extrusionOk="0" h="498" w="626">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38"/>
            <p:cNvSpPr/>
            <p:nvPr/>
          </p:nvSpPr>
          <p:spPr>
            <a:xfrm>
              <a:off x="5663900" y="4575875"/>
              <a:ext cx="11700" cy="11850"/>
            </a:xfrm>
            <a:custGeom>
              <a:rect b="b" l="l" r="r" t="t"/>
              <a:pathLst>
                <a:path extrusionOk="0" h="474" w="468">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38"/>
            <p:cNvSpPr/>
            <p:nvPr/>
          </p:nvSpPr>
          <p:spPr>
            <a:xfrm>
              <a:off x="5740825" y="4697700"/>
              <a:ext cx="15650" cy="12025"/>
            </a:xfrm>
            <a:custGeom>
              <a:rect b="b" l="l" r="r" t="t"/>
              <a:pathLst>
                <a:path extrusionOk="0" h="481" w="626">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38"/>
            <p:cNvSpPr/>
            <p:nvPr/>
          </p:nvSpPr>
          <p:spPr>
            <a:xfrm>
              <a:off x="5898225" y="4665075"/>
              <a:ext cx="12525" cy="11875"/>
            </a:xfrm>
            <a:custGeom>
              <a:rect b="b" l="l" r="r" t="t"/>
              <a:pathLst>
                <a:path extrusionOk="0" h="475" w="501">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38"/>
            <p:cNvSpPr/>
            <p:nvPr/>
          </p:nvSpPr>
          <p:spPr>
            <a:xfrm>
              <a:off x="5876550" y="4570700"/>
              <a:ext cx="15525" cy="12350"/>
            </a:xfrm>
            <a:custGeom>
              <a:rect b="b" l="l" r="r" t="t"/>
              <a:pathLst>
                <a:path extrusionOk="0" h="494" w="621">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38"/>
            <p:cNvSpPr/>
            <p:nvPr/>
          </p:nvSpPr>
          <p:spPr>
            <a:xfrm>
              <a:off x="5769225" y="4569300"/>
              <a:ext cx="14775" cy="12575"/>
            </a:xfrm>
            <a:custGeom>
              <a:rect b="b" l="l" r="r" t="t"/>
              <a:pathLst>
                <a:path extrusionOk="0" h="503" w="591">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38"/>
            <p:cNvSpPr/>
            <p:nvPr/>
          </p:nvSpPr>
          <p:spPr>
            <a:xfrm>
              <a:off x="5721825" y="4680475"/>
              <a:ext cx="15075" cy="12100"/>
            </a:xfrm>
            <a:custGeom>
              <a:rect b="b" l="l" r="r" t="t"/>
              <a:pathLst>
                <a:path extrusionOk="0" h="484" w="603">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38"/>
            <p:cNvSpPr/>
            <p:nvPr/>
          </p:nvSpPr>
          <p:spPr>
            <a:xfrm>
              <a:off x="5857375" y="4686900"/>
              <a:ext cx="13175" cy="12600"/>
            </a:xfrm>
            <a:custGeom>
              <a:rect b="b" l="l" r="r" t="t"/>
              <a:pathLst>
                <a:path extrusionOk="0" h="504" w="527">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38"/>
            <p:cNvSpPr/>
            <p:nvPr/>
          </p:nvSpPr>
          <p:spPr>
            <a:xfrm>
              <a:off x="6004125" y="4545000"/>
              <a:ext cx="16300" cy="11900"/>
            </a:xfrm>
            <a:custGeom>
              <a:rect b="b" l="l" r="r" t="t"/>
              <a:pathLst>
                <a:path extrusionOk="0" h="476" w="652">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38"/>
            <p:cNvSpPr/>
            <p:nvPr/>
          </p:nvSpPr>
          <p:spPr>
            <a:xfrm>
              <a:off x="5808225" y="4480725"/>
              <a:ext cx="11650" cy="10250"/>
            </a:xfrm>
            <a:custGeom>
              <a:rect b="b" l="l" r="r" t="t"/>
              <a:pathLst>
                <a:path extrusionOk="0" h="410" w="466">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38"/>
            <p:cNvSpPr/>
            <p:nvPr/>
          </p:nvSpPr>
          <p:spPr>
            <a:xfrm>
              <a:off x="5604625" y="4579825"/>
              <a:ext cx="17700" cy="12425"/>
            </a:xfrm>
            <a:custGeom>
              <a:rect b="b" l="l" r="r" t="t"/>
              <a:pathLst>
                <a:path extrusionOk="0" h="497" w="708">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38"/>
            <p:cNvSpPr/>
            <p:nvPr/>
          </p:nvSpPr>
          <p:spPr>
            <a:xfrm>
              <a:off x="5700575" y="4601650"/>
              <a:ext cx="15150" cy="12275"/>
            </a:xfrm>
            <a:custGeom>
              <a:rect b="b" l="l" r="r" t="t"/>
              <a:pathLst>
                <a:path extrusionOk="0" h="491" w="606">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38"/>
            <p:cNvSpPr/>
            <p:nvPr/>
          </p:nvSpPr>
          <p:spPr>
            <a:xfrm>
              <a:off x="5727525" y="4513025"/>
              <a:ext cx="14950" cy="8200"/>
            </a:xfrm>
            <a:custGeom>
              <a:rect b="b" l="l" r="r" t="t"/>
              <a:pathLst>
                <a:path extrusionOk="0" h="328" w="598">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38"/>
            <p:cNvSpPr/>
            <p:nvPr/>
          </p:nvSpPr>
          <p:spPr>
            <a:xfrm>
              <a:off x="5600675" y="4446750"/>
              <a:ext cx="14875" cy="12625"/>
            </a:xfrm>
            <a:custGeom>
              <a:rect b="b" l="l" r="r" t="t"/>
              <a:pathLst>
                <a:path extrusionOk="0" h="505" w="595">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38"/>
            <p:cNvSpPr/>
            <p:nvPr/>
          </p:nvSpPr>
          <p:spPr>
            <a:xfrm>
              <a:off x="5467925" y="4506575"/>
              <a:ext cx="13375" cy="12075"/>
            </a:xfrm>
            <a:custGeom>
              <a:rect b="b" l="l" r="r" t="t"/>
              <a:pathLst>
                <a:path extrusionOk="0" h="483" w="535">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38"/>
            <p:cNvSpPr/>
            <p:nvPr/>
          </p:nvSpPr>
          <p:spPr>
            <a:xfrm>
              <a:off x="5484600" y="4547650"/>
              <a:ext cx="14200" cy="12375"/>
            </a:xfrm>
            <a:custGeom>
              <a:rect b="b" l="l" r="r" t="t"/>
              <a:pathLst>
                <a:path extrusionOk="0" h="495" w="568">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38"/>
            <p:cNvSpPr/>
            <p:nvPr/>
          </p:nvSpPr>
          <p:spPr>
            <a:xfrm>
              <a:off x="5573125" y="4477725"/>
              <a:ext cx="14075" cy="11625"/>
            </a:xfrm>
            <a:custGeom>
              <a:rect b="b" l="l" r="r" t="t"/>
              <a:pathLst>
                <a:path extrusionOk="0" h="465" w="563">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38"/>
            <p:cNvSpPr/>
            <p:nvPr/>
          </p:nvSpPr>
          <p:spPr>
            <a:xfrm>
              <a:off x="5553825" y="4380225"/>
              <a:ext cx="14725" cy="12175"/>
            </a:xfrm>
            <a:custGeom>
              <a:rect b="b" l="l" r="r" t="t"/>
              <a:pathLst>
                <a:path extrusionOk="0" h="487" w="589">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38"/>
            <p:cNvSpPr/>
            <p:nvPr/>
          </p:nvSpPr>
          <p:spPr>
            <a:xfrm>
              <a:off x="5438100" y="4367375"/>
              <a:ext cx="14000" cy="12575"/>
            </a:xfrm>
            <a:custGeom>
              <a:rect b="b" l="l" r="r" t="t"/>
              <a:pathLst>
                <a:path extrusionOk="0" h="503" w="56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38"/>
            <p:cNvSpPr/>
            <p:nvPr/>
          </p:nvSpPr>
          <p:spPr>
            <a:xfrm>
              <a:off x="5332100" y="4309700"/>
              <a:ext cx="14925" cy="12200"/>
            </a:xfrm>
            <a:custGeom>
              <a:rect b="b" l="l" r="r" t="t"/>
              <a:pathLst>
                <a:path extrusionOk="0" h="488" w="597">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38"/>
            <p:cNvSpPr/>
            <p:nvPr/>
          </p:nvSpPr>
          <p:spPr>
            <a:xfrm>
              <a:off x="5364525" y="4283275"/>
              <a:ext cx="14200" cy="11775"/>
            </a:xfrm>
            <a:custGeom>
              <a:rect b="b" l="l" r="r" t="t"/>
              <a:pathLst>
                <a:path extrusionOk="0" h="471" w="568">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38"/>
            <p:cNvSpPr/>
            <p:nvPr/>
          </p:nvSpPr>
          <p:spPr>
            <a:xfrm>
              <a:off x="5299475" y="4180700"/>
              <a:ext cx="15650" cy="11825"/>
            </a:xfrm>
            <a:custGeom>
              <a:rect b="b" l="l" r="r" t="t"/>
              <a:pathLst>
                <a:path extrusionOk="0" h="473" w="626">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38"/>
            <p:cNvSpPr/>
            <p:nvPr/>
          </p:nvSpPr>
          <p:spPr>
            <a:xfrm>
              <a:off x="5292800" y="4354875"/>
              <a:ext cx="17050" cy="12675"/>
            </a:xfrm>
            <a:custGeom>
              <a:rect b="b" l="l" r="r" t="t"/>
              <a:pathLst>
                <a:path extrusionOk="0" h="507" w="682">
                  <a:moveTo>
                    <a:pt x="356" y="1"/>
                  </a:moveTo>
                  <a:cubicBezTo>
                    <a:pt x="339" y="1"/>
                    <a:pt x="320" y="3"/>
                    <a:pt x="301" y="6"/>
                  </a:cubicBezTo>
                  <a:cubicBezTo>
                    <a:pt x="0" y="73"/>
                    <a:pt x="67" y="507"/>
                    <a:pt x="367" y="507"/>
                  </a:cubicBezTo>
                  <a:cubicBezTo>
                    <a:pt x="681" y="475"/>
                    <a:pt x="641" y="1"/>
                    <a:pt x="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38"/>
            <p:cNvSpPr/>
            <p:nvPr/>
          </p:nvSpPr>
          <p:spPr>
            <a:xfrm>
              <a:off x="5565500" y="4631000"/>
              <a:ext cx="27300" cy="20750"/>
            </a:xfrm>
            <a:custGeom>
              <a:rect b="b" l="l" r="r" t="t"/>
              <a:pathLst>
                <a:path extrusionOk="0" h="830" w="1092">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38"/>
            <p:cNvSpPr/>
            <p:nvPr/>
          </p:nvSpPr>
          <p:spPr>
            <a:xfrm>
              <a:off x="5657225" y="4622700"/>
              <a:ext cx="28925" cy="20900"/>
            </a:xfrm>
            <a:custGeom>
              <a:rect b="b" l="l" r="r" t="t"/>
              <a:pathLst>
                <a:path extrusionOk="0" h="836" w="1157">
                  <a:moveTo>
                    <a:pt x="600" y="0"/>
                  </a:moveTo>
                  <a:cubicBezTo>
                    <a:pt x="589" y="0"/>
                    <a:pt x="579" y="0"/>
                    <a:pt x="567" y="1"/>
                  </a:cubicBezTo>
                  <a:cubicBezTo>
                    <a:pt x="0" y="1"/>
                    <a:pt x="34" y="835"/>
                    <a:pt x="601" y="835"/>
                  </a:cubicBezTo>
                  <a:cubicBezTo>
                    <a:pt x="1157" y="802"/>
                    <a:pt x="1136" y="0"/>
                    <a:pt x="6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38"/>
            <p:cNvSpPr/>
            <p:nvPr/>
          </p:nvSpPr>
          <p:spPr>
            <a:xfrm>
              <a:off x="5630200" y="4512300"/>
              <a:ext cx="26075" cy="20975"/>
            </a:xfrm>
            <a:custGeom>
              <a:rect b="b" l="l" r="r" t="t"/>
              <a:pathLst>
                <a:path extrusionOk="0" h="839" w="1043">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38"/>
            <p:cNvSpPr/>
            <p:nvPr/>
          </p:nvSpPr>
          <p:spPr>
            <a:xfrm>
              <a:off x="5564375" y="4513025"/>
              <a:ext cx="25325" cy="20425"/>
            </a:xfrm>
            <a:custGeom>
              <a:rect b="b" l="l" r="r" t="t"/>
              <a:pathLst>
                <a:path extrusionOk="0" h="817" w="1013">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38"/>
            <p:cNvSpPr/>
            <p:nvPr/>
          </p:nvSpPr>
          <p:spPr>
            <a:xfrm>
              <a:off x="5647425" y="4651850"/>
              <a:ext cx="27325" cy="20475"/>
            </a:xfrm>
            <a:custGeom>
              <a:rect b="b" l="l" r="r" t="t"/>
              <a:pathLst>
                <a:path extrusionOk="0" h="819" w="1093">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38"/>
            <p:cNvSpPr/>
            <p:nvPr/>
          </p:nvSpPr>
          <p:spPr>
            <a:xfrm>
              <a:off x="5838175" y="4650225"/>
              <a:ext cx="24225" cy="20875"/>
            </a:xfrm>
            <a:custGeom>
              <a:rect b="b" l="l" r="r" t="t"/>
              <a:pathLst>
                <a:path extrusionOk="0" h="835" w="969">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38"/>
            <p:cNvSpPr/>
            <p:nvPr/>
          </p:nvSpPr>
          <p:spPr>
            <a:xfrm>
              <a:off x="5840675" y="4546725"/>
              <a:ext cx="24850" cy="21150"/>
            </a:xfrm>
            <a:custGeom>
              <a:rect b="b" l="l" r="r" t="t"/>
              <a:pathLst>
                <a:path extrusionOk="0" h="846" w="994">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38"/>
            <p:cNvSpPr/>
            <p:nvPr/>
          </p:nvSpPr>
          <p:spPr>
            <a:xfrm>
              <a:off x="5726700" y="4538125"/>
              <a:ext cx="23125" cy="21175"/>
            </a:xfrm>
            <a:custGeom>
              <a:rect b="b" l="l" r="r" t="t"/>
              <a:pathLst>
                <a:path extrusionOk="0" h="847" w="925">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38"/>
            <p:cNvSpPr/>
            <p:nvPr/>
          </p:nvSpPr>
          <p:spPr>
            <a:xfrm>
              <a:off x="5731450" y="4628950"/>
              <a:ext cx="23675" cy="20825"/>
            </a:xfrm>
            <a:custGeom>
              <a:rect b="b" l="l" r="r" t="t"/>
              <a:pathLst>
                <a:path extrusionOk="0" h="833" w="947">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38"/>
            <p:cNvSpPr/>
            <p:nvPr/>
          </p:nvSpPr>
          <p:spPr>
            <a:xfrm>
              <a:off x="5955725" y="4663375"/>
              <a:ext cx="30125" cy="21275"/>
            </a:xfrm>
            <a:custGeom>
              <a:rect b="b" l="l" r="r" t="t"/>
              <a:pathLst>
                <a:path extrusionOk="0" h="851" w="1205">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38"/>
            <p:cNvSpPr/>
            <p:nvPr/>
          </p:nvSpPr>
          <p:spPr>
            <a:xfrm>
              <a:off x="6175925" y="4697775"/>
              <a:ext cx="28375" cy="21500"/>
            </a:xfrm>
            <a:custGeom>
              <a:rect b="b" l="l" r="r" t="t"/>
              <a:pathLst>
                <a:path extrusionOk="0" h="860" w="1135">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38"/>
            <p:cNvSpPr/>
            <p:nvPr/>
          </p:nvSpPr>
          <p:spPr>
            <a:xfrm>
              <a:off x="6559525" y="4697025"/>
              <a:ext cx="24225" cy="20775"/>
            </a:xfrm>
            <a:custGeom>
              <a:rect b="b" l="l" r="r" t="t"/>
              <a:pathLst>
                <a:path extrusionOk="0" h="831" w="969">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38"/>
            <p:cNvSpPr/>
            <p:nvPr/>
          </p:nvSpPr>
          <p:spPr>
            <a:xfrm>
              <a:off x="6620850" y="4690450"/>
              <a:ext cx="24600" cy="20875"/>
            </a:xfrm>
            <a:custGeom>
              <a:rect b="b" l="l" r="r" t="t"/>
              <a:pathLst>
                <a:path extrusionOk="0" h="835" w="984">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38"/>
            <p:cNvSpPr/>
            <p:nvPr/>
          </p:nvSpPr>
          <p:spPr>
            <a:xfrm>
              <a:off x="6299350" y="4668575"/>
              <a:ext cx="27550" cy="20875"/>
            </a:xfrm>
            <a:custGeom>
              <a:rect b="b" l="l" r="r" t="t"/>
              <a:pathLst>
                <a:path extrusionOk="0" h="835" w="1102">
                  <a:moveTo>
                    <a:pt x="534" y="1"/>
                  </a:moveTo>
                  <a:cubicBezTo>
                    <a:pt x="0" y="1"/>
                    <a:pt x="0" y="835"/>
                    <a:pt x="534" y="835"/>
                  </a:cubicBezTo>
                  <a:cubicBezTo>
                    <a:pt x="1101" y="835"/>
                    <a:pt x="1101" y="1"/>
                    <a:pt x="5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38"/>
            <p:cNvSpPr/>
            <p:nvPr/>
          </p:nvSpPr>
          <p:spPr>
            <a:xfrm>
              <a:off x="6156750" y="4742925"/>
              <a:ext cx="25275" cy="20775"/>
            </a:xfrm>
            <a:custGeom>
              <a:rect b="b" l="l" r="r" t="t"/>
              <a:pathLst>
                <a:path extrusionOk="0" h="831" w="1011">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38"/>
            <p:cNvSpPr/>
            <p:nvPr/>
          </p:nvSpPr>
          <p:spPr>
            <a:xfrm>
              <a:off x="6466125" y="4748650"/>
              <a:ext cx="24225" cy="20875"/>
            </a:xfrm>
            <a:custGeom>
              <a:rect b="b" l="l" r="r" t="t"/>
              <a:pathLst>
                <a:path extrusionOk="0" h="835" w="969">
                  <a:moveTo>
                    <a:pt x="535" y="0"/>
                  </a:moveTo>
                  <a:cubicBezTo>
                    <a:pt x="1" y="0"/>
                    <a:pt x="1" y="834"/>
                    <a:pt x="535" y="834"/>
                  </a:cubicBezTo>
                  <a:cubicBezTo>
                    <a:pt x="768" y="834"/>
                    <a:pt x="968" y="634"/>
                    <a:pt x="968" y="434"/>
                  </a:cubicBezTo>
                  <a:cubicBezTo>
                    <a:pt x="968" y="200"/>
                    <a:pt x="768" y="0"/>
                    <a:pt x="5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38"/>
            <p:cNvSpPr/>
            <p:nvPr/>
          </p:nvSpPr>
          <p:spPr>
            <a:xfrm>
              <a:off x="6638450" y="4651700"/>
              <a:ext cx="24525" cy="21000"/>
            </a:xfrm>
            <a:custGeom>
              <a:rect b="b" l="l" r="r" t="t"/>
              <a:pathLst>
                <a:path extrusionOk="0" h="840" w="981">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38"/>
            <p:cNvSpPr/>
            <p:nvPr/>
          </p:nvSpPr>
          <p:spPr>
            <a:xfrm>
              <a:off x="6580000" y="4639300"/>
              <a:ext cx="25425" cy="20800"/>
            </a:xfrm>
            <a:custGeom>
              <a:rect b="b" l="l" r="r" t="t"/>
              <a:pathLst>
                <a:path extrusionOk="0" h="832" w="1017">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38"/>
            <p:cNvSpPr/>
            <p:nvPr/>
          </p:nvSpPr>
          <p:spPr>
            <a:xfrm>
              <a:off x="6520350" y="4712100"/>
              <a:ext cx="22300" cy="20900"/>
            </a:xfrm>
            <a:custGeom>
              <a:rect b="b" l="l" r="r" t="t"/>
              <a:pathLst>
                <a:path extrusionOk="0" h="836" w="892">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38"/>
            <p:cNvSpPr/>
            <p:nvPr/>
          </p:nvSpPr>
          <p:spPr>
            <a:xfrm>
              <a:off x="6785925" y="4667325"/>
              <a:ext cx="24650" cy="20625"/>
            </a:xfrm>
            <a:custGeom>
              <a:rect b="b" l="l" r="r" t="t"/>
              <a:pathLst>
                <a:path extrusionOk="0" h="825" w="986">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38"/>
            <p:cNvSpPr/>
            <p:nvPr/>
          </p:nvSpPr>
          <p:spPr>
            <a:xfrm>
              <a:off x="7003575" y="4631275"/>
              <a:ext cx="24650" cy="20850"/>
            </a:xfrm>
            <a:custGeom>
              <a:rect b="b" l="l" r="r" t="t"/>
              <a:pathLst>
                <a:path extrusionOk="0" h="834" w="986">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38"/>
            <p:cNvSpPr/>
            <p:nvPr/>
          </p:nvSpPr>
          <p:spPr>
            <a:xfrm>
              <a:off x="6827225" y="4679825"/>
              <a:ext cx="25325" cy="20425"/>
            </a:xfrm>
            <a:custGeom>
              <a:rect b="b" l="l" r="r" t="t"/>
              <a:pathLst>
                <a:path extrusionOk="0" h="817" w="1013">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38"/>
            <p:cNvSpPr/>
            <p:nvPr/>
          </p:nvSpPr>
          <p:spPr>
            <a:xfrm>
              <a:off x="6791375" y="4716750"/>
              <a:ext cx="21700" cy="20800"/>
            </a:xfrm>
            <a:custGeom>
              <a:rect b="b" l="l" r="r" t="t"/>
              <a:pathLst>
                <a:path extrusionOk="0" h="832" w="868">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38"/>
            <p:cNvSpPr/>
            <p:nvPr/>
          </p:nvSpPr>
          <p:spPr>
            <a:xfrm>
              <a:off x="7213425" y="4461450"/>
              <a:ext cx="27450" cy="20950"/>
            </a:xfrm>
            <a:custGeom>
              <a:rect b="b" l="l" r="r" t="t"/>
              <a:pathLst>
                <a:path extrusionOk="0" h="838" w="1098">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38"/>
            <p:cNvSpPr/>
            <p:nvPr/>
          </p:nvSpPr>
          <p:spPr>
            <a:xfrm>
              <a:off x="7489750" y="4278125"/>
              <a:ext cx="27150" cy="20750"/>
            </a:xfrm>
            <a:custGeom>
              <a:rect b="b" l="l" r="r" t="t"/>
              <a:pathLst>
                <a:path extrusionOk="0" h="830" w="1086">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38"/>
            <p:cNvSpPr/>
            <p:nvPr/>
          </p:nvSpPr>
          <p:spPr>
            <a:xfrm>
              <a:off x="7464350" y="4314000"/>
              <a:ext cx="23150" cy="20875"/>
            </a:xfrm>
            <a:custGeom>
              <a:rect b="b" l="l" r="r" t="t"/>
              <a:pathLst>
                <a:path extrusionOk="0" h="835" w="926">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38"/>
            <p:cNvSpPr/>
            <p:nvPr/>
          </p:nvSpPr>
          <p:spPr>
            <a:xfrm>
              <a:off x="7336750" y="4444475"/>
              <a:ext cx="27025" cy="21850"/>
            </a:xfrm>
            <a:custGeom>
              <a:rect b="b" l="l" r="r" t="t"/>
              <a:pathLst>
                <a:path extrusionOk="0" h="874" w="1081">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38"/>
            <p:cNvSpPr/>
            <p:nvPr/>
          </p:nvSpPr>
          <p:spPr>
            <a:xfrm>
              <a:off x="7459600" y="4405325"/>
              <a:ext cx="31300" cy="21175"/>
            </a:xfrm>
            <a:custGeom>
              <a:rect b="b" l="l" r="r" t="t"/>
              <a:pathLst>
                <a:path extrusionOk="0" h="847" w="1252">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38"/>
            <p:cNvSpPr/>
            <p:nvPr/>
          </p:nvSpPr>
          <p:spPr>
            <a:xfrm>
              <a:off x="7586975" y="4286625"/>
              <a:ext cx="30375" cy="21475"/>
            </a:xfrm>
            <a:custGeom>
              <a:rect b="b" l="l" r="r" t="t"/>
              <a:pathLst>
                <a:path extrusionOk="0" h="859" w="1215">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38"/>
            <p:cNvSpPr/>
            <p:nvPr/>
          </p:nvSpPr>
          <p:spPr>
            <a:xfrm>
              <a:off x="7443500" y="4345500"/>
              <a:ext cx="23725" cy="20400"/>
            </a:xfrm>
            <a:custGeom>
              <a:rect b="b" l="l" r="r" t="t"/>
              <a:pathLst>
                <a:path extrusionOk="0" h="816" w="949">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38"/>
            <p:cNvSpPr/>
            <p:nvPr/>
          </p:nvSpPr>
          <p:spPr>
            <a:xfrm>
              <a:off x="7420150" y="4407150"/>
              <a:ext cx="24550" cy="21150"/>
            </a:xfrm>
            <a:custGeom>
              <a:rect b="b" l="l" r="r" t="t"/>
              <a:pathLst>
                <a:path extrusionOk="0" h="846" w="982">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38"/>
            <p:cNvSpPr/>
            <p:nvPr/>
          </p:nvSpPr>
          <p:spPr>
            <a:xfrm>
              <a:off x="7611375" y="4247750"/>
              <a:ext cx="23125" cy="20950"/>
            </a:xfrm>
            <a:custGeom>
              <a:rect b="b" l="l" r="r" t="t"/>
              <a:pathLst>
                <a:path extrusionOk="0" h="838" w="925">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38"/>
            <p:cNvSpPr/>
            <p:nvPr/>
          </p:nvSpPr>
          <p:spPr>
            <a:xfrm>
              <a:off x="7616325" y="4118975"/>
              <a:ext cx="24850" cy="20875"/>
            </a:xfrm>
            <a:custGeom>
              <a:rect b="b" l="l" r="r" t="t"/>
              <a:pathLst>
                <a:path extrusionOk="0" h="835" w="994">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38"/>
            <p:cNvSpPr/>
            <p:nvPr/>
          </p:nvSpPr>
          <p:spPr>
            <a:xfrm>
              <a:off x="7553750" y="4179575"/>
              <a:ext cx="27375" cy="21250"/>
            </a:xfrm>
            <a:custGeom>
              <a:rect b="b" l="l" r="r" t="t"/>
              <a:pathLst>
                <a:path extrusionOk="0" h="850" w="1095">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38"/>
            <p:cNvSpPr/>
            <p:nvPr/>
          </p:nvSpPr>
          <p:spPr>
            <a:xfrm>
              <a:off x="7591925" y="4184900"/>
              <a:ext cx="20875" cy="20875"/>
            </a:xfrm>
            <a:custGeom>
              <a:rect b="b" l="l" r="r" t="t"/>
              <a:pathLst>
                <a:path extrusionOk="0" h="835" w="835">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38"/>
            <p:cNvSpPr/>
            <p:nvPr/>
          </p:nvSpPr>
          <p:spPr>
            <a:xfrm>
              <a:off x="7725675" y="3915875"/>
              <a:ext cx="28900" cy="21525"/>
            </a:xfrm>
            <a:custGeom>
              <a:rect b="b" l="l" r="r" t="t"/>
              <a:pathLst>
                <a:path extrusionOk="0" h="861" w="1156">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38"/>
            <p:cNvSpPr/>
            <p:nvPr/>
          </p:nvSpPr>
          <p:spPr>
            <a:xfrm>
              <a:off x="7794325" y="3680800"/>
              <a:ext cx="25300" cy="21200"/>
            </a:xfrm>
            <a:custGeom>
              <a:rect b="b" l="l" r="r" t="t"/>
              <a:pathLst>
                <a:path extrusionOk="0" h="848" w="1012">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38"/>
            <p:cNvSpPr/>
            <p:nvPr/>
          </p:nvSpPr>
          <p:spPr>
            <a:xfrm>
              <a:off x="7782900" y="3759175"/>
              <a:ext cx="26350" cy="21000"/>
            </a:xfrm>
            <a:custGeom>
              <a:rect b="b" l="l" r="r" t="t"/>
              <a:pathLst>
                <a:path extrusionOk="0" h="840" w="1054">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38"/>
            <p:cNvSpPr/>
            <p:nvPr/>
          </p:nvSpPr>
          <p:spPr>
            <a:xfrm>
              <a:off x="7782075" y="3907875"/>
              <a:ext cx="24825" cy="21075"/>
            </a:xfrm>
            <a:custGeom>
              <a:rect b="b" l="l" r="r" t="t"/>
              <a:pathLst>
                <a:path extrusionOk="0" h="843" w="993">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38"/>
            <p:cNvSpPr/>
            <p:nvPr/>
          </p:nvSpPr>
          <p:spPr>
            <a:xfrm>
              <a:off x="7859825" y="3647250"/>
              <a:ext cx="25425" cy="20650"/>
            </a:xfrm>
            <a:custGeom>
              <a:rect b="b" l="l" r="r" t="t"/>
              <a:pathLst>
                <a:path extrusionOk="0" h="826" w="1017">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38"/>
            <p:cNvSpPr/>
            <p:nvPr/>
          </p:nvSpPr>
          <p:spPr>
            <a:xfrm>
              <a:off x="7862125" y="3576050"/>
              <a:ext cx="23125" cy="21075"/>
            </a:xfrm>
            <a:custGeom>
              <a:rect b="b" l="l" r="r" t="t"/>
              <a:pathLst>
                <a:path extrusionOk="0" h="843" w="925">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38"/>
            <p:cNvSpPr/>
            <p:nvPr/>
          </p:nvSpPr>
          <p:spPr>
            <a:xfrm>
              <a:off x="7960525" y="3726925"/>
              <a:ext cx="24750" cy="21150"/>
            </a:xfrm>
            <a:custGeom>
              <a:rect b="b" l="l" r="r" t="t"/>
              <a:pathLst>
                <a:path extrusionOk="0" h="846" w="99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38"/>
            <p:cNvSpPr/>
            <p:nvPr/>
          </p:nvSpPr>
          <p:spPr>
            <a:xfrm>
              <a:off x="8013075" y="3656150"/>
              <a:ext cx="27300" cy="21250"/>
            </a:xfrm>
            <a:custGeom>
              <a:rect b="b" l="l" r="r" t="t"/>
              <a:pathLst>
                <a:path extrusionOk="0" h="850" w="1092">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38"/>
            <p:cNvSpPr/>
            <p:nvPr/>
          </p:nvSpPr>
          <p:spPr>
            <a:xfrm>
              <a:off x="7976375" y="3477350"/>
              <a:ext cx="24650" cy="20475"/>
            </a:xfrm>
            <a:custGeom>
              <a:rect b="b" l="l" r="r" t="t"/>
              <a:pathLst>
                <a:path extrusionOk="0" h="819" w="986">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38"/>
            <p:cNvSpPr/>
            <p:nvPr/>
          </p:nvSpPr>
          <p:spPr>
            <a:xfrm>
              <a:off x="7923850" y="3478700"/>
              <a:ext cx="24425" cy="20675"/>
            </a:xfrm>
            <a:custGeom>
              <a:rect b="b" l="l" r="r" t="t"/>
              <a:pathLst>
                <a:path extrusionOk="0" h="827" w="977">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38"/>
            <p:cNvSpPr/>
            <p:nvPr/>
          </p:nvSpPr>
          <p:spPr>
            <a:xfrm>
              <a:off x="7945525" y="3521550"/>
              <a:ext cx="23150" cy="21075"/>
            </a:xfrm>
            <a:custGeom>
              <a:rect b="b" l="l" r="r" t="t"/>
              <a:pathLst>
                <a:path extrusionOk="0" h="843" w="926">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38"/>
            <p:cNvSpPr/>
            <p:nvPr/>
          </p:nvSpPr>
          <p:spPr>
            <a:xfrm>
              <a:off x="8040125" y="3046400"/>
              <a:ext cx="25500" cy="21125"/>
            </a:xfrm>
            <a:custGeom>
              <a:rect b="b" l="l" r="r" t="t"/>
              <a:pathLst>
                <a:path extrusionOk="0" h="845" w="102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38"/>
            <p:cNvSpPr/>
            <p:nvPr/>
          </p:nvSpPr>
          <p:spPr>
            <a:xfrm>
              <a:off x="7946000" y="2756325"/>
              <a:ext cx="24575" cy="20975"/>
            </a:xfrm>
            <a:custGeom>
              <a:rect b="b" l="l" r="r" t="t"/>
              <a:pathLst>
                <a:path extrusionOk="0" h="839" w="983">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38"/>
            <p:cNvSpPr/>
            <p:nvPr/>
          </p:nvSpPr>
          <p:spPr>
            <a:xfrm>
              <a:off x="7908825" y="2882050"/>
              <a:ext cx="24675" cy="20475"/>
            </a:xfrm>
            <a:custGeom>
              <a:rect b="b" l="l" r="r" t="t"/>
              <a:pathLst>
                <a:path extrusionOk="0" h="819" w="987">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38"/>
            <p:cNvSpPr/>
            <p:nvPr/>
          </p:nvSpPr>
          <p:spPr>
            <a:xfrm>
              <a:off x="7983050" y="3078550"/>
              <a:ext cx="26300" cy="21025"/>
            </a:xfrm>
            <a:custGeom>
              <a:rect b="b" l="l" r="r" t="t"/>
              <a:pathLst>
                <a:path extrusionOk="0" h="841" w="1052">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38"/>
            <p:cNvSpPr/>
            <p:nvPr/>
          </p:nvSpPr>
          <p:spPr>
            <a:xfrm>
              <a:off x="8048525" y="3011875"/>
              <a:ext cx="22950" cy="21000"/>
            </a:xfrm>
            <a:custGeom>
              <a:rect b="b" l="l" r="r" t="t"/>
              <a:pathLst>
                <a:path extrusionOk="0" h="840" w="918">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38"/>
            <p:cNvSpPr/>
            <p:nvPr/>
          </p:nvSpPr>
          <p:spPr>
            <a:xfrm>
              <a:off x="8018900" y="2836075"/>
              <a:ext cx="23125" cy="20900"/>
            </a:xfrm>
            <a:custGeom>
              <a:rect b="b" l="l" r="r" t="t"/>
              <a:pathLst>
                <a:path extrusionOk="0" h="836" w="925">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38"/>
            <p:cNvSpPr/>
            <p:nvPr/>
          </p:nvSpPr>
          <p:spPr>
            <a:xfrm>
              <a:off x="7977200" y="2796575"/>
              <a:ext cx="27325" cy="20750"/>
            </a:xfrm>
            <a:custGeom>
              <a:rect b="b" l="l" r="r" t="t"/>
              <a:pathLst>
                <a:path extrusionOk="0" h="830" w="1093">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38"/>
            <p:cNvSpPr/>
            <p:nvPr/>
          </p:nvSpPr>
          <p:spPr>
            <a:xfrm>
              <a:off x="7962200" y="3157775"/>
              <a:ext cx="24200" cy="21425"/>
            </a:xfrm>
            <a:custGeom>
              <a:rect b="b" l="l" r="r" t="t"/>
              <a:pathLst>
                <a:path extrusionOk="0" h="857" w="968">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38"/>
            <p:cNvSpPr/>
            <p:nvPr/>
          </p:nvSpPr>
          <p:spPr>
            <a:xfrm>
              <a:off x="7995125" y="3261700"/>
              <a:ext cx="24650" cy="21050"/>
            </a:xfrm>
            <a:custGeom>
              <a:rect b="b" l="l" r="r" t="t"/>
              <a:pathLst>
                <a:path extrusionOk="0" h="842" w="986">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38"/>
            <p:cNvSpPr/>
            <p:nvPr/>
          </p:nvSpPr>
          <p:spPr>
            <a:xfrm>
              <a:off x="8036800" y="3136475"/>
              <a:ext cx="24675" cy="20475"/>
            </a:xfrm>
            <a:custGeom>
              <a:rect b="b" l="l" r="r" t="t"/>
              <a:pathLst>
                <a:path extrusionOk="0" h="819" w="987">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38"/>
            <p:cNvSpPr/>
            <p:nvPr/>
          </p:nvSpPr>
          <p:spPr>
            <a:xfrm>
              <a:off x="7959125" y="2708900"/>
              <a:ext cx="23200" cy="21600"/>
            </a:xfrm>
            <a:custGeom>
              <a:rect b="b" l="l" r="r" t="t"/>
              <a:pathLst>
                <a:path extrusionOk="0" h="864" w="928">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38"/>
            <p:cNvSpPr/>
            <p:nvPr/>
          </p:nvSpPr>
          <p:spPr>
            <a:xfrm>
              <a:off x="7905950" y="2511250"/>
              <a:ext cx="23900" cy="20875"/>
            </a:xfrm>
            <a:custGeom>
              <a:rect b="b" l="l" r="r" t="t"/>
              <a:pathLst>
                <a:path extrusionOk="0" h="835" w="956">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38"/>
            <p:cNvSpPr/>
            <p:nvPr/>
          </p:nvSpPr>
          <p:spPr>
            <a:xfrm>
              <a:off x="7862125" y="2612525"/>
              <a:ext cx="26525" cy="20825"/>
            </a:xfrm>
            <a:custGeom>
              <a:rect b="b" l="l" r="r" t="t"/>
              <a:pathLst>
                <a:path extrusionOk="0" h="833" w="1061">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38"/>
            <p:cNvSpPr/>
            <p:nvPr/>
          </p:nvSpPr>
          <p:spPr>
            <a:xfrm>
              <a:off x="7892375" y="2637925"/>
              <a:ext cx="27325" cy="21300"/>
            </a:xfrm>
            <a:custGeom>
              <a:rect b="b" l="l" r="r" t="t"/>
              <a:pathLst>
                <a:path extrusionOk="0" h="852" w="1093">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38"/>
            <p:cNvSpPr/>
            <p:nvPr/>
          </p:nvSpPr>
          <p:spPr>
            <a:xfrm>
              <a:off x="7762050" y="2215025"/>
              <a:ext cx="24925" cy="21125"/>
            </a:xfrm>
            <a:custGeom>
              <a:rect b="b" l="l" r="r" t="t"/>
              <a:pathLst>
                <a:path extrusionOk="0" h="845" w="997">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38"/>
            <p:cNvSpPr/>
            <p:nvPr/>
          </p:nvSpPr>
          <p:spPr>
            <a:xfrm>
              <a:off x="7603275" y="2067500"/>
              <a:ext cx="24575" cy="20975"/>
            </a:xfrm>
            <a:custGeom>
              <a:rect b="b" l="l" r="r" t="t"/>
              <a:pathLst>
                <a:path extrusionOk="0" h="839" w="983">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38"/>
            <p:cNvSpPr/>
            <p:nvPr/>
          </p:nvSpPr>
          <p:spPr>
            <a:xfrm>
              <a:off x="7650300" y="2134025"/>
              <a:ext cx="23375" cy="20950"/>
            </a:xfrm>
            <a:custGeom>
              <a:rect b="b" l="l" r="r" t="t"/>
              <a:pathLst>
                <a:path extrusionOk="0" h="838" w="935">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38"/>
            <p:cNvSpPr/>
            <p:nvPr/>
          </p:nvSpPr>
          <p:spPr>
            <a:xfrm>
              <a:off x="7659475" y="2079025"/>
              <a:ext cx="42575" cy="37950"/>
            </a:xfrm>
            <a:custGeom>
              <a:rect b="b" l="l" r="r" t="t"/>
              <a:pathLst>
                <a:path extrusionOk="0" h="1518" w="1703">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38"/>
            <p:cNvSpPr/>
            <p:nvPr/>
          </p:nvSpPr>
          <p:spPr>
            <a:xfrm>
              <a:off x="7933875" y="2836900"/>
              <a:ext cx="45875" cy="38175"/>
            </a:xfrm>
            <a:custGeom>
              <a:rect b="b" l="l" r="r" t="t"/>
              <a:pathLst>
                <a:path extrusionOk="0" h="1527" w="1835">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38"/>
            <p:cNvSpPr/>
            <p:nvPr/>
          </p:nvSpPr>
          <p:spPr>
            <a:xfrm>
              <a:off x="7873800" y="3533600"/>
              <a:ext cx="45725" cy="38425"/>
            </a:xfrm>
            <a:custGeom>
              <a:rect b="b" l="l" r="r" t="t"/>
              <a:pathLst>
                <a:path extrusionOk="0" h="1537" w="1829">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38"/>
            <p:cNvSpPr/>
            <p:nvPr/>
          </p:nvSpPr>
          <p:spPr>
            <a:xfrm>
              <a:off x="7368450" y="4279875"/>
              <a:ext cx="47325" cy="38000"/>
            </a:xfrm>
            <a:custGeom>
              <a:rect b="b" l="l" r="r" t="t"/>
              <a:pathLst>
                <a:path extrusionOk="0" h="1520" w="1893">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38"/>
            <p:cNvSpPr/>
            <p:nvPr/>
          </p:nvSpPr>
          <p:spPr>
            <a:xfrm>
              <a:off x="7210000" y="4382775"/>
              <a:ext cx="43250" cy="37900"/>
            </a:xfrm>
            <a:custGeom>
              <a:rect b="b" l="l" r="r" t="t"/>
              <a:pathLst>
                <a:path extrusionOk="0" h="1516" w="173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38"/>
            <p:cNvSpPr/>
            <p:nvPr/>
          </p:nvSpPr>
          <p:spPr>
            <a:xfrm>
              <a:off x="6837225" y="4632325"/>
              <a:ext cx="45150" cy="38200"/>
            </a:xfrm>
            <a:custGeom>
              <a:rect b="b" l="l" r="r" t="t"/>
              <a:pathLst>
                <a:path extrusionOk="0" h="1528" w="1806">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38"/>
            <p:cNvSpPr/>
            <p:nvPr/>
          </p:nvSpPr>
          <p:spPr>
            <a:xfrm>
              <a:off x="6416925" y="4679325"/>
              <a:ext cx="45450" cy="38075"/>
            </a:xfrm>
            <a:custGeom>
              <a:rect b="b" l="l" r="r" t="t"/>
              <a:pathLst>
                <a:path extrusionOk="0" h="1523" w="1818">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38"/>
            <p:cNvSpPr/>
            <p:nvPr/>
          </p:nvSpPr>
          <p:spPr>
            <a:xfrm>
              <a:off x="5985500" y="4634325"/>
              <a:ext cx="52325" cy="38500"/>
            </a:xfrm>
            <a:custGeom>
              <a:rect b="b" l="l" r="r" t="t"/>
              <a:pathLst>
                <a:path extrusionOk="0" h="1540" w="2093">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38"/>
            <p:cNvSpPr/>
            <p:nvPr/>
          </p:nvSpPr>
          <p:spPr>
            <a:xfrm>
              <a:off x="5839125" y="4603000"/>
              <a:ext cx="45775" cy="38575"/>
            </a:xfrm>
            <a:custGeom>
              <a:rect b="b" l="l" r="r" t="t"/>
              <a:pathLst>
                <a:path extrusionOk="0" h="1543" w="1831">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38"/>
            <p:cNvSpPr/>
            <p:nvPr/>
          </p:nvSpPr>
          <p:spPr>
            <a:xfrm>
              <a:off x="5672700" y="4521425"/>
              <a:ext cx="55850" cy="38925"/>
            </a:xfrm>
            <a:custGeom>
              <a:rect b="b" l="l" r="r" t="t"/>
              <a:pathLst>
                <a:path extrusionOk="0" h="1557" w="2234">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38"/>
            <p:cNvSpPr/>
            <p:nvPr/>
          </p:nvSpPr>
          <p:spPr>
            <a:xfrm>
              <a:off x="5498350" y="4439075"/>
              <a:ext cx="56850" cy="39275"/>
            </a:xfrm>
            <a:custGeom>
              <a:rect b="b" l="l" r="r" t="t"/>
              <a:pathLst>
                <a:path extrusionOk="0" h="1571" w="2274">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2">
  <p:cSld name="CUSTOM_2_1_1_1_1_2_1_1_1_1">
    <p:spTree>
      <p:nvGrpSpPr>
        <p:cNvPr id="11614" name="Shape 11614"/>
        <p:cNvGrpSpPr/>
        <p:nvPr/>
      </p:nvGrpSpPr>
      <p:grpSpPr>
        <a:xfrm>
          <a:off x="0" y="0"/>
          <a:ext cx="0" cy="0"/>
          <a:chOff x="0" y="0"/>
          <a:chExt cx="0" cy="0"/>
        </a:xfrm>
      </p:grpSpPr>
      <p:grpSp>
        <p:nvGrpSpPr>
          <p:cNvPr id="11615" name="Google Shape;11615;p39"/>
          <p:cNvGrpSpPr/>
          <p:nvPr/>
        </p:nvGrpSpPr>
        <p:grpSpPr>
          <a:xfrm>
            <a:off x="176625" y="110350"/>
            <a:ext cx="8790774" cy="4922811"/>
            <a:chOff x="131600" y="118425"/>
            <a:chExt cx="8790774" cy="4922811"/>
          </a:xfrm>
        </p:grpSpPr>
        <p:sp>
          <p:nvSpPr>
            <p:cNvPr id="11616" name="Google Shape;11616;p39"/>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7" name="Google Shape;11617;p39"/>
            <p:cNvGrpSpPr/>
            <p:nvPr/>
          </p:nvGrpSpPr>
          <p:grpSpPr>
            <a:xfrm>
              <a:off x="131600" y="1884558"/>
              <a:ext cx="2122449" cy="3112715"/>
              <a:chOff x="131600" y="1884558"/>
              <a:chExt cx="2122449" cy="3112715"/>
            </a:xfrm>
          </p:grpSpPr>
          <p:sp>
            <p:nvSpPr>
              <p:cNvPr id="11618" name="Google Shape;11618;p39"/>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39"/>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39"/>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39"/>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39"/>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39"/>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39"/>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39"/>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39"/>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39"/>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39"/>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39"/>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39"/>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39"/>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39"/>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39"/>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39"/>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39"/>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39"/>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39"/>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39"/>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39"/>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39"/>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39"/>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39"/>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39"/>
            <p:cNvGrpSpPr/>
            <p:nvPr/>
          </p:nvGrpSpPr>
          <p:grpSpPr>
            <a:xfrm flipH="1">
              <a:off x="2342550" y="2567965"/>
              <a:ext cx="3964145" cy="1455821"/>
              <a:chOff x="3233388" y="140740"/>
              <a:chExt cx="3964145" cy="1455821"/>
            </a:xfrm>
          </p:grpSpPr>
          <p:sp>
            <p:nvSpPr>
              <p:cNvPr id="11644" name="Google Shape;11644;p3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3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3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3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3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3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3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3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3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39"/>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3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3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3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3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3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3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3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3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3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3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3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3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3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3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3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3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0" name="Google Shape;11670;p39"/>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39"/>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39"/>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39"/>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39"/>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39"/>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39"/>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39"/>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39"/>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39"/>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39"/>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39"/>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39"/>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39"/>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39"/>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39"/>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39"/>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39"/>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39"/>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39"/>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39"/>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39"/>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39"/>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39"/>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39"/>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39"/>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39"/>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39"/>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39"/>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39"/>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39"/>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39"/>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39"/>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39"/>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39"/>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39"/>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39"/>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39"/>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39"/>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39"/>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39"/>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39"/>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39"/>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39"/>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39"/>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39"/>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39"/>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39"/>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39"/>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39"/>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39"/>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39"/>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39"/>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39"/>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39"/>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39"/>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39"/>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39"/>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39"/>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39"/>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39"/>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39"/>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39"/>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39"/>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39"/>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39"/>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39"/>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39"/>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39"/>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39"/>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39"/>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39"/>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39"/>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39"/>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39"/>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39"/>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39"/>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39"/>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39"/>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39"/>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39"/>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39"/>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39"/>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39"/>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39"/>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39"/>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39"/>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39"/>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39"/>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39"/>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39"/>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39"/>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39"/>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39"/>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39"/>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39"/>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39"/>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39"/>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39"/>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39"/>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0" name="Google Shape;11770;p39"/>
            <p:cNvGrpSpPr/>
            <p:nvPr/>
          </p:nvGrpSpPr>
          <p:grpSpPr>
            <a:xfrm rot="5400000">
              <a:off x="6199788" y="1372590"/>
              <a:ext cx="3964145" cy="1455821"/>
              <a:chOff x="3233388" y="140740"/>
              <a:chExt cx="3964145" cy="1455821"/>
            </a:xfrm>
          </p:grpSpPr>
          <p:sp>
            <p:nvSpPr>
              <p:cNvPr id="11771" name="Google Shape;11771;p3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3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3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3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3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3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3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3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3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3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3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3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3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3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3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3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3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3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3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3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3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3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3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3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3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3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7" name="Google Shape;11797;p39"/>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39"/>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39"/>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39"/>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39"/>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2" name="Google Shape;11802;p39"/>
            <p:cNvGrpSpPr/>
            <p:nvPr/>
          </p:nvGrpSpPr>
          <p:grpSpPr>
            <a:xfrm>
              <a:off x="234224" y="118425"/>
              <a:ext cx="3532446" cy="1609151"/>
              <a:chOff x="140599" y="118425"/>
              <a:chExt cx="3532446" cy="1609151"/>
            </a:xfrm>
          </p:grpSpPr>
          <p:sp>
            <p:nvSpPr>
              <p:cNvPr id="11803" name="Google Shape;11803;p39"/>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39"/>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39"/>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39"/>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39"/>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39"/>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39"/>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39"/>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39"/>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39"/>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39"/>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39"/>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39"/>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39"/>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39"/>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39"/>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39"/>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39"/>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39"/>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39"/>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39"/>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39"/>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39"/>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39"/>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39"/>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39"/>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9" name="Google Shape;11829;p39"/>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0" name="Google Shape;11830;p39"/>
            <p:cNvGrpSpPr/>
            <p:nvPr/>
          </p:nvGrpSpPr>
          <p:grpSpPr>
            <a:xfrm>
              <a:off x="3327013" y="140740"/>
              <a:ext cx="3964145" cy="1455821"/>
              <a:chOff x="3233388" y="140740"/>
              <a:chExt cx="3964145" cy="1455821"/>
            </a:xfrm>
          </p:grpSpPr>
          <p:sp>
            <p:nvSpPr>
              <p:cNvPr id="11831" name="Google Shape;11831;p3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3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3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3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3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3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3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3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3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3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3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3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3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3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3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3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3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3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3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3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3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3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3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3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3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3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857" name="Google Shape;11857;p3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1858" name="Google Shape;11858;p39"/>
          <p:cNvGrpSpPr/>
          <p:nvPr/>
        </p:nvGrpSpPr>
        <p:grpSpPr>
          <a:xfrm rot="1916315">
            <a:off x="-972421" y="135349"/>
            <a:ext cx="2654991" cy="3328212"/>
            <a:chOff x="7306176" y="-1317133"/>
            <a:chExt cx="2655040" cy="3328274"/>
          </a:xfrm>
        </p:grpSpPr>
        <p:grpSp>
          <p:nvGrpSpPr>
            <p:cNvPr id="11859" name="Google Shape;11859;p39"/>
            <p:cNvGrpSpPr/>
            <p:nvPr/>
          </p:nvGrpSpPr>
          <p:grpSpPr>
            <a:xfrm rot="10800000">
              <a:off x="8450164" y="407156"/>
              <a:ext cx="1511053" cy="1603986"/>
              <a:chOff x="7805848" y="0"/>
              <a:chExt cx="1338162" cy="1420462"/>
            </a:xfrm>
          </p:grpSpPr>
          <p:grpSp>
            <p:nvGrpSpPr>
              <p:cNvPr id="11860" name="Google Shape;11860;p39"/>
              <p:cNvGrpSpPr/>
              <p:nvPr/>
            </p:nvGrpSpPr>
            <p:grpSpPr>
              <a:xfrm>
                <a:off x="8368560" y="0"/>
                <a:ext cx="775450" cy="710225"/>
                <a:chOff x="2092310" y="847750"/>
                <a:chExt cx="775450" cy="710225"/>
              </a:xfrm>
            </p:grpSpPr>
            <p:sp>
              <p:nvSpPr>
                <p:cNvPr id="11861" name="Google Shape;11861;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6" name="Google Shape;11876;p39"/>
              <p:cNvGrpSpPr/>
              <p:nvPr/>
            </p:nvGrpSpPr>
            <p:grpSpPr>
              <a:xfrm rot="-5400000">
                <a:off x="7773235" y="184387"/>
                <a:ext cx="775450" cy="710225"/>
                <a:chOff x="2092310" y="847750"/>
                <a:chExt cx="775450" cy="710225"/>
              </a:xfrm>
            </p:grpSpPr>
            <p:sp>
              <p:nvSpPr>
                <p:cNvPr id="11877" name="Google Shape;11877;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39"/>
              <p:cNvGrpSpPr/>
              <p:nvPr/>
            </p:nvGrpSpPr>
            <p:grpSpPr>
              <a:xfrm flipH="1" rot="10800000">
                <a:off x="8257960" y="710237"/>
                <a:ext cx="775450" cy="710225"/>
                <a:chOff x="2092310" y="847750"/>
                <a:chExt cx="775450" cy="710225"/>
              </a:xfrm>
            </p:grpSpPr>
            <p:sp>
              <p:nvSpPr>
                <p:cNvPr id="11893" name="Google Shape;11893;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08" name="Google Shape;11908;p39"/>
            <p:cNvGrpSpPr/>
            <p:nvPr/>
          </p:nvGrpSpPr>
          <p:grpSpPr>
            <a:xfrm rot="9604665">
              <a:off x="7620658" y="-1091792"/>
              <a:ext cx="1699059" cy="2145125"/>
              <a:chOff x="146217" y="2712579"/>
              <a:chExt cx="1552966" cy="1960401"/>
            </a:xfrm>
          </p:grpSpPr>
          <p:grpSp>
            <p:nvGrpSpPr>
              <p:cNvPr id="11909" name="Google Shape;11909;p39"/>
              <p:cNvGrpSpPr/>
              <p:nvPr/>
            </p:nvGrpSpPr>
            <p:grpSpPr>
              <a:xfrm>
                <a:off x="146217" y="2712579"/>
                <a:ext cx="1134008" cy="607901"/>
                <a:chOff x="5206900" y="826150"/>
                <a:chExt cx="599275" cy="321250"/>
              </a:xfrm>
            </p:grpSpPr>
            <p:sp>
              <p:nvSpPr>
                <p:cNvPr id="11910" name="Google Shape;11910;p3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3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3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3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3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3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3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3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3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3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3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3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3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3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39"/>
              <p:cNvGrpSpPr/>
              <p:nvPr/>
            </p:nvGrpSpPr>
            <p:grpSpPr>
              <a:xfrm rot="-9256633">
                <a:off x="489429" y="3110262"/>
                <a:ext cx="1134020" cy="607908"/>
                <a:chOff x="5206900" y="826150"/>
                <a:chExt cx="599275" cy="321250"/>
              </a:xfrm>
            </p:grpSpPr>
            <p:sp>
              <p:nvSpPr>
                <p:cNvPr id="11925" name="Google Shape;11925;p3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3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3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3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3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3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3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3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3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3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3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3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3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3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39"/>
              <p:cNvGrpSpPr/>
              <p:nvPr/>
            </p:nvGrpSpPr>
            <p:grpSpPr>
              <a:xfrm flipH="1" rot="7120513">
                <a:off x="538618" y="3725726"/>
                <a:ext cx="1133997" cy="607895"/>
                <a:chOff x="5206900" y="826150"/>
                <a:chExt cx="599275" cy="321250"/>
              </a:xfrm>
            </p:grpSpPr>
            <p:sp>
              <p:nvSpPr>
                <p:cNvPr id="11940" name="Google Shape;11940;p3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3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3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3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3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3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3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3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3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3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3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3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3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3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954" name="Google Shape;11954;p39"/>
          <p:cNvGrpSpPr/>
          <p:nvPr/>
        </p:nvGrpSpPr>
        <p:grpSpPr>
          <a:xfrm flipH="1" rot="10800000">
            <a:off x="-317109" y="3643406"/>
            <a:ext cx="1511053" cy="1603986"/>
            <a:chOff x="7805848" y="0"/>
            <a:chExt cx="1338162" cy="1420462"/>
          </a:xfrm>
        </p:grpSpPr>
        <p:grpSp>
          <p:nvGrpSpPr>
            <p:cNvPr id="11955" name="Google Shape;11955;p39"/>
            <p:cNvGrpSpPr/>
            <p:nvPr/>
          </p:nvGrpSpPr>
          <p:grpSpPr>
            <a:xfrm>
              <a:off x="8368560" y="0"/>
              <a:ext cx="775450" cy="710225"/>
              <a:chOff x="2092310" y="847750"/>
              <a:chExt cx="775450" cy="710225"/>
            </a:xfrm>
          </p:grpSpPr>
          <p:sp>
            <p:nvSpPr>
              <p:cNvPr id="11956" name="Google Shape;11956;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1" name="Google Shape;11971;p39"/>
            <p:cNvGrpSpPr/>
            <p:nvPr/>
          </p:nvGrpSpPr>
          <p:grpSpPr>
            <a:xfrm rot="-5400000">
              <a:off x="7625662" y="331960"/>
              <a:ext cx="1070596" cy="710225"/>
              <a:chOff x="1797164" y="847750"/>
              <a:chExt cx="1070596" cy="710225"/>
            </a:xfrm>
          </p:grpSpPr>
          <p:sp>
            <p:nvSpPr>
              <p:cNvPr id="11972" name="Google Shape;11972;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39"/>
              <p:cNvSpPr/>
              <p:nvPr/>
            </p:nvSpPr>
            <p:spPr>
              <a:xfrm>
                <a:off x="1797164" y="1232190"/>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39"/>
            <p:cNvGrpSpPr/>
            <p:nvPr/>
          </p:nvGrpSpPr>
          <p:grpSpPr>
            <a:xfrm flipH="1" rot="10800000">
              <a:off x="8325441" y="710237"/>
              <a:ext cx="707969" cy="710225"/>
              <a:chOff x="2159791" y="847750"/>
              <a:chExt cx="707969" cy="710225"/>
            </a:xfrm>
          </p:grpSpPr>
          <p:sp>
            <p:nvSpPr>
              <p:cNvPr id="11988" name="Google Shape;11988;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39"/>
              <p:cNvSpPr/>
              <p:nvPr/>
            </p:nvSpPr>
            <p:spPr>
              <a:xfrm>
                <a:off x="2159791"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03" name="Google Shape;12003;p39"/>
          <p:cNvGrpSpPr/>
          <p:nvPr/>
        </p:nvGrpSpPr>
        <p:grpSpPr>
          <a:xfrm flipH="1" rot="5400000">
            <a:off x="-176896" y="2500418"/>
            <a:ext cx="1511053" cy="1603986"/>
            <a:chOff x="7805848" y="0"/>
            <a:chExt cx="1338162" cy="1420462"/>
          </a:xfrm>
        </p:grpSpPr>
        <p:grpSp>
          <p:nvGrpSpPr>
            <p:cNvPr id="12004" name="Google Shape;12004;p39"/>
            <p:cNvGrpSpPr/>
            <p:nvPr/>
          </p:nvGrpSpPr>
          <p:grpSpPr>
            <a:xfrm>
              <a:off x="8368560" y="0"/>
              <a:ext cx="775450" cy="710225"/>
              <a:chOff x="2092310" y="847750"/>
              <a:chExt cx="775450" cy="710225"/>
            </a:xfrm>
          </p:grpSpPr>
          <p:sp>
            <p:nvSpPr>
              <p:cNvPr id="12005" name="Google Shape;12005;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39"/>
            <p:cNvGrpSpPr/>
            <p:nvPr/>
          </p:nvGrpSpPr>
          <p:grpSpPr>
            <a:xfrm rot="-5400000">
              <a:off x="7672013" y="285610"/>
              <a:ext cx="977894" cy="710225"/>
              <a:chOff x="1889866" y="847750"/>
              <a:chExt cx="977894" cy="710225"/>
            </a:xfrm>
          </p:grpSpPr>
          <p:sp>
            <p:nvSpPr>
              <p:cNvPr id="12021" name="Google Shape;12021;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39"/>
              <p:cNvSpPr/>
              <p:nvPr/>
            </p:nvSpPr>
            <p:spPr>
              <a:xfrm>
                <a:off x="1889866"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6" name="Google Shape;12036;p39"/>
            <p:cNvGrpSpPr/>
            <p:nvPr/>
          </p:nvGrpSpPr>
          <p:grpSpPr>
            <a:xfrm flipH="1" rot="10800000">
              <a:off x="8030295" y="710237"/>
              <a:ext cx="1003115" cy="710225"/>
              <a:chOff x="1864645" y="847750"/>
              <a:chExt cx="1003115" cy="710225"/>
            </a:xfrm>
          </p:grpSpPr>
          <p:sp>
            <p:nvSpPr>
              <p:cNvPr id="12037" name="Google Shape;12037;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39"/>
              <p:cNvSpPr/>
              <p:nvPr/>
            </p:nvSpPr>
            <p:spPr>
              <a:xfrm>
                <a:off x="1864645" y="1232190"/>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52" name="Google Shape;12052;p39"/>
          <p:cNvGrpSpPr/>
          <p:nvPr/>
        </p:nvGrpSpPr>
        <p:grpSpPr>
          <a:xfrm rot="-5400000">
            <a:off x="1031383" y="3820181"/>
            <a:ext cx="1511053" cy="1603986"/>
            <a:chOff x="7805848" y="0"/>
            <a:chExt cx="1338162" cy="1420462"/>
          </a:xfrm>
        </p:grpSpPr>
        <p:grpSp>
          <p:nvGrpSpPr>
            <p:cNvPr id="12053" name="Google Shape;12053;p39"/>
            <p:cNvGrpSpPr/>
            <p:nvPr/>
          </p:nvGrpSpPr>
          <p:grpSpPr>
            <a:xfrm>
              <a:off x="8368560" y="0"/>
              <a:ext cx="775450" cy="710225"/>
              <a:chOff x="2092310" y="847750"/>
              <a:chExt cx="775450" cy="710225"/>
            </a:xfrm>
          </p:grpSpPr>
          <p:sp>
            <p:nvSpPr>
              <p:cNvPr id="12054" name="Google Shape;12054;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39"/>
            <p:cNvGrpSpPr/>
            <p:nvPr/>
          </p:nvGrpSpPr>
          <p:grpSpPr>
            <a:xfrm rot="-5400000">
              <a:off x="7773235" y="184387"/>
              <a:ext cx="775450" cy="710225"/>
              <a:chOff x="2092310" y="847750"/>
              <a:chExt cx="775450" cy="710225"/>
            </a:xfrm>
          </p:grpSpPr>
          <p:sp>
            <p:nvSpPr>
              <p:cNvPr id="12070" name="Google Shape;12070;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39"/>
            <p:cNvGrpSpPr/>
            <p:nvPr/>
          </p:nvGrpSpPr>
          <p:grpSpPr>
            <a:xfrm flipH="1" rot="10800000">
              <a:off x="8257960" y="710237"/>
              <a:ext cx="775450" cy="710225"/>
              <a:chOff x="2092310" y="847750"/>
              <a:chExt cx="775450" cy="710225"/>
            </a:xfrm>
          </p:grpSpPr>
          <p:sp>
            <p:nvSpPr>
              <p:cNvPr id="12086" name="Google Shape;12086;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101" name="Google Shape;12101;p39"/>
          <p:cNvSpPr/>
          <p:nvPr/>
        </p:nvSpPr>
        <p:spPr>
          <a:xfrm rot="-1592122">
            <a:off x="8468959" y="848229"/>
            <a:ext cx="540544" cy="2985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2" name="Google Shape;12102;p39"/>
          <p:cNvGrpSpPr/>
          <p:nvPr/>
        </p:nvGrpSpPr>
        <p:grpSpPr>
          <a:xfrm rot="7328278">
            <a:off x="8157581" y="2366665"/>
            <a:ext cx="1578602" cy="1071302"/>
            <a:chOff x="3509770" y="668725"/>
            <a:chExt cx="1148773" cy="779603"/>
          </a:xfrm>
        </p:grpSpPr>
        <p:sp>
          <p:nvSpPr>
            <p:cNvPr id="12103" name="Google Shape;12103;p39"/>
            <p:cNvSpPr/>
            <p:nvPr/>
          </p:nvSpPr>
          <p:spPr>
            <a:xfrm>
              <a:off x="4108889" y="92746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39"/>
            <p:cNvSpPr/>
            <p:nvPr/>
          </p:nvSpPr>
          <p:spPr>
            <a:xfrm>
              <a:off x="4514118" y="66872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39"/>
            <p:cNvSpPr/>
            <p:nvPr/>
          </p:nvSpPr>
          <p:spPr>
            <a:xfrm>
              <a:off x="3509770" y="1275903"/>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39"/>
            <p:cNvSpPr/>
            <p:nvPr/>
          </p:nvSpPr>
          <p:spPr>
            <a:xfrm>
              <a:off x="4032822" y="12374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39"/>
            <p:cNvSpPr/>
            <p:nvPr/>
          </p:nvSpPr>
          <p:spPr>
            <a:xfrm>
              <a:off x="4334732" y="128719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39"/>
          <p:cNvGrpSpPr/>
          <p:nvPr/>
        </p:nvGrpSpPr>
        <p:grpSpPr>
          <a:xfrm flipH="1" rot="128201">
            <a:off x="7675210" y="-262478"/>
            <a:ext cx="1511033" cy="1603965"/>
            <a:chOff x="7805848" y="0"/>
            <a:chExt cx="1338162" cy="1420462"/>
          </a:xfrm>
        </p:grpSpPr>
        <p:grpSp>
          <p:nvGrpSpPr>
            <p:cNvPr id="12109" name="Google Shape;12109;p39"/>
            <p:cNvGrpSpPr/>
            <p:nvPr/>
          </p:nvGrpSpPr>
          <p:grpSpPr>
            <a:xfrm>
              <a:off x="8368560" y="0"/>
              <a:ext cx="775450" cy="710225"/>
              <a:chOff x="2092310" y="847750"/>
              <a:chExt cx="775450" cy="710225"/>
            </a:xfrm>
          </p:grpSpPr>
          <p:sp>
            <p:nvSpPr>
              <p:cNvPr id="12110" name="Google Shape;12110;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39"/>
            <p:cNvGrpSpPr/>
            <p:nvPr/>
          </p:nvGrpSpPr>
          <p:grpSpPr>
            <a:xfrm rot="-5400000">
              <a:off x="7570791" y="386832"/>
              <a:ext cx="1180338" cy="710225"/>
              <a:chOff x="1687422" y="847750"/>
              <a:chExt cx="1180338" cy="710225"/>
            </a:xfrm>
          </p:grpSpPr>
          <p:sp>
            <p:nvSpPr>
              <p:cNvPr id="12126" name="Google Shape;12126;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39"/>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1" name="Google Shape;12141;p39"/>
            <p:cNvGrpSpPr/>
            <p:nvPr/>
          </p:nvGrpSpPr>
          <p:grpSpPr>
            <a:xfrm flipH="1" rot="10800000">
              <a:off x="7988034" y="710237"/>
              <a:ext cx="1045376" cy="710225"/>
              <a:chOff x="1822384" y="847750"/>
              <a:chExt cx="1045376" cy="710225"/>
            </a:xfrm>
          </p:grpSpPr>
          <p:sp>
            <p:nvSpPr>
              <p:cNvPr id="12142" name="Google Shape;12142;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39"/>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57" name="Google Shape;12157;p39"/>
          <p:cNvGrpSpPr/>
          <p:nvPr/>
        </p:nvGrpSpPr>
        <p:grpSpPr>
          <a:xfrm flipH="1" rot="128201">
            <a:off x="8290166" y="1037770"/>
            <a:ext cx="1511033" cy="1603965"/>
            <a:chOff x="7805848" y="0"/>
            <a:chExt cx="1338162" cy="1420462"/>
          </a:xfrm>
        </p:grpSpPr>
        <p:grpSp>
          <p:nvGrpSpPr>
            <p:cNvPr id="12158" name="Google Shape;12158;p39"/>
            <p:cNvGrpSpPr/>
            <p:nvPr/>
          </p:nvGrpSpPr>
          <p:grpSpPr>
            <a:xfrm>
              <a:off x="8368560" y="0"/>
              <a:ext cx="775450" cy="710225"/>
              <a:chOff x="2092310" y="847750"/>
              <a:chExt cx="775450" cy="710225"/>
            </a:xfrm>
          </p:grpSpPr>
          <p:sp>
            <p:nvSpPr>
              <p:cNvPr id="12159" name="Google Shape;12159;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39"/>
            <p:cNvGrpSpPr/>
            <p:nvPr/>
          </p:nvGrpSpPr>
          <p:grpSpPr>
            <a:xfrm rot="-5400000">
              <a:off x="7570791" y="386832"/>
              <a:ext cx="1180338" cy="710225"/>
              <a:chOff x="1687422" y="847750"/>
              <a:chExt cx="1180338" cy="710225"/>
            </a:xfrm>
          </p:grpSpPr>
          <p:sp>
            <p:nvSpPr>
              <p:cNvPr id="12175" name="Google Shape;12175;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39"/>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0" name="Google Shape;12190;p39"/>
            <p:cNvGrpSpPr/>
            <p:nvPr/>
          </p:nvGrpSpPr>
          <p:grpSpPr>
            <a:xfrm flipH="1" rot="10800000">
              <a:off x="7988034" y="710237"/>
              <a:ext cx="1045376" cy="710225"/>
              <a:chOff x="1822384" y="847750"/>
              <a:chExt cx="1045376" cy="710225"/>
            </a:xfrm>
          </p:grpSpPr>
          <p:sp>
            <p:nvSpPr>
              <p:cNvPr id="12191" name="Google Shape;12191;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39"/>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06" name="Google Shape;12206;p39"/>
          <p:cNvGrpSpPr/>
          <p:nvPr/>
        </p:nvGrpSpPr>
        <p:grpSpPr>
          <a:xfrm flipH="1" rot="128201">
            <a:off x="8715566" y="2926520"/>
            <a:ext cx="1511033" cy="1603965"/>
            <a:chOff x="7805848" y="0"/>
            <a:chExt cx="1338162" cy="1420462"/>
          </a:xfrm>
        </p:grpSpPr>
        <p:grpSp>
          <p:nvGrpSpPr>
            <p:cNvPr id="12207" name="Google Shape;12207;p39"/>
            <p:cNvGrpSpPr/>
            <p:nvPr/>
          </p:nvGrpSpPr>
          <p:grpSpPr>
            <a:xfrm>
              <a:off x="8368560" y="0"/>
              <a:ext cx="775450" cy="710225"/>
              <a:chOff x="2092310" y="847750"/>
              <a:chExt cx="775450" cy="710225"/>
            </a:xfrm>
          </p:grpSpPr>
          <p:sp>
            <p:nvSpPr>
              <p:cNvPr id="12208" name="Google Shape;12208;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39"/>
            <p:cNvGrpSpPr/>
            <p:nvPr/>
          </p:nvGrpSpPr>
          <p:grpSpPr>
            <a:xfrm rot="-5400000">
              <a:off x="7570791" y="386832"/>
              <a:ext cx="1180338" cy="710225"/>
              <a:chOff x="1687422" y="847750"/>
              <a:chExt cx="1180338" cy="710225"/>
            </a:xfrm>
          </p:grpSpPr>
          <p:sp>
            <p:nvSpPr>
              <p:cNvPr id="12224" name="Google Shape;12224;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39"/>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39"/>
            <p:cNvGrpSpPr/>
            <p:nvPr/>
          </p:nvGrpSpPr>
          <p:grpSpPr>
            <a:xfrm flipH="1" rot="10800000">
              <a:off x="7988034" y="710237"/>
              <a:ext cx="1045376" cy="710225"/>
              <a:chOff x="1822384" y="847750"/>
              <a:chExt cx="1045376" cy="710225"/>
            </a:xfrm>
          </p:grpSpPr>
          <p:sp>
            <p:nvSpPr>
              <p:cNvPr id="12240" name="Google Shape;12240;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39"/>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255" name="Google Shape;12255;p39"/>
          <p:cNvSpPr/>
          <p:nvPr/>
        </p:nvSpPr>
        <p:spPr>
          <a:xfrm flipH="1">
            <a:off x="255362" y="2083348"/>
            <a:ext cx="522586" cy="523628"/>
          </a:xfrm>
          <a:custGeom>
            <a:rect b="b" l="l" r="r" t="t"/>
            <a:pathLst>
              <a:path extrusionOk="0" h="18092" w="18056">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3">
  <p:cSld name="CUSTOM_2_1_1_1_1_2_1_1_1_1_1">
    <p:spTree>
      <p:nvGrpSpPr>
        <p:cNvPr id="12256" name="Shape 12256"/>
        <p:cNvGrpSpPr/>
        <p:nvPr/>
      </p:nvGrpSpPr>
      <p:grpSpPr>
        <a:xfrm>
          <a:off x="0" y="0"/>
          <a:ext cx="0" cy="0"/>
          <a:chOff x="0" y="0"/>
          <a:chExt cx="0" cy="0"/>
        </a:xfrm>
      </p:grpSpPr>
      <p:grpSp>
        <p:nvGrpSpPr>
          <p:cNvPr id="12257" name="Google Shape;12257;p40"/>
          <p:cNvGrpSpPr/>
          <p:nvPr/>
        </p:nvGrpSpPr>
        <p:grpSpPr>
          <a:xfrm>
            <a:off x="176625" y="110350"/>
            <a:ext cx="8790774" cy="4922811"/>
            <a:chOff x="131600" y="118425"/>
            <a:chExt cx="8790774" cy="4922811"/>
          </a:xfrm>
        </p:grpSpPr>
        <p:sp>
          <p:nvSpPr>
            <p:cNvPr id="12258" name="Google Shape;12258;p40"/>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9" name="Google Shape;12259;p40"/>
            <p:cNvGrpSpPr/>
            <p:nvPr/>
          </p:nvGrpSpPr>
          <p:grpSpPr>
            <a:xfrm>
              <a:off x="131600" y="1884558"/>
              <a:ext cx="2122449" cy="3112715"/>
              <a:chOff x="131600" y="1884558"/>
              <a:chExt cx="2122449" cy="3112715"/>
            </a:xfrm>
          </p:grpSpPr>
          <p:sp>
            <p:nvSpPr>
              <p:cNvPr id="12260" name="Google Shape;12260;p40"/>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40"/>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40"/>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40"/>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40"/>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40"/>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40"/>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40"/>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40"/>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40"/>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40"/>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40"/>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40"/>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40"/>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40"/>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40"/>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40"/>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40"/>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40"/>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40"/>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40"/>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40"/>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40"/>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40"/>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40"/>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40"/>
            <p:cNvGrpSpPr/>
            <p:nvPr/>
          </p:nvGrpSpPr>
          <p:grpSpPr>
            <a:xfrm flipH="1">
              <a:off x="2342550" y="2567965"/>
              <a:ext cx="3964145" cy="1455821"/>
              <a:chOff x="3233388" y="140740"/>
              <a:chExt cx="3964145" cy="1455821"/>
            </a:xfrm>
          </p:grpSpPr>
          <p:sp>
            <p:nvSpPr>
              <p:cNvPr id="12286" name="Google Shape;12286;p4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4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4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4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4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4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4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4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4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40"/>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4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4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4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4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4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4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4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4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4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4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4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4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4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4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4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4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2" name="Google Shape;12312;p40"/>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40"/>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40"/>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40"/>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40"/>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40"/>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40"/>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40"/>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40"/>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40"/>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40"/>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40"/>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40"/>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40"/>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40"/>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40"/>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40"/>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40"/>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40"/>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40"/>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40"/>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40"/>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40"/>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40"/>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40"/>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40"/>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40"/>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40"/>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40"/>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40"/>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40"/>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40"/>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40"/>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40"/>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40"/>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40"/>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40"/>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40"/>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40"/>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40"/>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40"/>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40"/>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40"/>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40"/>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40"/>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40"/>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40"/>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40"/>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40"/>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40"/>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40"/>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40"/>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40"/>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40"/>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40"/>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40"/>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40"/>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40"/>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40"/>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40"/>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40"/>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40"/>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40"/>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40"/>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40"/>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40"/>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40"/>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40"/>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40"/>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40"/>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40"/>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40"/>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40"/>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40"/>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40"/>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40"/>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40"/>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40"/>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40"/>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40"/>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40"/>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40"/>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40"/>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40"/>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40"/>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40"/>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40"/>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40"/>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40"/>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40"/>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40"/>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40"/>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40"/>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40"/>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40"/>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40"/>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40"/>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40"/>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40"/>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40"/>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2" name="Google Shape;12412;p40"/>
            <p:cNvGrpSpPr/>
            <p:nvPr/>
          </p:nvGrpSpPr>
          <p:grpSpPr>
            <a:xfrm rot="5400000">
              <a:off x="6199788" y="1372590"/>
              <a:ext cx="3964145" cy="1455821"/>
              <a:chOff x="3233388" y="140740"/>
              <a:chExt cx="3964145" cy="1455821"/>
            </a:xfrm>
          </p:grpSpPr>
          <p:sp>
            <p:nvSpPr>
              <p:cNvPr id="12413" name="Google Shape;12413;p4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4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4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4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4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4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4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4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4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4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4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4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4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4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4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4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4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4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4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4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4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4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4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4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4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4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9" name="Google Shape;12439;p40"/>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40"/>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40"/>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40"/>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40"/>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4" name="Google Shape;12444;p40"/>
            <p:cNvGrpSpPr/>
            <p:nvPr/>
          </p:nvGrpSpPr>
          <p:grpSpPr>
            <a:xfrm>
              <a:off x="234224" y="118425"/>
              <a:ext cx="3532446" cy="1609151"/>
              <a:chOff x="140599" y="118425"/>
              <a:chExt cx="3532446" cy="1609151"/>
            </a:xfrm>
          </p:grpSpPr>
          <p:sp>
            <p:nvSpPr>
              <p:cNvPr id="12445" name="Google Shape;12445;p40"/>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40"/>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40"/>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40"/>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40"/>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40"/>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40"/>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40"/>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40"/>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40"/>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40"/>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40"/>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40"/>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40"/>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40"/>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40"/>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40"/>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40"/>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40"/>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40"/>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40"/>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40"/>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40"/>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40"/>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40"/>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40"/>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1" name="Google Shape;12471;p40"/>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2" name="Google Shape;12472;p40"/>
            <p:cNvGrpSpPr/>
            <p:nvPr/>
          </p:nvGrpSpPr>
          <p:grpSpPr>
            <a:xfrm>
              <a:off x="3327013" y="140740"/>
              <a:ext cx="3964145" cy="1455821"/>
              <a:chOff x="3233388" y="140740"/>
              <a:chExt cx="3964145" cy="1455821"/>
            </a:xfrm>
          </p:grpSpPr>
          <p:sp>
            <p:nvSpPr>
              <p:cNvPr id="12473" name="Google Shape;12473;p4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4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4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4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4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4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4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4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4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4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4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4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4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4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4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4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4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4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4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4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4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4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4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4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4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4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499" name="Google Shape;12499;p4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2500" name="Google Shape;12500;p40"/>
          <p:cNvGrpSpPr/>
          <p:nvPr/>
        </p:nvGrpSpPr>
        <p:grpSpPr>
          <a:xfrm rot="5737812">
            <a:off x="6760274" y="-147828"/>
            <a:ext cx="3339088" cy="2408989"/>
            <a:chOff x="-471207" y="3215792"/>
            <a:chExt cx="3339342" cy="2409172"/>
          </a:xfrm>
        </p:grpSpPr>
        <p:grpSp>
          <p:nvGrpSpPr>
            <p:cNvPr id="12501" name="Google Shape;12501;p40"/>
            <p:cNvGrpSpPr/>
            <p:nvPr/>
          </p:nvGrpSpPr>
          <p:grpSpPr>
            <a:xfrm flipH="1" rot="-4199403">
              <a:off x="-22239" y="3308503"/>
              <a:ext cx="1699178" cy="2145157"/>
              <a:chOff x="146217" y="2712579"/>
              <a:chExt cx="1552966" cy="1960401"/>
            </a:xfrm>
          </p:grpSpPr>
          <p:grpSp>
            <p:nvGrpSpPr>
              <p:cNvPr id="12502" name="Google Shape;12502;p40"/>
              <p:cNvGrpSpPr/>
              <p:nvPr/>
            </p:nvGrpSpPr>
            <p:grpSpPr>
              <a:xfrm>
                <a:off x="146217" y="2712579"/>
                <a:ext cx="1134008" cy="607901"/>
                <a:chOff x="5206900" y="826150"/>
                <a:chExt cx="599275" cy="321250"/>
              </a:xfrm>
            </p:grpSpPr>
            <p:sp>
              <p:nvSpPr>
                <p:cNvPr id="12503" name="Google Shape;12503;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7" name="Google Shape;12517;p40"/>
              <p:cNvGrpSpPr/>
              <p:nvPr/>
            </p:nvGrpSpPr>
            <p:grpSpPr>
              <a:xfrm rot="-9256633">
                <a:off x="489429" y="3110262"/>
                <a:ext cx="1134020" cy="607908"/>
                <a:chOff x="5206900" y="826150"/>
                <a:chExt cx="599275" cy="321250"/>
              </a:xfrm>
            </p:grpSpPr>
            <p:sp>
              <p:nvSpPr>
                <p:cNvPr id="12518" name="Google Shape;12518;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40"/>
              <p:cNvGrpSpPr/>
              <p:nvPr/>
            </p:nvGrpSpPr>
            <p:grpSpPr>
              <a:xfrm flipH="1" rot="7120513">
                <a:off x="538618" y="3725726"/>
                <a:ext cx="1133997" cy="607895"/>
                <a:chOff x="5206900" y="826150"/>
                <a:chExt cx="599275" cy="321250"/>
              </a:xfrm>
            </p:grpSpPr>
            <p:sp>
              <p:nvSpPr>
                <p:cNvPr id="12533" name="Google Shape;12533;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47" name="Google Shape;12547;p40"/>
            <p:cNvGrpSpPr/>
            <p:nvPr/>
          </p:nvGrpSpPr>
          <p:grpSpPr>
            <a:xfrm flipH="1" rot="4112102">
              <a:off x="709472" y="3369139"/>
              <a:ext cx="1699242" cy="2145126"/>
              <a:chOff x="146217" y="2712579"/>
              <a:chExt cx="1552966" cy="1960401"/>
            </a:xfrm>
          </p:grpSpPr>
          <p:grpSp>
            <p:nvGrpSpPr>
              <p:cNvPr id="12548" name="Google Shape;12548;p40"/>
              <p:cNvGrpSpPr/>
              <p:nvPr/>
            </p:nvGrpSpPr>
            <p:grpSpPr>
              <a:xfrm>
                <a:off x="146217" y="2712579"/>
                <a:ext cx="1134008" cy="607901"/>
                <a:chOff x="5206900" y="826150"/>
                <a:chExt cx="599275" cy="321250"/>
              </a:xfrm>
            </p:grpSpPr>
            <p:sp>
              <p:nvSpPr>
                <p:cNvPr id="12549" name="Google Shape;12549;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40"/>
              <p:cNvGrpSpPr/>
              <p:nvPr/>
            </p:nvGrpSpPr>
            <p:grpSpPr>
              <a:xfrm rot="-9256633">
                <a:off x="489429" y="3110262"/>
                <a:ext cx="1134020" cy="607908"/>
                <a:chOff x="5206900" y="826150"/>
                <a:chExt cx="599275" cy="321250"/>
              </a:xfrm>
            </p:grpSpPr>
            <p:sp>
              <p:nvSpPr>
                <p:cNvPr id="12564" name="Google Shape;12564;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8" name="Google Shape;12578;p40"/>
              <p:cNvGrpSpPr/>
              <p:nvPr/>
            </p:nvGrpSpPr>
            <p:grpSpPr>
              <a:xfrm flipH="1" rot="7120513">
                <a:off x="538618" y="3725726"/>
                <a:ext cx="1133997" cy="607895"/>
                <a:chOff x="5206900" y="826150"/>
                <a:chExt cx="599275" cy="321250"/>
              </a:xfrm>
            </p:grpSpPr>
            <p:sp>
              <p:nvSpPr>
                <p:cNvPr id="12579" name="Google Shape;12579;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593" name="Google Shape;12593;p40"/>
          <p:cNvGrpSpPr/>
          <p:nvPr/>
        </p:nvGrpSpPr>
        <p:grpSpPr>
          <a:xfrm rot="2355937">
            <a:off x="8056347" y="492959"/>
            <a:ext cx="1050886" cy="974531"/>
            <a:chOff x="7794232" y="676770"/>
            <a:chExt cx="1050913" cy="974557"/>
          </a:xfrm>
        </p:grpSpPr>
        <p:sp>
          <p:nvSpPr>
            <p:cNvPr id="12594" name="Google Shape;12594;p40"/>
            <p:cNvSpPr/>
            <p:nvPr/>
          </p:nvSpPr>
          <p:spPr>
            <a:xfrm rot="3619487">
              <a:off x="8099380" y="942490"/>
              <a:ext cx="432777" cy="362689"/>
            </a:xfrm>
            <a:custGeom>
              <a:rect b="b" l="l" r="r" t="t"/>
              <a:pathLst>
                <a:path extrusionOk="0" h="14510" w="17314">
                  <a:moveTo>
                    <a:pt x="4503" y="0"/>
                  </a:moveTo>
                  <a:cubicBezTo>
                    <a:pt x="3783" y="0"/>
                    <a:pt x="3090" y="354"/>
                    <a:pt x="2703" y="999"/>
                  </a:cubicBezTo>
                  <a:lnTo>
                    <a:pt x="635" y="4302"/>
                  </a:lnTo>
                  <a:cubicBezTo>
                    <a:pt x="1" y="5303"/>
                    <a:pt x="301" y="6670"/>
                    <a:pt x="1335" y="7304"/>
                  </a:cubicBezTo>
                  <a:lnTo>
                    <a:pt x="12977" y="14509"/>
                  </a:lnTo>
                  <a:lnTo>
                    <a:pt x="17313" y="7537"/>
                  </a:lnTo>
                  <a:lnTo>
                    <a:pt x="5672" y="332"/>
                  </a:lnTo>
                  <a:cubicBezTo>
                    <a:pt x="5305" y="107"/>
                    <a:pt x="4900" y="0"/>
                    <a:pt x="45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40"/>
            <p:cNvSpPr/>
            <p:nvPr/>
          </p:nvSpPr>
          <p:spPr>
            <a:xfrm rot="3619487">
              <a:off x="8236514" y="1245472"/>
              <a:ext cx="168447" cy="193468"/>
            </a:xfrm>
            <a:custGeom>
              <a:rect b="b" l="l" r="r" t="t"/>
              <a:pathLst>
                <a:path extrusionOk="0" h="7740" w="6739">
                  <a:moveTo>
                    <a:pt x="4337" y="0"/>
                  </a:moveTo>
                  <a:lnTo>
                    <a:pt x="2102" y="3570"/>
                  </a:lnTo>
                  <a:lnTo>
                    <a:pt x="1" y="6939"/>
                  </a:lnTo>
                  <a:lnTo>
                    <a:pt x="4137" y="7739"/>
                  </a:lnTo>
                  <a:lnTo>
                    <a:pt x="5438" y="5638"/>
                  </a:lnTo>
                  <a:lnTo>
                    <a:pt x="6739" y="3536"/>
                  </a:lnTo>
                  <a:lnTo>
                    <a:pt x="43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40"/>
            <p:cNvSpPr/>
            <p:nvPr/>
          </p:nvSpPr>
          <p:spPr>
            <a:xfrm rot="3619487">
              <a:off x="8229893" y="1404838"/>
              <a:ext cx="138427" cy="164272"/>
            </a:xfrm>
            <a:custGeom>
              <a:rect b="b" l="l" r="r" t="t"/>
              <a:pathLst>
                <a:path extrusionOk="0" h="6572" w="5538">
                  <a:moveTo>
                    <a:pt x="2602" y="0"/>
                  </a:moveTo>
                  <a:lnTo>
                    <a:pt x="1368" y="2002"/>
                  </a:lnTo>
                  <a:lnTo>
                    <a:pt x="1302" y="2102"/>
                  </a:lnTo>
                  <a:lnTo>
                    <a:pt x="1" y="4204"/>
                  </a:lnTo>
                  <a:lnTo>
                    <a:pt x="1835" y="6572"/>
                  </a:lnTo>
                  <a:lnTo>
                    <a:pt x="3703" y="3603"/>
                  </a:lnTo>
                  <a:lnTo>
                    <a:pt x="3637" y="3536"/>
                  </a:lnTo>
                  <a:lnTo>
                    <a:pt x="3703" y="3570"/>
                  </a:lnTo>
                  <a:lnTo>
                    <a:pt x="5538" y="634"/>
                  </a:lnTo>
                  <a:lnTo>
                    <a:pt x="26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7" name="Google Shape;12597;p40"/>
            <p:cNvGrpSpPr/>
            <p:nvPr/>
          </p:nvGrpSpPr>
          <p:grpSpPr>
            <a:xfrm rot="3619487">
              <a:off x="8054659" y="1037091"/>
              <a:ext cx="569504" cy="420479"/>
              <a:chOff x="5952675" y="1472150"/>
              <a:chExt cx="569600" cy="420550"/>
            </a:xfrm>
          </p:grpSpPr>
          <p:sp>
            <p:nvSpPr>
              <p:cNvPr id="12598" name="Google Shape;12598;p40"/>
              <p:cNvSpPr/>
              <p:nvPr/>
            </p:nvSpPr>
            <p:spPr>
              <a:xfrm>
                <a:off x="6448875" y="1843025"/>
                <a:ext cx="55900" cy="35900"/>
              </a:xfrm>
              <a:custGeom>
                <a:rect b="b" l="l" r="r" t="t"/>
                <a:pathLst>
                  <a:path extrusionOk="0" fill="none" h="1436" w="2236">
                    <a:moveTo>
                      <a:pt x="0" y="1"/>
                    </a:moveTo>
                    <a:lnTo>
                      <a:pt x="2235" y="1435"/>
                    </a:ln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9" name="Google Shape;12599;p40"/>
              <p:cNvGrpSpPr/>
              <p:nvPr/>
            </p:nvGrpSpPr>
            <p:grpSpPr>
              <a:xfrm>
                <a:off x="5952675" y="1472150"/>
                <a:ext cx="569600" cy="420550"/>
                <a:chOff x="5952675" y="1472150"/>
                <a:chExt cx="569600" cy="420550"/>
              </a:xfrm>
            </p:grpSpPr>
            <p:sp>
              <p:nvSpPr>
                <p:cNvPr id="12600" name="Google Shape;12600;p40"/>
                <p:cNvSpPr/>
                <p:nvPr/>
              </p:nvSpPr>
              <p:spPr>
                <a:xfrm>
                  <a:off x="6329625" y="1737125"/>
                  <a:ext cx="91750" cy="121775"/>
                </a:xfrm>
                <a:custGeom>
                  <a:rect b="b" l="l" r="r" t="t"/>
                  <a:pathLst>
                    <a:path extrusionOk="0" h="4871" w="3670">
                      <a:moveTo>
                        <a:pt x="2602" y="0"/>
                      </a:moveTo>
                      <a:lnTo>
                        <a:pt x="0" y="4203"/>
                      </a:lnTo>
                      <a:lnTo>
                        <a:pt x="1068" y="4871"/>
                      </a:lnTo>
                      <a:lnTo>
                        <a:pt x="3669" y="667"/>
                      </a:lnTo>
                      <a:lnTo>
                        <a:pt x="26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40"/>
                <p:cNvSpPr/>
                <p:nvPr/>
              </p:nvSpPr>
              <p:spPr>
                <a:xfrm>
                  <a:off x="5952675" y="1472150"/>
                  <a:ext cx="145975" cy="211625"/>
                </a:xfrm>
                <a:custGeom>
                  <a:rect b="b" l="l" r="r" t="t"/>
                  <a:pathLst>
                    <a:path extrusionOk="0" h="8465" w="5839">
                      <a:moveTo>
                        <a:pt x="5196" y="1"/>
                      </a:moveTo>
                      <a:cubicBezTo>
                        <a:pt x="5016" y="1"/>
                        <a:pt x="4843" y="90"/>
                        <a:pt x="4737" y="259"/>
                      </a:cubicBezTo>
                      <a:lnTo>
                        <a:pt x="167" y="7631"/>
                      </a:lnTo>
                      <a:cubicBezTo>
                        <a:pt x="1" y="7897"/>
                        <a:pt x="67" y="8231"/>
                        <a:pt x="334" y="8398"/>
                      </a:cubicBezTo>
                      <a:cubicBezTo>
                        <a:pt x="412" y="8442"/>
                        <a:pt x="505" y="8464"/>
                        <a:pt x="599" y="8464"/>
                      </a:cubicBezTo>
                      <a:cubicBezTo>
                        <a:pt x="786" y="8464"/>
                        <a:pt x="979" y="8376"/>
                        <a:pt x="1068" y="8198"/>
                      </a:cubicBezTo>
                      <a:lnTo>
                        <a:pt x="5671" y="826"/>
                      </a:lnTo>
                      <a:cubicBezTo>
                        <a:pt x="5838" y="592"/>
                        <a:pt x="5738" y="225"/>
                        <a:pt x="5505" y="92"/>
                      </a:cubicBezTo>
                      <a:cubicBezTo>
                        <a:pt x="5407" y="31"/>
                        <a:pt x="5300" y="1"/>
                        <a:pt x="51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40"/>
                <p:cNvSpPr/>
                <p:nvPr/>
              </p:nvSpPr>
              <p:spPr>
                <a:xfrm>
                  <a:off x="6477950" y="1857975"/>
                  <a:ext cx="44325" cy="34725"/>
                </a:xfrm>
                <a:custGeom>
                  <a:rect b="b" l="l" r="r" t="t"/>
                  <a:pathLst>
                    <a:path extrusionOk="0" h="1389" w="1773">
                      <a:moveTo>
                        <a:pt x="879" y="1"/>
                      </a:moveTo>
                      <a:cubicBezTo>
                        <a:pt x="652" y="1"/>
                        <a:pt x="436" y="119"/>
                        <a:pt x="305" y="337"/>
                      </a:cubicBezTo>
                      <a:cubicBezTo>
                        <a:pt x="1" y="793"/>
                        <a:pt x="362" y="1388"/>
                        <a:pt x="884" y="1388"/>
                      </a:cubicBezTo>
                      <a:cubicBezTo>
                        <a:pt x="934" y="1388"/>
                        <a:pt x="986" y="1383"/>
                        <a:pt x="1039" y="1371"/>
                      </a:cubicBezTo>
                      <a:cubicBezTo>
                        <a:pt x="1639" y="1204"/>
                        <a:pt x="1773" y="403"/>
                        <a:pt x="1239" y="103"/>
                      </a:cubicBezTo>
                      <a:cubicBezTo>
                        <a:pt x="1123" y="34"/>
                        <a:pt x="1000" y="1"/>
                        <a:pt x="8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03" name="Google Shape;12603;p40"/>
            <p:cNvGrpSpPr/>
            <p:nvPr/>
          </p:nvGrpSpPr>
          <p:grpSpPr>
            <a:xfrm rot="3619487">
              <a:off x="7999505" y="741719"/>
              <a:ext cx="640368" cy="844658"/>
              <a:chOff x="5835100" y="1235925"/>
              <a:chExt cx="640475" cy="844800"/>
            </a:xfrm>
          </p:grpSpPr>
          <p:grpSp>
            <p:nvGrpSpPr>
              <p:cNvPr id="12604" name="Google Shape;12604;p40"/>
              <p:cNvGrpSpPr/>
              <p:nvPr/>
            </p:nvGrpSpPr>
            <p:grpSpPr>
              <a:xfrm>
                <a:off x="6139475" y="1235925"/>
                <a:ext cx="336100" cy="354450"/>
                <a:chOff x="6139475" y="1235925"/>
                <a:chExt cx="336100" cy="354450"/>
              </a:xfrm>
            </p:grpSpPr>
            <p:sp>
              <p:nvSpPr>
                <p:cNvPr id="12605" name="Google Shape;12605;p40"/>
                <p:cNvSpPr/>
                <p:nvPr/>
              </p:nvSpPr>
              <p:spPr>
                <a:xfrm>
                  <a:off x="6139475" y="1235925"/>
                  <a:ext cx="336100" cy="354450"/>
                </a:xfrm>
                <a:custGeom>
                  <a:rect b="b" l="l" r="r" t="t"/>
                  <a:pathLst>
                    <a:path extrusionOk="0" fill="none" h="14178" w="13444">
                      <a:moveTo>
                        <a:pt x="7373" y="14111"/>
                      </a:moveTo>
                      <a:cubicBezTo>
                        <a:pt x="7473" y="14177"/>
                        <a:pt x="7573" y="14144"/>
                        <a:pt x="7640" y="14077"/>
                      </a:cubicBezTo>
                      <a:lnTo>
                        <a:pt x="13410" y="4804"/>
                      </a:lnTo>
                      <a:cubicBezTo>
                        <a:pt x="13444" y="4704"/>
                        <a:pt x="13410" y="4604"/>
                        <a:pt x="13310" y="4537"/>
                      </a:cubicBezTo>
                      <a:lnTo>
                        <a:pt x="6072" y="34"/>
                      </a:lnTo>
                      <a:cubicBezTo>
                        <a:pt x="6005" y="1"/>
                        <a:pt x="5872" y="1"/>
                        <a:pt x="5805" y="101"/>
                      </a:cubicBezTo>
                      <a:lnTo>
                        <a:pt x="67" y="9341"/>
                      </a:lnTo>
                      <a:cubicBezTo>
                        <a:pt x="1" y="9441"/>
                        <a:pt x="34" y="9574"/>
                        <a:pt x="134" y="9608"/>
                      </a:cubicBezTo>
                      <a:close/>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40"/>
                <p:cNvSpPr/>
                <p:nvPr/>
              </p:nvSpPr>
              <p:spPr>
                <a:xfrm>
                  <a:off x="6172825" y="1255950"/>
                  <a:ext cx="148475" cy="238525"/>
                </a:xfrm>
                <a:custGeom>
                  <a:rect b="b" l="l" r="r" t="t"/>
                  <a:pathLst>
                    <a:path extrusionOk="0" fill="none" h="9541" w="5939">
                      <a:moveTo>
                        <a:pt x="5939" y="0"/>
                      </a:moveTo>
                      <a:lnTo>
                        <a:pt x="1" y="954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40"/>
                <p:cNvSpPr/>
                <p:nvPr/>
              </p:nvSpPr>
              <p:spPr>
                <a:xfrm>
                  <a:off x="6210375" y="1279300"/>
                  <a:ext cx="148450" cy="238525"/>
                </a:xfrm>
                <a:custGeom>
                  <a:rect b="b" l="l" r="r" t="t"/>
                  <a:pathLst>
                    <a:path extrusionOk="0" fill="none" h="9541" w="5938">
                      <a:moveTo>
                        <a:pt x="5938" y="0"/>
                      </a:moveTo>
                      <a:lnTo>
                        <a:pt x="0" y="954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40"/>
                <p:cNvSpPr/>
                <p:nvPr/>
              </p:nvSpPr>
              <p:spPr>
                <a:xfrm>
                  <a:off x="6247900" y="1302650"/>
                  <a:ext cx="148450" cy="238525"/>
                </a:xfrm>
                <a:custGeom>
                  <a:rect b="b" l="l" r="r" t="t"/>
                  <a:pathLst>
                    <a:path extrusionOk="0" fill="none" h="9541" w="5938">
                      <a:moveTo>
                        <a:pt x="5938" y="0"/>
                      </a:moveTo>
                      <a:lnTo>
                        <a:pt x="0" y="954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40"/>
                <p:cNvSpPr/>
                <p:nvPr/>
              </p:nvSpPr>
              <p:spPr>
                <a:xfrm>
                  <a:off x="6285425" y="1326000"/>
                  <a:ext cx="148450" cy="238525"/>
                </a:xfrm>
                <a:custGeom>
                  <a:rect b="b" l="l" r="r" t="t"/>
                  <a:pathLst>
                    <a:path extrusionOk="0" fill="none" h="9541" w="5938">
                      <a:moveTo>
                        <a:pt x="5938" y="0"/>
                      </a:moveTo>
                      <a:lnTo>
                        <a:pt x="0" y="954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40"/>
                <p:cNvSpPr/>
                <p:nvPr/>
              </p:nvSpPr>
              <p:spPr>
                <a:xfrm>
                  <a:off x="6262075" y="1275125"/>
                  <a:ext cx="189325" cy="117600"/>
                </a:xfrm>
                <a:custGeom>
                  <a:rect b="b" l="l" r="r" t="t"/>
                  <a:pathLst>
                    <a:path extrusionOk="0" fill="none" h="4704" w="7573">
                      <a:moveTo>
                        <a:pt x="0" y="0"/>
                      </a:moveTo>
                      <a:lnTo>
                        <a:pt x="7572"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40"/>
                <p:cNvSpPr/>
                <p:nvPr/>
              </p:nvSpPr>
              <p:spPr>
                <a:xfrm>
                  <a:off x="6237050" y="1315150"/>
                  <a:ext cx="190150" cy="117600"/>
                </a:xfrm>
                <a:custGeom>
                  <a:rect b="b" l="l" r="r" t="t"/>
                  <a:pathLst>
                    <a:path extrusionOk="0" fill="none" h="4704" w="7606">
                      <a:moveTo>
                        <a:pt x="0" y="1"/>
                      </a:moveTo>
                      <a:lnTo>
                        <a:pt x="7606"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40"/>
                <p:cNvSpPr/>
                <p:nvPr/>
              </p:nvSpPr>
              <p:spPr>
                <a:xfrm>
                  <a:off x="6212875" y="1354350"/>
                  <a:ext cx="189325" cy="118450"/>
                </a:xfrm>
                <a:custGeom>
                  <a:rect b="b" l="l" r="r" t="t"/>
                  <a:pathLst>
                    <a:path extrusionOk="0" fill="none" h="4738" w="7573">
                      <a:moveTo>
                        <a:pt x="0" y="0"/>
                      </a:moveTo>
                      <a:lnTo>
                        <a:pt x="7572" y="4737"/>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40"/>
                <p:cNvSpPr/>
                <p:nvPr/>
              </p:nvSpPr>
              <p:spPr>
                <a:xfrm>
                  <a:off x="6187850" y="1394375"/>
                  <a:ext cx="190150" cy="117600"/>
                </a:xfrm>
                <a:custGeom>
                  <a:rect b="b" l="l" r="r" t="t"/>
                  <a:pathLst>
                    <a:path extrusionOk="0" fill="none" h="4704" w="7606">
                      <a:moveTo>
                        <a:pt x="0" y="1"/>
                      </a:moveTo>
                      <a:lnTo>
                        <a:pt x="7606"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40"/>
                <p:cNvSpPr/>
                <p:nvPr/>
              </p:nvSpPr>
              <p:spPr>
                <a:xfrm>
                  <a:off x="6162825" y="1434400"/>
                  <a:ext cx="190175" cy="117625"/>
                </a:xfrm>
                <a:custGeom>
                  <a:rect b="b" l="l" r="r" t="t"/>
                  <a:pathLst>
                    <a:path extrusionOk="0" fill="none" h="4705" w="7607">
                      <a:moveTo>
                        <a:pt x="1" y="1"/>
                      </a:moveTo>
                      <a:lnTo>
                        <a:pt x="7606"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40"/>
                <p:cNvSpPr/>
                <p:nvPr/>
              </p:nvSpPr>
              <p:spPr>
                <a:xfrm>
                  <a:off x="6201200" y="1526975"/>
                  <a:ext cx="24200" cy="39225"/>
                </a:xfrm>
                <a:custGeom>
                  <a:rect b="b" l="l" r="r" t="t"/>
                  <a:pathLst>
                    <a:path extrusionOk="0" fill="none" h="1569" w="968">
                      <a:moveTo>
                        <a:pt x="967" y="0"/>
                      </a:moveTo>
                      <a:lnTo>
                        <a:pt x="0" y="1568"/>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6" name="Google Shape;12616;p40"/>
              <p:cNvGrpSpPr/>
              <p:nvPr/>
            </p:nvGrpSpPr>
            <p:grpSpPr>
              <a:xfrm>
                <a:off x="5835100" y="1726275"/>
                <a:ext cx="336100" cy="354450"/>
                <a:chOff x="5835100" y="1726275"/>
                <a:chExt cx="336100" cy="354450"/>
              </a:xfrm>
            </p:grpSpPr>
            <p:sp>
              <p:nvSpPr>
                <p:cNvPr id="12617" name="Google Shape;12617;p40"/>
                <p:cNvSpPr/>
                <p:nvPr/>
              </p:nvSpPr>
              <p:spPr>
                <a:xfrm>
                  <a:off x="5835100" y="1726275"/>
                  <a:ext cx="336100" cy="354450"/>
                </a:xfrm>
                <a:custGeom>
                  <a:rect b="b" l="l" r="r" t="t"/>
                  <a:pathLst>
                    <a:path extrusionOk="0" fill="none" h="14178" w="13444">
                      <a:moveTo>
                        <a:pt x="13310" y="4571"/>
                      </a:moveTo>
                      <a:cubicBezTo>
                        <a:pt x="13410" y="4604"/>
                        <a:pt x="13443" y="4737"/>
                        <a:pt x="13410" y="4838"/>
                      </a:cubicBezTo>
                      <a:lnTo>
                        <a:pt x="7639" y="14077"/>
                      </a:lnTo>
                      <a:cubicBezTo>
                        <a:pt x="7572" y="14178"/>
                        <a:pt x="7472" y="14178"/>
                        <a:pt x="7372" y="14144"/>
                      </a:cubicBezTo>
                      <a:lnTo>
                        <a:pt x="134" y="9641"/>
                      </a:lnTo>
                      <a:cubicBezTo>
                        <a:pt x="34" y="9574"/>
                        <a:pt x="0" y="9474"/>
                        <a:pt x="67" y="9374"/>
                      </a:cubicBezTo>
                      <a:lnTo>
                        <a:pt x="5804" y="101"/>
                      </a:lnTo>
                      <a:cubicBezTo>
                        <a:pt x="5871" y="34"/>
                        <a:pt x="5971" y="1"/>
                        <a:pt x="6071" y="67"/>
                      </a:cubicBezTo>
                      <a:close/>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40"/>
                <p:cNvSpPr/>
                <p:nvPr/>
              </p:nvSpPr>
              <p:spPr>
                <a:xfrm>
                  <a:off x="5868450" y="1746300"/>
                  <a:ext cx="147625" cy="239350"/>
                </a:xfrm>
                <a:custGeom>
                  <a:rect b="b" l="l" r="r" t="t"/>
                  <a:pathLst>
                    <a:path extrusionOk="0" fill="none" h="9574" w="5905">
                      <a:moveTo>
                        <a:pt x="1" y="9574"/>
                      </a:moveTo>
                      <a:lnTo>
                        <a:pt x="5905"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40"/>
                <p:cNvSpPr/>
                <p:nvPr/>
              </p:nvSpPr>
              <p:spPr>
                <a:xfrm>
                  <a:off x="5905975" y="1769650"/>
                  <a:ext cx="148475" cy="239350"/>
                </a:xfrm>
                <a:custGeom>
                  <a:rect b="b" l="l" r="r" t="t"/>
                  <a:pathLst>
                    <a:path extrusionOk="0" fill="none" h="9574" w="5939">
                      <a:moveTo>
                        <a:pt x="1" y="9574"/>
                      </a:moveTo>
                      <a:lnTo>
                        <a:pt x="5938"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40"/>
                <p:cNvSpPr/>
                <p:nvPr/>
              </p:nvSpPr>
              <p:spPr>
                <a:xfrm>
                  <a:off x="5943500" y="1793000"/>
                  <a:ext cx="148475" cy="239350"/>
                </a:xfrm>
                <a:custGeom>
                  <a:rect b="b" l="l" r="r" t="t"/>
                  <a:pathLst>
                    <a:path extrusionOk="0" fill="none" h="9574" w="5939">
                      <a:moveTo>
                        <a:pt x="1" y="9574"/>
                      </a:moveTo>
                      <a:lnTo>
                        <a:pt x="5938"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40"/>
                <p:cNvSpPr/>
                <p:nvPr/>
              </p:nvSpPr>
              <p:spPr>
                <a:xfrm>
                  <a:off x="5981025" y="1816350"/>
                  <a:ext cx="148475" cy="239350"/>
                </a:xfrm>
                <a:custGeom>
                  <a:rect b="b" l="l" r="r" t="t"/>
                  <a:pathLst>
                    <a:path extrusionOk="0" fill="none" h="9574" w="5939">
                      <a:moveTo>
                        <a:pt x="1" y="9574"/>
                      </a:moveTo>
                      <a:lnTo>
                        <a:pt x="5938"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40"/>
                <p:cNvSpPr/>
                <p:nvPr/>
              </p:nvSpPr>
              <p:spPr>
                <a:xfrm>
                  <a:off x="5859275" y="1923100"/>
                  <a:ext cx="190175" cy="118425"/>
                </a:xfrm>
                <a:custGeom>
                  <a:rect b="b" l="l" r="r" t="t"/>
                  <a:pathLst>
                    <a:path extrusionOk="0" fill="none" h="4737" w="7607">
                      <a:moveTo>
                        <a:pt x="1" y="0"/>
                      </a:moveTo>
                      <a:lnTo>
                        <a:pt x="7606" y="4737"/>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40"/>
                <p:cNvSpPr/>
                <p:nvPr/>
              </p:nvSpPr>
              <p:spPr>
                <a:xfrm>
                  <a:off x="5884300" y="1883900"/>
                  <a:ext cx="189325" cy="117600"/>
                </a:xfrm>
                <a:custGeom>
                  <a:rect b="b" l="l" r="r" t="t"/>
                  <a:pathLst>
                    <a:path extrusionOk="0" fill="none" h="4704" w="7573">
                      <a:moveTo>
                        <a:pt x="0" y="0"/>
                      </a:moveTo>
                      <a:lnTo>
                        <a:pt x="7572"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40"/>
                <p:cNvSpPr/>
                <p:nvPr/>
              </p:nvSpPr>
              <p:spPr>
                <a:xfrm>
                  <a:off x="5908475" y="1843875"/>
                  <a:ext cx="190175" cy="118425"/>
                </a:xfrm>
                <a:custGeom>
                  <a:rect b="b" l="l" r="r" t="t"/>
                  <a:pathLst>
                    <a:path extrusionOk="0" fill="none" h="4737" w="7607">
                      <a:moveTo>
                        <a:pt x="1" y="0"/>
                      </a:moveTo>
                      <a:lnTo>
                        <a:pt x="7606" y="4737"/>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40"/>
                <p:cNvSpPr/>
                <p:nvPr/>
              </p:nvSpPr>
              <p:spPr>
                <a:xfrm>
                  <a:off x="5933500" y="1803825"/>
                  <a:ext cx="189325" cy="118450"/>
                </a:xfrm>
                <a:custGeom>
                  <a:rect b="b" l="l" r="r" t="t"/>
                  <a:pathLst>
                    <a:path extrusionOk="0" fill="none" h="4738" w="7573">
                      <a:moveTo>
                        <a:pt x="0" y="1"/>
                      </a:moveTo>
                      <a:lnTo>
                        <a:pt x="7573" y="4738"/>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40"/>
                <p:cNvSpPr/>
                <p:nvPr/>
              </p:nvSpPr>
              <p:spPr>
                <a:xfrm>
                  <a:off x="5957675" y="1764650"/>
                  <a:ext cx="190175" cy="117600"/>
                </a:xfrm>
                <a:custGeom>
                  <a:rect b="b" l="l" r="r" t="t"/>
                  <a:pathLst>
                    <a:path extrusionOk="0" fill="none" h="4704" w="7607">
                      <a:moveTo>
                        <a:pt x="1" y="0"/>
                      </a:moveTo>
                      <a:lnTo>
                        <a:pt x="7606"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40"/>
                <p:cNvSpPr/>
                <p:nvPr/>
              </p:nvSpPr>
              <p:spPr>
                <a:xfrm>
                  <a:off x="6068600" y="1739625"/>
                  <a:ext cx="24200" cy="39225"/>
                </a:xfrm>
                <a:custGeom>
                  <a:rect b="b" l="l" r="r" t="t"/>
                  <a:pathLst>
                    <a:path extrusionOk="0" fill="none" h="1569" w="968">
                      <a:moveTo>
                        <a:pt x="0" y="1568"/>
                      </a:moveTo>
                      <a:lnTo>
                        <a:pt x="968"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628" name="Google Shape;12628;p40"/>
            <p:cNvSpPr/>
            <p:nvPr/>
          </p:nvSpPr>
          <p:spPr>
            <a:xfrm rot="3619487">
              <a:off x="8190792" y="1077547"/>
              <a:ext cx="113406" cy="73463"/>
            </a:xfrm>
            <a:custGeom>
              <a:rect b="b" l="l" r="r" t="t"/>
              <a:pathLst>
                <a:path extrusionOk="0" h="2939" w="4537">
                  <a:moveTo>
                    <a:pt x="286" y="1"/>
                  </a:moveTo>
                  <a:cubicBezTo>
                    <a:pt x="214" y="1"/>
                    <a:pt x="143" y="38"/>
                    <a:pt x="100" y="102"/>
                  </a:cubicBezTo>
                  <a:cubicBezTo>
                    <a:pt x="0" y="236"/>
                    <a:pt x="34" y="369"/>
                    <a:pt x="167" y="436"/>
                  </a:cubicBezTo>
                  <a:lnTo>
                    <a:pt x="4137" y="2904"/>
                  </a:lnTo>
                  <a:cubicBezTo>
                    <a:pt x="4172" y="2928"/>
                    <a:pt x="4212" y="2939"/>
                    <a:pt x="4253" y="2939"/>
                  </a:cubicBezTo>
                  <a:cubicBezTo>
                    <a:pt x="4327" y="2939"/>
                    <a:pt x="4406" y="2902"/>
                    <a:pt x="4470" y="2837"/>
                  </a:cubicBezTo>
                  <a:cubicBezTo>
                    <a:pt x="4537" y="2704"/>
                    <a:pt x="4503" y="2571"/>
                    <a:pt x="4370" y="2504"/>
                  </a:cubicBezTo>
                  <a:lnTo>
                    <a:pt x="401" y="35"/>
                  </a:lnTo>
                  <a:cubicBezTo>
                    <a:pt x="365" y="12"/>
                    <a:pt x="325" y="1"/>
                    <a:pt x="2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40"/>
          <p:cNvGrpSpPr/>
          <p:nvPr/>
        </p:nvGrpSpPr>
        <p:grpSpPr>
          <a:xfrm rot="-7518622">
            <a:off x="-358441" y="1250115"/>
            <a:ext cx="1142118" cy="1248289"/>
            <a:chOff x="5589782" y="87268"/>
            <a:chExt cx="831109" cy="908369"/>
          </a:xfrm>
        </p:grpSpPr>
        <p:sp>
          <p:nvSpPr>
            <p:cNvPr id="12630" name="Google Shape;12630;p40"/>
            <p:cNvSpPr/>
            <p:nvPr/>
          </p:nvSpPr>
          <p:spPr>
            <a:xfrm>
              <a:off x="6032110" y="406753"/>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40"/>
            <p:cNvSpPr/>
            <p:nvPr/>
          </p:nvSpPr>
          <p:spPr>
            <a:xfrm>
              <a:off x="5589782" y="331450"/>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40"/>
            <p:cNvSpPr/>
            <p:nvPr/>
          </p:nvSpPr>
          <p:spPr>
            <a:xfrm>
              <a:off x="6278441" y="823212"/>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40"/>
            <p:cNvSpPr/>
            <p:nvPr/>
          </p:nvSpPr>
          <p:spPr>
            <a:xfrm>
              <a:off x="5663815" y="87268"/>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4" name="Google Shape;12634;p40"/>
          <p:cNvGrpSpPr/>
          <p:nvPr/>
        </p:nvGrpSpPr>
        <p:grpSpPr>
          <a:xfrm flipH="1" rot="6906324">
            <a:off x="-218291" y="4058505"/>
            <a:ext cx="1863023" cy="1811651"/>
            <a:chOff x="7805848" y="0"/>
            <a:chExt cx="1338162" cy="1420462"/>
          </a:xfrm>
        </p:grpSpPr>
        <p:grpSp>
          <p:nvGrpSpPr>
            <p:cNvPr id="12635" name="Google Shape;12635;p40"/>
            <p:cNvGrpSpPr/>
            <p:nvPr/>
          </p:nvGrpSpPr>
          <p:grpSpPr>
            <a:xfrm>
              <a:off x="8368560" y="0"/>
              <a:ext cx="775450" cy="710225"/>
              <a:chOff x="2092310" y="847750"/>
              <a:chExt cx="775450" cy="710225"/>
            </a:xfrm>
          </p:grpSpPr>
          <p:sp>
            <p:nvSpPr>
              <p:cNvPr id="12636" name="Google Shape;12636;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40"/>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1" name="Google Shape;12651;p40"/>
            <p:cNvGrpSpPr/>
            <p:nvPr/>
          </p:nvGrpSpPr>
          <p:grpSpPr>
            <a:xfrm rot="-5400000">
              <a:off x="7570791" y="386832"/>
              <a:ext cx="1180338" cy="710225"/>
              <a:chOff x="1687422" y="847750"/>
              <a:chExt cx="1180338" cy="710225"/>
            </a:xfrm>
          </p:grpSpPr>
          <p:sp>
            <p:nvSpPr>
              <p:cNvPr id="12652" name="Google Shape;12652;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40"/>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40"/>
            <p:cNvGrpSpPr/>
            <p:nvPr/>
          </p:nvGrpSpPr>
          <p:grpSpPr>
            <a:xfrm flipH="1" rot="10800000">
              <a:off x="7988034" y="710237"/>
              <a:ext cx="1045376" cy="710225"/>
              <a:chOff x="1822384" y="847750"/>
              <a:chExt cx="1045376" cy="710225"/>
            </a:xfrm>
          </p:grpSpPr>
          <p:sp>
            <p:nvSpPr>
              <p:cNvPr id="12668" name="Google Shape;12668;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40"/>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83" name="Google Shape;12683;p40"/>
          <p:cNvGrpSpPr/>
          <p:nvPr/>
        </p:nvGrpSpPr>
        <p:grpSpPr>
          <a:xfrm flipH="1" rot="8496101">
            <a:off x="-793815" y="2902648"/>
            <a:ext cx="1511109" cy="1604045"/>
            <a:chOff x="7805848" y="0"/>
            <a:chExt cx="1338162" cy="1420462"/>
          </a:xfrm>
        </p:grpSpPr>
        <p:grpSp>
          <p:nvGrpSpPr>
            <p:cNvPr id="12684" name="Google Shape;12684;p40"/>
            <p:cNvGrpSpPr/>
            <p:nvPr/>
          </p:nvGrpSpPr>
          <p:grpSpPr>
            <a:xfrm>
              <a:off x="8368560" y="0"/>
              <a:ext cx="775450" cy="710225"/>
              <a:chOff x="2092310" y="847750"/>
              <a:chExt cx="775450" cy="710225"/>
            </a:xfrm>
          </p:grpSpPr>
          <p:sp>
            <p:nvSpPr>
              <p:cNvPr id="12685" name="Google Shape;12685;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40"/>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40"/>
            <p:cNvGrpSpPr/>
            <p:nvPr/>
          </p:nvGrpSpPr>
          <p:grpSpPr>
            <a:xfrm rot="-5400000">
              <a:off x="7570791" y="386832"/>
              <a:ext cx="1180338" cy="710225"/>
              <a:chOff x="1687422" y="847750"/>
              <a:chExt cx="1180338" cy="710225"/>
            </a:xfrm>
          </p:grpSpPr>
          <p:sp>
            <p:nvSpPr>
              <p:cNvPr id="12701" name="Google Shape;12701;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40"/>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40"/>
            <p:cNvGrpSpPr/>
            <p:nvPr/>
          </p:nvGrpSpPr>
          <p:grpSpPr>
            <a:xfrm flipH="1" rot="10800000">
              <a:off x="7988034" y="710237"/>
              <a:ext cx="1045376" cy="710225"/>
              <a:chOff x="1822384" y="847750"/>
              <a:chExt cx="1045376" cy="710225"/>
            </a:xfrm>
          </p:grpSpPr>
          <p:sp>
            <p:nvSpPr>
              <p:cNvPr id="12717" name="Google Shape;12717;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40"/>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32" name="Google Shape;12732;p40"/>
          <p:cNvGrpSpPr/>
          <p:nvPr/>
        </p:nvGrpSpPr>
        <p:grpSpPr>
          <a:xfrm flipH="1" rot="-982230">
            <a:off x="1534453" y="4233043"/>
            <a:ext cx="1863046" cy="1811624"/>
            <a:chOff x="7805848" y="0"/>
            <a:chExt cx="1338162" cy="1420462"/>
          </a:xfrm>
        </p:grpSpPr>
        <p:grpSp>
          <p:nvGrpSpPr>
            <p:cNvPr id="12733" name="Google Shape;12733;p40"/>
            <p:cNvGrpSpPr/>
            <p:nvPr/>
          </p:nvGrpSpPr>
          <p:grpSpPr>
            <a:xfrm>
              <a:off x="8368560" y="0"/>
              <a:ext cx="775450" cy="710225"/>
              <a:chOff x="2092310" y="847750"/>
              <a:chExt cx="775450" cy="710225"/>
            </a:xfrm>
          </p:grpSpPr>
          <p:sp>
            <p:nvSpPr>
              <p:cNvPr id="12734" name="Google Shape;12734;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40"/>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40"/>
            <p:cNvGrpSpPr/>
            <p:nvPr/>
          </p:nvGrpSpPr>
          <p:grpSpPr>
            <a:xfrm rot="-5400000">
              <a:off x="7570791" y="386832"/>
              <a:ext cx="1180338" cy="710225"/>
              <a:chOff x="1687422" y="847750"/>
              <a:chExt cx="1180338" cy="710225"/>
            </a:xfrm>
          </p:grpSpPr>
          <p:sp>
            <p:nvSpPr>
              <p:cNvPr id="12750" name="Google Shape;12750;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40"/>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40"/>
            <p:cNvGrpSpPr/>
            <p:nvPr/>
          </p:nvGrpSpPr>
          <p:grpSpPr>
            <a:xfrm flipH="1" rot="10800000">
              <a:off x="7988034" y="710237"/>
              <a:ext cx="1045376" cy="710225"/>
              <a:chOff x="1822384" y="847750"/>
              <a:chExt cx="1045376" cy="710225"/>
            </a:xfrm>
          </p:grpSpPr>
          <p:sp>
            <p:nvSpPr>
              <p:cNvPr id="12766" name="Google Shape;12766;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40"/>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81" name="Google Shape;12781;p40"/>
          <p:cNvGrpSpPr/>
          <p:nvPr/>
        </p:nvGrpSpPr>
        <p:grpSpPr>
          <a:xfrm flipH="1" rot="6881150">
            <a:off x="-991501" y="1407390"/>
            <a:ext cx="1511047" cy="1603979"/>
            <a:chOff x="7805848" y="0"/>
            <a:chExt cx="1338162" cy="1420462"/>
          </a:xfrm>
        </p:grpSpPr>
        <p:grpSp>
          <p:nvGrpSpPr>
            <p:cNvPr id="12782" name="Google Shape;12782;p40"/>
            <p:cNvGrpSpPr/>
            <p:nvPr/>
          </p:nvGrpSpPr>
          <p:grpSpPr>
            <a:xfrm>
              <a:off x="8368560" y="0"/>
              <a:ext cx="775450" cy="710225"/>
              <a:chOff x="2092310" y="847750"/>
              <a:chExt cx="775450" cy="710225"/>
            </a:xfrm>
          </p:grpSpPr>
          <p:sp>
            <p:nvSpPr>
              <p:cNvPr id="12783" name="Google Shape;12783;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40"/>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40"/>
            <p:cNvGrpSpPr/>
            <p:nvPr/>
          </p:nvGrpSpPr>
          <p:grpSpPr>
            <a:xfrm rot="-5400000">
              <a:off x="7570791" y="386832"/>
              <a:ext cx="1180338" cy="710225"/>
              <a:chOff x="1687422" y="847750"/>
              <a:chExt cx="1180338" cy="710225"/>
            </a:xfrm>
          </p:grpSpPr>
          <p:sp>
            <p:nvSpPr>
              <p:cNvPr id="12799" name="Google Shape;12799;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40"/>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40"/>
            <p:cNvGrpSpPr/>
            <p:nvPr/>
          </p:nvGrpSpPr>
          <p:grpSpPr>
            <a:xfrm flipH="1" rot="10800000">
              <a:off x="7988034" y="710237"/>
              <a:ext cx="1045376" cy="710225"/>
              <a:chOff x="1822384" y="847750"/>
              <a:chExt cx="1045376" cy="710225"/>
            </a:xfrm>
          </p:grpSpPr>
          <p:sp>
            <p:nvSpPr>
              <p:cNvPr id="12815" name="Google Shape;12815;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40"/>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4">
  <p:cSld name="CUSTOM_2_1_1_1_1_1">
    <p:spTree>
      <p:nvGrpSpPr>
        <p:cNvPr id="12830" name="Shape 12830"/>
        <p:cNvGrpSpPr/>
        <p:nvPr/>
      </p:nvGrpSpPr>
      <p:grpSpPr>
        <a:xfrm>
          <a:off x="0" y="0"/>
          <a:ext cx="0" cy="0"/>
          <a:chOff x="0" y="0"/>
          <a:chExt cx="0" cy="0"/>
        </a:xfrm>
      </p:grpSpPr>
      <p:grpSp>
        <p:nvGrpSpPr>
          <p:cNvPr id="12831" name="Google Shape;12831;p41"/>
          <p:cNvGrpSpPr/>
          <p:nvPr/>
        </p:nvGrpSpPr>
        <p:grpSpPr>
          <a:xfrm>
            <a:off x="176625" y="110350"/>
            <a:ext cx="8790774" cy="4922811"/>
            <a:chOff x="131600" y="118425"/>
            <a:chExt cx="8790774" cy="4922811"/>
          </a:xfrm>
        </p:grpSpPr>
        <p:sp>
          <p:nvSpPr>
            <p:cNvPr id="12832" name="Google Shape;12832;p41"/>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3" name="Google Shape;12833;p41"/>
            <p:cNvGrpSpPr/>
            <p:nvPr/>
          </p:nvGrpSpPr>
          <p:grpSpPr>
            <a:xfrm>
              <a:off x="131600" y="1884558"/>
              <a:ext cx="2122449" cy="3112715"/>
              <a:chOff x="131600" y="1884558"/>
              <a:chExt cx="2122449" cy="3112715"/>
            </a:xfrm>
          </p:grpSpPr>
          <p:sp>
            <p:nvSpPr>
              <p:cNvPr id="12834" name="Google Shape;12834;p41"/>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41"/>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41"/>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41"/>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41"/>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41"/>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41"/>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41"/>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41"/>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41"/>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41"/>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41"/>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41"/>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41"/>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41"/>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41"/>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41"/>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41"/>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41"/>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41"/>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41"/>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41"/>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41"/>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41"/>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41"/>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41"/>
            <p:cNvGrpSpPr/>
            <p:nvPr/>
          </p:nvGrpSpPr>
          <p:grpSpPr>
            <a:xfrm flipH="1">
              <a:off x="2342550" y="2567965"/>
              <a:ext cx="3964145" cy="1455821"/>
              <a:chOff x="3233388" y="140740"/>
              <a:chExt cx="3964145" cy="1455821"/>
            </a:xfrm>
          </p:grpSpPr>
          <p:sp>
            <p:nvSpPr>
              <p:cNvPr id="12860" name="Google Shape;12860;p4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4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4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4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4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4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4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4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4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41"/>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4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4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4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4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4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4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4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4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4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4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4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4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4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4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4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4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6" name="Google Shape;12886;p41"/>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41"/>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41"/>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41"/>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41"/>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41"/>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41"/>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41"/>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41"/>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41"/>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41"/>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41"/>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41"/>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41"/>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41"/>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41"/>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41"/>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41"/>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41"/>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41"/>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41"/>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41"/>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41"/>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41"/>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41"/>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41"/>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41"/>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41"/>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41"/>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41"/>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41"/>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41"/>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41"/>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41"/>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41"/>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41"/>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41"/>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41"/>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41"/>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41"/>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41"/>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41"/>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41"/>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41"/>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41"/>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41"/>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41"/>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41"/>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41"/>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41"/>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41"/>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41"/>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41"/>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41"/>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41"/>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41"/>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41"/>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41"/>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41"/>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41"/>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41"/>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41"/>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41"/>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41"/>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41"/>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41"/>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41"/>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41"/>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41"/>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41"/>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41"/>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41"/>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41"/>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41"/>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41"/>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41"/>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41"/>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41"/>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41"/>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41"/>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41"/>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41"/>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41"/>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41"/>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41"/>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41"/>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41"/>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41"/>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41"/>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41"/>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41"/>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41"/>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41"/>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41"/>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41"/>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41"/>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41"/>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41"/>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41"/>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41"/>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6" name="Google Shape;12986;p41"/>
            <p:cNvGrpSpPr/>
            <p:nvPr/>
          </p:nvGrpSpPr>
          <p:grpSpPr>
            <a:xfrm rot="5400000">
              <a:off x="6199788" y="1372590"/>
              <a:ext cx="3964145" cy="1455821"/>
              <a:chOff x="3233388" y="140740"/>
              <a:chExt cx="3964145" cy="1455821"/>
            </a:xfrm>
          </p:grpSpPr>
          <p:sp>
            <p:nvSpPr>
              <p:cNvPr id="12987" name="Google Shape;12987;p4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4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4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4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4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4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4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4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4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4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4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4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4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4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4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4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4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4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4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4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4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4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4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4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4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4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3" name="Google Shape;13013;p41"/>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41"/>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41"/>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41"/>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41"/>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8" name="Google Shape;13018;p41"/>
            <p:cNvGrpSpPr/>
            <p:nvPr/>
          </p:nvGrpSpPr>
          <p:grpSpPr>
            <a:xfrm>
              <a:off x="234224" y="118425"/>
              <a:ext cx="3532446" cy="1609151"/>
              <a:chOff x="140599" y="118425"/>
              <a:chExt cx="3532446" cy="1609151"/>
            </a:xfrm>
          </p:grpSpPr>
          <p:sp>
            <p:nvSpPr>
              <p:cNvPr id="13019" name="Google Shape;13019;p41"/>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41"/>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41"/>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41"/>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41"/>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41"/>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41"/>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41"/>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41"/>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41"/>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41"/>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41"/>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41"/>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41"/>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41"/>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41"/>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41"/>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41"/>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41"/>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41"/>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41"/>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41"/>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41"/>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41"/>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41"/>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41"/>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45" name="Google Shape;13045;p41"/>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46" name="Google Shape;13046;p41"/>
            <p:cNvGrpSpPr/>
            <p:nvPr/>
          </p:nvGrpSpPr>
          <p:grpSpPr>
            <a:xfrm>
              <a:off x="3327013" y="140740"/>
              <a:ext cx="3964145" cy="1455821"/>
              <a:chOff x="3233388" y="140740"/>
              <a:chExt cx="3964145" cy="1455821"/>
            </a:xfrm>
          </p:grpSpPr>
          <p:sp>
            <p:nvSpPr>
              <p:cNvPr id="13047" name="Google Shape;13047;p4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4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4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4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4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4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4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4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4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4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4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4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4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4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4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4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4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4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4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4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4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4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4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4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4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4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073" name="Google Shape;13073;p41"/>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3">
    <p:spTree>
      <p:nvGrpSpPr>
        <p:cNvPr id="13074" name="Shape 13074"/>
        <p:cNvGrpSpPr/>
        <p:nvPr/>
      </p:nvGrpSpPr>
      <p:grpSpPr>
        <a:xfrm>
          <a:off x="0" y="0"/>
          <a:ext cx="0" cy="0"/>
          <a:chOff x="0" y="0"/>
          <a:chExt cx="0" cy="0"/>
        </a:xfrm>
      </p:grpSpPr>
      <p:grpSp>
        <p:nvGrpSpPr>
          <p:cNvPr id="13075" name="Google Shape;13075;p42"/>
          <p:cNvGrpSpPr/>
          <p:nvPr/>
        </p:nvGrpSpPr>
        <p:grpSpPr>
          <a:xfrm>
            <a:off x="176625" y="110350"/>
            <a:ext cx="8790774" cy="4922811"/>
            <a:chOff x="131600" y="118425"/>
            <a:chExt cx="8790774" cy="4922811"/>
          </a:xfrm>
        </p:grpSpPr>
        <p:sp>
          <p:nvSpPr>
            <p:cNvPr id="13076" name="Google Shape;13076;p42"/>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7" name="Google Shape;13077;p42"/>
            <p:cNvGrpSpPr/>
            <p:nvPr/>
          </p:nvGrpSpPr>
          <p:grpSpPr>
            <a:xfrm>
              <a:off x="131600" y="1884558"/>
              <a:ext cx="2122449" cy="3112715"/>
              <a:chOff x="131600" y="1884558"/>
              <a:chExt cx="2122449" cy="3112715"/>
            </a:xfrm>
          </p:grpSpPr>
          <p:sp>
            <p:nvSpPr>
              <p:cNvPr id="13078" name="Google Shape;13078;p42"/>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42"/>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42"/>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42"/>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42"/>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42"/>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42"/>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42"/>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42"/>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42"/>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42"/>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42"/>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42"/>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42"/>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42"/>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42"/>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42"/>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42"/>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42"/>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42"/>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42"/>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42"/>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42"/>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42"/>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42"/>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3" name="Google Shape;13103;p42"/>
            <p:cNvGrpSpPr/>
            <p:nvPr/>
          </p:nvGrpSpPr>
          <p:grpSpPr>
            <a:xfrm flipH="1">
              <a:off x="2342550" y="2567965"/>
              <a:ext cx="3964145" cy="1455821"/>
              <a:chOff x="3233388" y="140740"/>
              <a:chExt cx="3964145" cy="1455821"/>
            </a:xfrm>
          </p:grpSpPr>
          <p:sp>
            <p:nvSpPr>
              <p:cNvPr id="13104" name="Google Shape;13104;p4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4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4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4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4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4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4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4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4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42"/>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4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4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4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4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4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4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4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4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4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4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4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4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4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4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4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4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0" name="Google Shape;13130;p42"/>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42"/>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42"/>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42"/>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42"/>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42"/>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42"/>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42"/>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42"/>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42"/>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42"/>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42"/>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42"/>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42"/>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42"/>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42"/>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42"/>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42"/>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42"/>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42"/>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42"/>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42"/>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42"/>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42"/>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42"/>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42"/>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42"/>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42"/>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42"/>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42"/>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42"/>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42"/>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42"/>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42"/>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42"/>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42"/>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42"/>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42"/>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42"/>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42"/>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42"/>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42"/>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42"/>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42"/>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42"/>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42"/>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42"/>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42"/>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42"/>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42"/>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42"/>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42"/>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42"/>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42"/>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42"/>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42"/>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42"/>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42"/>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42"/>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42"/>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42"/>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42"/>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42"/>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42"/>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42"/>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42"/>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42"/>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42"/>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42"/>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42"/>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42"/>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42"/>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42"/>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42"/>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42"/>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42"/>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42"/>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42"/>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42"/>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42"/>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42"/>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42"/>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42"/>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42"/>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42"/>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42"/>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42"/>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42"/>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42"/>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42"/>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42"/>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42"/>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42"/>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42"/>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42"/>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42"/>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42"/>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42"/>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42"/>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42"/>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0" name="Google Shape;13230;p42"/>
            <p:cNvGrpSpPr/>
            <p:nvPr/>
          </p:nvGrpSpPr>
          <p:grpSpPr>
            <a:xfrm rot="5400000">
              <a:off x="6199788" y="1372590"/>
              <a:ext cx="3964145" cy="1455821"/>
              <a:chOff x="3233388" y="140740"/>
              <a:chExt cx="3964145" cy="1455821"/>
            </a:xfrm>
          </p:grpSpPr>
          <p:sp>
            <p:nvSpPr>
              <p:cNvPr id="13231" name="Google Shape;13231;p4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4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4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4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4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4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4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4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4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4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4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4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4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4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4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4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4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4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4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4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4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4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4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4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4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4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57" name="Google Shape;13257;p42"/>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42"/>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42"/>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42"/>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42"/>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2" name="Google Shape;13262;p42"/>
            <p:cNvGrpSpPr/>
            <p:nvPr/>
          </p:nvGrpSpPr>
          <p:grpSpPr>
            <a:xfrm>
              <a:off x="234224" y="118425"/>
              <a:ext cx="3532446" cy="1609151"/>
              <a:chOff x="140599" y="118425"/>
              <a:chExt cx="3532446" cy="1609151"/>
            </a:xfrm>
          </p:grpSpPr>
          <p:sp>
            <p:nvSpPr>
              <p:cNvPr id="13263" name="Google Shape;13263;p42"/>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42"/>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42"/>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42"/>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42"/>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42"/>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42"/>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42"/>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42"/>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42"/>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42"/>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42"/>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42"/>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42"/>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42"/>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42"/>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42"/>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42"/>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42"/>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42"/>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42"/>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42"/>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42"/>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42"/>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42"/>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42"/>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9" name="Google Shape;13289;p42"/>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0" name="Google Shape;13290;p42"/>
            <p:cNvGrpSpPr/>
            <p:nvPr/>
          </p:nvGrpSpPr>
          <p:grpSpPr>
            <a:xfrm>
              <a:off x="3327013" y="140740"/>
              <a:ext cx="3964145" cy="1455821"/>
              <a:chOff x="3233388" y="140740"/>
              <a:chExt cx="3964145" cy="1455821"/>
            </a:xfrm>
          </p:grpSpPr>
          <p:sp>
            <p:nvSpPr>
              <p:cNvPr id="13291" name="Google Shape;13291;p4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4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4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4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4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4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4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4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4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4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4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4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4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4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4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4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4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4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4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4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4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4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4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4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4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4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17" name="Google Shape;13317;p42"/>
          <p:cNvGrpSpPr/>
          <p:nvPr/>
        </p:nvGrpSpPr>
        <p:grpSpPr>
          <a:xfrm>
            <a:off x="7327129" y="-413072"/>
            <a:ext cx="2246888" cy="2925800"/>
            <a:chOff x="7327129" y="-413072"/>
            <a:chExt cx="2246888" cy="2925800"/>
          </a:xfrm>
        </p:grpSpPr>
        <p:grpSp>
          <p:nvGrpSpPr>
            <p:cNvPr id="13318" name="Google Shape;13318;p42"/>
            <p:cNvGrpSpPr/>
            <p:nvPr/>
          </p:nvGrpSpPr>
          <p:grpSpPr>
            <a:xfrm rot="9887729">
              <a:off x="8154883" y="414371"/>
              <a:ext cx="369354" cy="250254"/>
              <a:chOff x="4815275" y="1064150"/>
              <a:chExt cx="432450" cy="297250"/>
            </a:xfrm>
          </p:grpSpPr>
          <p:sp>
            <p:nvSpPr>
              <p:cNvPr id="13319" name="Google Shape;13319;p42"/>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42"/>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42"/>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42"/>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42"/>
            <p:cNvGrpSpPr/>
            <p:nvPr/>
          </p:nvGrpSpPr>
          <p:grpSpPr>
            <a:xfrm flipH="1" rot="1008907">
              <a:off x="7601039" y="-213164"/>
              <a:ext cx="1699068" cy="2145022"/>
              <a:chOff x="146217" y="2712579"/>
              <a:chExt cx="1552966" cy="1960401"/>
            </a:xfrm>
          </p:grpSpPr>
          <p:grpSp>
            <p:nvGrpSpPr>
              <p:cNvPr id="13324" name="Google Shape;13324;p42"/>
              <p:cNvGrpSpPr/>
              <p:nvPr/>
            </p:nvGrpSpPr>
            <p:grpSpPr>
              <a:xfrm>
                <a:off x="146217" y="2712579"/>
                <a:ext cx="1134008" cy="607901"/>
                <a:chOff x="5206900" y="826150"/>
                <a:chExt cx="599275" cy="321250"/>
              </a:xfrm>
            </p:grpSpPr>
            <p:sp>
              <p:nvSpPr>
                <p:cNvPr id="13325" name="Google Shape;13325;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42"/>
              <p:cNvGrpSpPr/>
              <p:nvPr/>
            </p:nvGrpSpPr>
            <p:grpSpPr>
              <a:xfrm rot="-9256633">
                <a:off x="489429" y="3110262"/>
                <a:ext cx="1134020" cy="607908"/>
                <a:chOff x="5206900" y="826150"/>
                <a:chExt cx="599275" cy="321250"/>
              </a:xfrm>
            </p:grpSpPr>
            <p:sp>
              <p:nvSpPr>
                <p:cNvPr id="13340" name="Google Shape;13340;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4" name="Google Shape;13354;p42"/>
              <p:cNvGrpSpPr/>
              <p:nvPr/>
            </p:nvGrpSpPr>
            <p:grpSpPr>
              <a:xfrm flipH="1" rot="7120513">
                <a:off x="538618" y="3725726"/>
                <a:ext cx="1133997" cy="607895"/>
                <a:chOff x="5206900" y="826150"/>
                <a:chExt cx="599275" cy="321250"/>
              </a:xfrm>
            </p:grpSpPr>
            <p:sp>
              <p:nvSpPr>
                <p:cNvPr id="13355" name="Google Shape;13355;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69" name="Google Shape;13369;p42"/>
            <p:cNvGrpSpPr/>
            <p:nvPr/>
          </p:nvGrpSpPr>
          <p:grpSpPr>
            <a:xfrm flipH="1" rot="-10179883">
              <a:off x="7541670" y="232533"/>
              <a:ext cx="1699182" cy="2145171"/>
              <a:chOff x="146217" y="2712579"/>
              <a:chExt cx="1552966" cy="1960401"/>
            </a:xfrm>
          </p:grpSpPr>
          <p:grpSp>
            <p:nvGrpSpPr>
              <p:cNvPr id="13370" name="Google Shape;13370;p42"/>
              <p:cNvGrpSpPr/>
              <p:nvPr/>
            </p:nvGrpSpPr>
            <p:grpSpPr>
              <a:xfrm>
                <a:off x="146217" y="2712579"/>
                <a:ext cx="1134008" cy="607901"/>
                <a:chOff x="5206900" y="826150"/>
                <a:chExt cx="599275" cy="321250"/>
              </a:xfrm>
            </p:grpSpPr>
            <p:sp>
              <p:nvSpPr>
                <p:cNvPr id="13371" name="Google Shape;13371;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42"/>
              <p:cNvGrpSpPr/>
              <p:nvPr/>
            </p:nvGrpSpPr>
            <p:grpSpPr>
              <a:xfrm rot="-9256633">
                <a:off x="489429" y="3110262"/>
                <a:ext cx="1134020" cy="607908"/>
                <a:chOff x="5206900" y="826150"/>
                <a:chExt cx="599275" cy="321250"/>
              </a:xfrm>
            </p:grpSpPr>
            <p:sp>
              <p:nvSpPr>
                <p:cNvPr id="13386" name="Google Shape;13386;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0" name="Google Shape;13400;p42"/>
              <p:cNvGrpSpPr/>
              <p:nvPr/>
            </p:nvGrpSpPr>
            <p:grpSpPr>
              <a:xfrm flipH="1" rot="7120513">
                <a:off x="538618" y="3725726"/>
                <a:ext cx="1133997" cy="607895"/>
                <a:chOff x="5206900" y="826150"/>
                <a:chExt cx="599275" cy="321250"/>
              </a:xfrm>
            </p:grpSpPr>
            <p:sp>
              <p:nvSpPr>
                <p:cNvPr id="13401" name="Google Shape;13401;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15" name="Google Shape;13415;p42"/>
            <p:cNvGrpSpPr/>
            <p:nvPr/>
          </p:nvGrpSpPr>
          <p:grpSpPr>
            <a:xfrm rot="-1674192">
              <a:off x="8525114" y="1213204"/>
              <a:ext cx="369355" cy="250238"/>
              <a:chOff x="4815275" y="1064150"/>
              <a:chExt cx="432450" cy="297250"/>
            </a:xfrm>
          </p:grpSpPr>
          <p:sp>
            <p:nvSpPr>
              <p:cNvPr id="13416" name="Google Shape;13416;p42"/>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42"/>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42"/>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42"/>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0" name="Google Shape;13420;p42"/>
            <p:cNvSpPr/>
            <p:nvPr/>
          </p:nvSpPr>
          <p:spPr>
            <a:xfrm>
              <a:off x="8247050" y="832627"/>
              <a:ext cx="579002" cy="308700"/>
            </a:xfrm>
            <a:custGeom>
              <a:rect b="b" l="l" r="r" t="t"/>
              <a:pathLst>
                <a:path extrusionOk="0" h="12675" w="23771">
                  <a:moveTo>
                    <a:pt x="17326" y="0"/>
                  </a:moveTo>
                  <a:lnTo>
                    <a:pt x="17326" y="0"/>
                  </a:lnTo>
                  <a:cubicBezTo>
                    <a:pt x="12737" y="1216"/>
                    <a:pt x="8481" y="3404"/>
                    <a:pt x="4834" y="6414"/>
                  </a:cubicBezTo>
                  <a:cubicBezTo>
                    <a:pt x="3831" y="7234"/>
                    <a:pt x="2858" y="8146"/>
                    <a:pt x="1977" y="9119"/>
                  </a:cubicBezTo>
                  <a:cubicBezTo>
                    <a:pt x="1885" y="9180"/>
                    <a:pt x="1825" y="9301"/>
                    <a:pt x="1794" y="9392"/>
                  </a:cubicBezTo>
                  <a:cubicBezTo>
                    <a:pt x="1733" y="9605"/>
                    <a:pt x="1885" y="9818"/>
                    <a:pt x="1885" y="10031"/>
                  </a:cubicBezTo>
                  <a:cubicBezTo>
                    <a:pt x="1885" y="10456"/>
                    <a:pt x="1369" y="10669"/>
                    <a:pt x="1004" y="10882"/>
                  </a:cubicBezTo>
                  <a:cubicBezTo>
                    <a:pt x="396" y="11277"/>
                    <a:pt x="1" y="11945"/>
                    <a:pt x="31" y="12675"/>
                  </a:cubicBezTo>
                  <a:cubicBezTo>
                    <a:pt x="1034" y="12675"/>
                    <a:pt x="2068" y="12614"/>
                    <a:pt x="3101" y="12523"/>
                  </a:cubicBezTo>
                  <a:cubicBezTo>
                    <a:pt x="3922" y="12462"/>
                    <a:pt x="4773" y="12341"/>
                    <a:pt x="5594" y="12249"/>
                  </a:cubicBezTo>
                  <a:lnTo>
                    <a:pt x="6566" y="12128"/>
                  </a:lnTo>
                  <a:cubicBezTo>
                    <a:pt x="6901" y="12097"/>
                    <a:pt x="7235" y="12037"/>
                    <a:pt x="7569" y="12006"/>
                  </a:cubicBezTo>
                  <a:cubicBezTo>
                    <a:pt x="9424" y="11702"/>
                    <a:pt x="11247" y="11094"/>
                    <a:pt x="12919" y="10213"/>
                  </a:cubicBezTo>
                  <a:cubicBezTo>
                    <a:pt x="13527" y="9848"/>
                    <a:pt x="14165" y="9514"/>
                    <a:pt x="14804" y="9240"/>
                  </a:cubicBezTo>
                  <a:cubicBezTo>
                    <a:pt x="15412" y="9028"/>
                    <a:pt x="16019" y="8906"/>
                    <a:pt x="16627" y="8724"/>
                  </a:cubicBezTo>
                  <a:cubicBezTo>
                    <a:pt x="18360" y="8176"/>
                    <a:pt x="19789" y="7052"/>
                    <a:pt x="21217" y="5927"/>
                  </a:cubicBezTo>
                  <a:cubicBezTo>
                    <a:pt x="21399" y="5806"/>
                    <a:pt x="21551" y="5593"/>
                    <a:pt x="21643" y="5380"/>
                  </a:cubicBezTo>
                  <a:cubicBezTo>
                    <a:pt x="21673" y="5258"/>
                    <a:pt x="21643" y="5137"/>
                    <a:pt x="21673" y="5015"/>
                  </a:cubicBezTo>
                  <a:cubicBezTo>
                    <a:pt x="21764" y="4590"/>
                    <a:pt x="22372" y="4468"/>
                    <a:pt x="22707" y="4164"/>
                  </a:cubicBezTo>
                  <a:cubicBezTo>
                    <a:pt x="22858" y="3951"/>
                    <a:pt x="23010" y="3708"/>
                    <a:pt x="23071" y="3435"/>
                  </a:cubicBezTo>
                  <a:lnTo>
                    <a:pt x="23770" y="1368"/>
                  </a:lnTo>
                  <a:cubicBezTo>
                    <a:pt x="22788" y="1140"/>
                    <a:pt x="21792" y="1028"/>
                    <a:pt x="20800" y="1028"/>
                  </a:cubicBezTo>
                  <a:cubicBezTo>
                    <a:pt x="17956" y="1028"/>
                    <a:pt x="15149" y="1950"/>
                    <a:pt x="12828" y="3708"/>
                  </a:cubicBezTo>
                  <a:cubicBezTo>
                    <a:pt x="12554" y="3921"/>
                    <a:pt x="12250" y="4134"/>
                    <a:pt x="11946" y="4286"/>
                  </a:cubicBezTo>
                  <a:cubicBezTo>
                    <a:pt x="11673" y="4377"/>
                    <a:pt x="11399" y="4407"/>
                    <a:pt x="11126" y="4468"/>
                  </a:cubicBezTo>
                  <a:cubicBezTo>
                    <a:pt x="9940" y="4772"/>
                    <a:pt x="9120" y="5836"/>
                    <a:pt x="8117" y="6535"/>
                  </a:cubicBezTo>
                  <a:cubicBezTo>
                    <a:pt x="7630" y="6869"/>
                    <a:pt x="7114" y="7143"/>
                    <a:pt x="6597" y="7477"/>
                  </a:cubicBezTo>
                  <a:cubicBezTo>
                    <a:pt x="5867" y="8024"/>
                    <a:pt x="5259" y="8724"/>
                    <a:pt x="4895" y="9544"/>
                  </a:cubicBezTo>
                  <a:cubicBezTo>
                    <a:pt x="5503" y="9657"/>
                    <a:pt x="6129" y="9720"/>
                    <a:pt x="6758" y="9720"/>
                  </a:cubicBezTo>
                  <a:cubicBezTo>
                    <a:pt x="6978" y="9720"/>
                    <a:pt x="7198" y="9712"/>
                    <a:pt x="7417" y="9696"/>
                  </a:cubicBezTo>
                  <a:cubicBezTo>
                    <a:pt x="8269" y="9635"/>
                    <a:pt x="9089" y="9271"/>
                    <a:pt x="9697" y="8663"/>
                  </a:cubicBezTo>
                  <a:cubicBezTo>
                    <a:pt x="10974" y="8663"/>
                    <a:pt x="12220" y="8389"/>
                    <a:pt x="13405" y="7903"/>
                  </a:cubicBezTo>
                  <a:cubicBezTo>
                    <a:pt x="14925" y="7295"/>
                    <a:pt x="16263" y="6322"/>
                    <a:pt x="17752" y="5562"/>
                  </a:cubicBezTo>
                  <a:cubicBezTo>
                    <a:pt x="17076" y="5219"/>
                    <a:pt x="16348" y="5053"/>
                    <a:pt x="15627" y="5053"/>
                  </a:cubicBezTo>
                  <a:cubicBezTo>
                    <a:pt x="14368" y="5053"/>
                    <a:pt x="13128" y="5558"/>
                    <a:pt x="12220" y="6505"/>
                  </a:cubicBezTo>
                  <a:cubicBezTo>
                    <a:pt x="12980" y="5927"/>
                    <a:pt x="13922" y="5593"/>
                    <a:pt x="14895" y="5593"/>
                  </a:cubicBezTo>
                  <a:cubicBezTo>
                    <a:pt x="14956" y="5593"/>
                    <a:pt x="15047" y="5593"/>
                    <a:pt x="15138" y="5654"/>
                  </a:cubicBezTo>
                  <a:cubicBezTo>
                    <a:pt x="15320" y="5806"/>
                    <a:pt x="15077" y="6110"/>
                    <a:pt x="14834" y="6231"/>
                  </a:cubicBezTo>
                  <a:lnTo>
                    <a:pt x="13132" y="7082"/>
                  </a:lnTo>
                  <a:cubicBezTo>
                    <a:pt x="12706" y="7295"/>
                    <a:pt x="12250" y="7477"/>
                    <a:pt x="11794" y="7599"/>
                  </a:cubicBezTo>
                  <a:cubicBezTo>
                    <a:pt x="11339" y="7660"/>
                    <a:pt x="10852" y="7690"/>
                    <a:pt x="10396" y="7721"/>
                  </a:cubicBezTo>
                  <a:cubicBezTo>
                    <a:pt x="9728" y="7751"/>
                    <a:pt x="9059" y="7933"/>
                    <a:pt x="8481" y="8237"/>
                  </a:cubicBezTo>
                  <a:cubicBezTo>
                    <a:pt x="8162" y="8408"/>
                    <a:pt x="7798" y="8608"/>
                    <a:pt x="7472" y="8608"/>
                  </a:cubicBezTo>
                  <a:cubicBezTo>
                    <a:pt x="7333" y="8608"/>
                    <a:pt x="7201" y="8571"/>
                    <a:pt x="7083" y="8480"/>
                  </a:cubicBezTo>
                  <a:cubicBezTo>
                    <a:pt x="8816" y="6839"/>
                    <a:pt x="10791" y="5471"/>
                    <a:pt x="12980" y="4407"/>
                  </a:cubicBezTo>
                  <a:cubicBezTo>
                    <a:pt x="13223" y="4316"/>
                    <a:pt x="13466" y="4164"/>
                    <a:pt x="13679" y="4012"/>
                  </a:cubicBezTo>
                  <a:cubicBezTo>
                    <a:pt x="13831" y="3860"/>
                    <a:pt x="13983" y="3708"/>
                    <a:pt x="14135" y="3556"/>
                  </a:cubicBezTo>
                  <a:cubicBezTo>
                    <a:pt x="14712" y="3100"/>
                    <a:pt x="15412" y="2736"/>
                    <a:pt x="16141" y="2553"/>
                  </a:cubicBezTo>
                  <a:cubicBezTo>
                    <a:pt x="17508" y="2116"/>
                    <a:pt x="18949" y="1654"/>
                    <a:pt x="20397" y="1654"/>
                  </a:cubicBezTo>
                  <a:cubicBezTo>
                    <a:pt x="20559" y="1654"/>
                    <a:pt x="20721" y="1660"/>
                    <a:pt x="20883" y="1672"/>
                  </a:cubicBezTo>
                  <a:cubicBezTo>
                    <a:pt x="21308" y="1702"/>
                    <a:pt x="21855" y="1915"/>
                    <a:pt x="21825" y="2340"/>
                  </a:cubicBezTo>
                  <a:cubicBezTo>
                    <a:pt x="21795" y="2492"/>
                    <a:pt x="21734" y="2644"/>
                    <a:pt x="21643" y="2766"/>
                  </a:cubicBezTo>
                  <a:cubicBezTo>
                    <a:pt x="19728" y="5532"/>
                    <a:pt x="16871" y="7569"/>
                    <a:pt x="13801" y="8967"/>
                  </a:cubicBezTo>
                  <a:cubicBezTo>
                    <a:pt x="10731" y="10365"/>
                    <a:pt x="7448" y="11186"/>
                    <a:pt x="4135" y="11915"/>
                  </a:cubicBezTo>
                  <a:cubicBezTo>
                    <a:pt x="4074" y="11945"/>
                    <a:pt x="4013" y="11961"/>
                    <a:pt x="3952" y="11961"/>
                  </a:cubicBezTo>
                  <a:cubicBezTo>
                    <a:pt x="3892" y="11961"/>
                    <a:pt x="3831" y="11945"/>
                    <a:pt x="3770" y="11915"/>
                  </a:cubicBezTo>
                  <a:cubicBezTo>
                    <a:pt x="3557" y="11824"/>
                    <a:pt x="3557" y="11520"/>
                    <a:pt x="3344" y="11398"/>
                  </a:cubicBezTo>
                  <a:cubicBezTo>
                    <a:pt x="3281" y="11356"/>
                    <a:pt x="3217" y="11343"/>
                    <a:pt x="3152" y="11343"/>
                  </a:cubicBezTo>
                  <a:cubicBezTo>
                    <a:pt x="3053" y="11343"/>
                    <a:pt x="2951" y="11373"/>
                    <a:pt x="2841" y="11373"/>
                  </a:cubicBezTo>
                  <a:cubicBezTo>
                    <a:pt x="2817" y="11373"/>
                    <a:pt x="2792" y="11372"/>
                    <a:pt x="2767" y="11368"/>
                  </a:cubicBezTo>
                  <a:cubicBezTo>
                    <a:pt x="2281" y="11368"/>
                    <a:pt x="1946" y="10790"/>
                    <a:pt x="2037" y="10335"/>
                  </a:cubicBezTo>
                  <a:cubicBezTo>
                    <a:pt x="2159" y="9848"/>
                    <a:pt x="2433" y="9423"/>
                    <a:pt x="2797" y="9119"/>
                  </a:cubicBezTo>
                  <a:cubicBezTo>
                    <a:pt x="6810" y="4924"/>
                    <a:pt x="11794" y="1793"/>
                    <a:pt x="17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42"/>
          <p:cNvGrpSpPr/>
          <p:nvPr/>
        </p:nvGrpSpPr>
        <p:grpSpPr>
          <a:xfrm>
            <a:off x="-1554616" y="2255413"/>
            <a:ext cx="3315969" cy="3609667"/>
            <a:chOff x="-172426" y="3529586"/>
            <a:chExt cx="1795424" cy="1954446"/>
          </a:xfrm>
        </p:grpSpPr>
        <p:grpSp>
          <p:nvGrpSpPr>
            <p:cNvPr id="13422" name="Google Shape;13422;p42"/>
            <p:cNvGrpSpPr/>
            <p:nvPr/>
          </p:nvGrpSpPr>
          <p:grpSpPr>
            <a:xfrm>
              <a:off x="247918" y="4056833"/>
              <a:ext cx="789315" cy="763277"/>
              <a:chOff x="2434875" y="4647925"/>
              <a:chExt cx="463050" cy="447775"/>
            </a:xfrm>
          </p:grpSpPr>
          <p:sp>
            <p:nvSpPr>
              <p:cNvPr id="13423" name="Google Shape;13423;p42"/>
              <p:cNvSpPr/>
              <p:nvPr/>
            </p:nvSpPr>
            <p:spPr>
              <a:xfrm>
                <a:off x="2434875" y="4700100"/>
                <a:ext cx="463050" cy="395600"/>
              </a:xfrm>
              <a:custGeom>
                <a:rect b="b" l="l" r="r" t="t"/>
                <a:pathLst>
                  <a:path extrusionOk="0" h="15824" w="18522">
                    <a:moveTo>
                      <a:pt x="3013" y="1"/>
                    </a:moveTo>
                    <a:lnTo>
                      <a:pt x="3013" y="1"/>
                    </a:lnTo>
                    <a:cubicBezTo>
                      <a:pt x="1" y="3715"/>
                      <a:pt x="1743" y="9473"/>
                      <a:pt x="6424" y="10827"/>
                    </a:cubicBezTo>
                    <a:cubicBezTo>
                      <a:pt x="6840" y="10946"/>
                      <a:pt x="7263" y="11004"/>
                      <a:pt x="7683" y="11004"/>
                    </a:cubicBezTo>
                    <a:cubicBezTo>
                      <a:pt x="8975" y="11004"/>
                      <a:pt x="10232" y="10459"/>
                      <a:pt x="11118" y="9473"/>
                    </a:cubicBezTo>
                    <a:cubicBezTo>
                      <a:pt x="11868" y="8408"/>
                      <a:pt x="12328" y="7053"/>
                      <a:pt x="11723" y="5844"/>
                    </a:cubicBezTo>
                    <a:cubicBezTo>
                      <a:pt x="11293" y="4991"/>
                      <a:pt x="10580" y="4620"/>
                      <a:pt x="9822" y="4620"/>
                    </a:cubicBezTo>
                    <a:cubicBezTo>
                      <a:pt x="9235" y="4620"/>
                      <a:pt x="8622" y="4843"/>
                      <a:pt x="8094" y="5239"/>
                    </a:cubicBezTo>
                    <a:cubicBezTo>
                      <a:pt x="7965" y="5334"/>
                      <a:pt x="7844" y="5375"/>
                      <a:pt x="7730" y="5375"/>
                    </a:cubicBezTo>
                    <a:cubicBezTo>
                      <a:pt x="7308" y="5375"/>
                      <a:pt x="6998" y="4808"/>
                      <a:pt x="6884" y="4331"/>
                    </a:cubicBezTo>
                    <a:cubicBezTo>
                      <a:pt x="6727" y="3267"/>
                      <a:pt x="7332" y="2360"/>
                      <a:pt x="8094" y="1755"/>
                    </a:cubicBezTo>
                    <a:cubicBezTo>
                      <a:pt x="8924" y="1174"/>
                      <a:pt x="9782" y="920"/>
                      <a:pt x="10613" y="920"/>
                    </a:cubicBezTo>
                    <a:cubicBezTo>
                      <a:pt x="12808" y="920"/>
                      <a:pt x="14809" y="2694"/>
                      <a:pt x="15582" y="4888"/>
                    </a:cubicBezTo>
                    <a:cubicBezTo>
                      <a:pt x="17396" y="9727"/>
                      <a:pt x="13840" y="14009"/>
                      <a:pt x="9606" y="15823"/>
                    </a:cubicBezTo>
                    <a:cubicBezTo>
                      <a:pt x="15074" y="14311"/>
                      <a:pt x="18521" y="8408"/>
                      <a:pt x="15352" y="3267"/>
                    </a:cubicBezTo>
                    <a:cubicBezTo>
                      <a:pt x="14272" y="1467"/>
                      <a:pt x="12386" y="473"/>
                      <a:pt x="10496" y="473"/>
                    </a:cubicBezTo>
                    <a:cubicBezTo>
                      <a:pt x="9210" y="473"/>
                      <a:pt x="7922" y="933"/>
                      <a:pt x="6884" y="1912"/>
                    </a:cubicBezTo>
                    <a:cubicBezTo>
                      <a:pt x="5372" y="3424"/>
                      <a:pt x="5517" y="6448"/>
                      <a:pt x="7634" y="7356"/>
                    </a:cubicBezTo>
                    <a:cubicBezTo>
                      <a:pt x="7782" y="7410"/>
                      <a:pt x="7928" y="7434"/>
                      <a:pt x="8071" y="7434"/>
                    </a:cubicBezTo>
                    <a:cubicBezTo>
                      <a:pt x="8878" y="7434"/>
                      <a:pt x="9605" y="6698"/>
                      <a:pt x="10199" y="6698"/>
                    </a:cubicBezTo>
                    <a:cubicBezTo>
                      <a:pt x="10363" y="6698"/>
                      <a:pt x="10516" y="6754"/>
                      <a:pt x="10658" y="6896"/>
                    </a:cubicBezTo>
                    <a:cubicBezTo>
                      <a:pt x="12025" y="8263"/>
                      <a:pt x="9908" y="10077"/>
                      <a:pt x="8396" y="10525"/>
                    </a:cubicBezTo>
                    <a:cubicBezTo>
                      <a:pt x="8164" y="10564"/>
                      <a:pt x="7937" y="10582"/>
                      <a:pt x="7713" y="10582"/>
                    </a:cubicBezTo>
                    <a:cubicBezTo>
                      <a:pt x="6189" y="10582"/>
                      <a:pt x="4860" y="9729"/>
                      <a:pt x="3678" y="8674"/>
                    </a:cubicBezTo>
                    <a:cubicBezTo>
                      <a:pt x="1864" y="6715"/>
                      <a:pt x="1670" y="3799"/>
                      <a:pt x="2215" y="1827"/>
                    </a:cubicBezTo>
                    <a:cubicBezTo>
                      <a:pt x="2408" y="1198"/>
                      <a:pt x="2674" y="581"/>
                      <a:pt x="301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42"/>
              <p:cNvSpPr/>
              <p:nvPr/>
            </p:nvSpPr>
            <p:spPr>
              <a:xfrm>
                <a:off x="2489625" y="4647925"/>
                <a:ext cx="401325" cy="398500"/>
              </a:xfrm>
              <a:custGeom>
                <a:rect b="b" l="l" r="r" t="t"/>
                <a:pathLst>
                  <a:path extrusionOk="0" h="15940" w="16053">
                    <a:moveTo>
                      <a:pt x="8175" y="0"/>
                    </a:moveTo>
                    <a:cubicBezTo>
                      <a:pt x="6090" y="0"/>
                      <a:pt x="4019" y="819"/>
                      <a:pt x="2384" y="2656"/>
                    </a:cubicBezTo>
                    <a:cubicBezTo>
                      <a:pt x="0" y="5269"/>
                      <a:pt x="448" y="9394"/>
                      <a:pt x="3496" y="11160"/>
                    </a:cubicBezTo>
                    <a:cubicBezTo>
                      <a:pt x="3996" y="11433"/>
                      <a:pt x="4564" y="11562"/>
                      <a:pt x="5133" y="11562"/>
                    </a:cubicBezTo>
                    <a:cubicBezTo>
                      <a:pt x="6713" y="11562"/>
                      <a:pt x="8306" y="10567"/>
                      <a:pt x="8492" y="8886"/>
                    </a:cubicBezTo>
                    <a:cubicBezTo>
                      <a:pt x="8589" y="7592"/>
                      <a:pt x="6678" y="7060"/>
                      <a:pt x="7198" y="6116"/>
                    </a:cubicBezTo>
                    <a:cubicBezTo>
                      <a:pt x="7486" y="5578"/>
                      <a:pt x="7920" y="5364"/>
                      <a:pt x="8405" y="5364"/>
                    </a:cubicBezTo>
                    <a:cubicBezTo>
                      <a:pt x="9447" y="5364"/>
                      <a:pt x="10729" y="6353"/>
                      <a:pt x="11323" y="7253"/>
                    </a:cubicBezTo>
                    <a:cubicBezTo>
                      <a:pt x="12134" y="8910"/>
                      <a:pt x="11674" y="10652"/>
                      <a:pt x="10900" y="12297"/>
                    </a:cubicBezTo>
                    <a:cubicBezTo>
                      <a:pt x="9545" y="14608"/>
                      <a:pt x="6799" y="15612"/>
                      <a:pt x="4755" y="15648"/>
                    </a:cubicBezTo>
                    <a:cubicBezTo>
                      <a:pt x="4089" y="15648"/>
                      <a:pt x="3424" y="15576"/>
                      <a:pt x="2783" y="15431"/>
                    </a:cubicBezTo>
                    <a:lnTo>
                      <a:pt x="2783" y="15431"/>
                    </a:lnTo>
                    <a:cubicBezTo>
                      <a:pt x="3623" y="15778"/>
                      <a:pt x="4484" y="15939"/>
                      <a:pt x="5329" y="15939"/>
                    </a:cubicBezTo>
                    <a:cubicBezTo>
                      <a:pt x="8925" y="15939"/>
                      <a:pt x="12211" y="13013"/>
                      <a:pt x="12182" y="9056"/>
                    </a:cubicBezTo>
                    <a:cubicBezTo>
                      <a:pt x="12158" y="7289"/>
                      <a:pt x="11130" y="5705"/>
                      <a:pt x="9533" y="4955"/>
                    </a:cubicBezTo>
                    <a:cubicBezTo>
                      <a:pt x="9016" y="4776"/>
                      <a:pt x="8460" y="4664"/>
                      <a:pt x="7916" y="4664"/>
                    </a:cubicBezTo>
                    <a:cubicBezTo>
                      <a:pt x="7175" y="4664"/>
                      <a:pt x="6457" y="4872"/>
                      <a:pt x="5892" y="5402"/>
                    </a:cubicBezTo>
                    <a:cubicBezTo>
                      <a:pt x="4658" y="6564"/>
                      <a:pt x="5130" y="8160"/>
                      <a:pt x="6339" y="9056"/>
                    </a:cubicBezTo>
                    <a:cubicBezTo>
                      <a:pt x="6944" y="9515"/>
                      <a:pt x="6351" y="10156"/>
                      <a:pt x="5819" y="10471"/>
                    </a:cubicBezTo>
                    <a:cubicBezTo>
                      <a:pt x="5499" y="10623"/>
                      <a:pt x="5169" y="10689"/>
                      <a:pt x="4842" y="10689"/>
                    </a:cubicBezTo>
                    <a:cubicBezTo>
                      <a:pt x="4182" y="10689"/>
                      <a:pt x="3535" y="10420"/>
                      <a:pt x="3000" y="10047"/>
                    </a:cubicBezTo>
                    <a:cubicBezTo>
                      <a:pt x="109" y="7761"/>
                      <a:pt x="1271" y="3854"/>
                      <a:pt x="3859" y="1979"/>
                    </a:cubicBezTo>
                    <a:cubicBezTo>
                      <a:pt x="5245" y="930"/>
                      <a:pt x="6744" y="481"/>
                      <a:pt x="8234" y="481"/>
                    </a:cubicBezTo>
                    <a:cubicBezTo>
                      <a:pt x="11179" y="481"/>
                      <a:pt x="14093" y="2234"/>
                      <a:pt x="16053" y="4580"/>
                    </a:cubicBezTo>
                    <a:cubicBezTo>
                      <a:pt x="14268" y="1733"/>
                      <a:pt x="11207" y="0"/>
                      <a:pt x="8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42"/>
              <p:cNvSpPr/>
              <p:nvPr/>
            </p:nvSpPr>
            <p:spPr>
              <a:xfrm>
                <a:off x="2499000" y="4688000"/>
                <a:ext cx="392250" cy="326650"/>
              </a:xfrm>
              <a:custGeom>
                <a:rect b="b" l="l" r="r" t="t"/>
                <a:pathLst>
                  <a:path extrusionOk="0" h="13066" w="15690">
                    <a:moveTo>
                      <a:pt x="7609" y="1"/>
                    </a:moveTo>
                    <a:cubicBezTo>
                      <a:pt x="5916" y="1"/>
                      <a:pt x="4319" y="775"/>
                      <a:pt x="3267" y="2094"/>
                    </a:cubicBezTo>
                    <a:cubicBezTo>
                      <a:pt x="2299" y="3303"/>
                      <a:pt x="1924" y="4900"/>
                      <a:pt x="2275" y="6412"/>
                    </a:cubicBezTo>
                    <a:cubicBezTo>
                      <a:pt x="2638" y="7840"/>
                      <a:pt x="4077" y="8953"/>
                      <a:pt x="5541" y="8953"/>
                    </a:cubicBezTo>
                    <a:cubicBezTo>
                      <a:pt x="5558" y="8953"/>
                      <a:pt x="5576" y="8953"/>
                      <a:pt x="5593" y="8953"/>
                    </a:cubicBezTo>
                    <a:cubicBezTo>
                      <a:pt x="6131" y="8953"/>
                      <a:pt x="6656" y="8773"/>
                      <a:pt x="7101" y="8457"/>
                    </a:cubicBezTo>
                    <a:cubicBezTo>
                      <a:pt x="7537" y="8094"/>
                      <a:pt x="7573" y="7525"/>
                      <a:pt x="7609" y="6969"/>
                    </a:cubicBezTo>
                    <a:cubicBezTo>
                      <a:pt x="7634" y="6376"/>
                      <a:pt x="7670" y="5759"/>
                      <a:pt x="8311" y="5590"/>
                    </a:cubicBezTo>
                    <a:cubicBezTo>
                      <a:pt x="8456" y="5553"/>
                      <a:pt x="8601" y="5529"/>
                      <a:pt x="8759" y="5529"/>
                    </a:cubicBezTo>
                    <a:cubicBezTo>
                      <a:pt x="9230" y="5529"/>
                      <a:pt x="9666" y="5759"/>
                      <a:pt x="9932" y="6134"/>
                    </a:cubicBezTo>
                    <a:cubicBezTo>
                      <a:pt x="10585" y="6969"/>
                      <a:pt x="10718" y="8541"/>
                      <a:pt x="10464" y="9582"/>
                    </a:cubicBezTo>
                    <a:cubicBezTo>
                      <a:pt x="9702" y="11529"/>
                      <a:pt x="7767" y="12352"/>
                      <a:pt x="6363" y="12799"/>
                    </a:cubicBezTo>
                    <a:cubicBezTo>
                      <a:pt x="5928" y="12896"/>
                      <a:pt x="5505" y="12932"/>
                      <a:pt x="5069" y="12932"/>
                    </a:cubicBezTo>
                    <a:cubicBezTo>
                      <a:pt x="3000" y="12932"/>
                      <a:pt x="1174" y="11965"/>
                      <a:pt x="0" y="10924"/>
                    </a:cubicBezTo>
                    <a:lnTo>
                      <a:pt x="0" y="10924"/>
                    </a:lnTo>
                    <a:cubicBezTo>
                      <a:pt x="1283" y="12291"/>
                      <a:pt x="3073" y="13065"/>
                      <a:pt x="4948" y="13065"/>
                    </a:cubicBezTo>
                    <a:cubicBezTo>
                      <a:pt x="6630" y="13065"/>
                      <a:pt x="8238" y="12412"/>
                      <a:pt x="9460" y="11263"/>
                    </a:cubicBezTo>
                    <a:cubicBezTo>
                      <a:pt x="10694" y="10090"/>
                      <a:pt x="11154" y="8311"/>
                      <a:pt x="10646" y="6690"/>
                    </a:cubicBezTo>
                    <a:cubicBezTo>
                      <a:pt x="10029" y="5336"/>
                      <a:pt x="9061" y="4501"/>
                      <a:pt x="7960" y="4428"/>
                    </a:cubicBezTo>
                    <a:lnTo>
                      <a:pt x="7767" y="4428"/>
                    </a:lnTo>
                    <a:cubicBezTo>
                      <a:pt x="7741" y="4427"/>
                      <a:pt x="7714" y="4427"/>
                      <a:pt x="7688" y="4427"/>
                    </a:cubicBezTo>
                    <a:cubicBezTo>
                      <a:pt x="7172" y="4427"/>
                      <a:pt x="6672" y="4654"/>
                      <a:pt x="6315" y="5045"/>
                    </a:cubicBezTo>
                    <a:cubicBezTo>
                      <a:pt x="5867" y="5541"/>
                      <a:pt x="5662" y="6279"/>
                      <a:pt x="5746" y="7078"/>
                    </a:cubicBezTo>
                    <a:cubicBezTo>
                      <a:pt x="5783" y="7283"/>
                      <a:pt x="5734" y="7489"/>
                      <a:pt x="5601" y="7658"/>
                    </a:cubicBezTo>
                    <a:cubicBezTo>
                      <a:pt x="5415" y="7823"/>
                      <a:pt x="5168" y="7928"/>
                      <a:pt x="4917" y="7928"/>
                    </a:cubicBezTo>
                    <a:cubicBezTo>
                      <a:pt x="4891" y="7928"/>
                      <a:pt x="4865" y="7927"/>
                      <a:pt x="4839" y="7924"/>
                    </a:cubicBezTo>
                    <a:cubicBezTo>
                      <a:pt x="4609" y="7924"/>
                      <a:pt x="4392" y="7888"/>
                      <a:pt x="4174" y="7815"/>
                    </a:cubicBezTo>
                    <a:lnTo>
                      <a:pt x="4150" y="7815"/>
                    </a:lnTo>
                    <a:cubicBezTo>
                      <a:pt x="3255" y="7440"/>
                      <a:pt x="2638" y="6545"/>
                      <a:pt x="2468" y="5336"/>
                    </a:cubicBezTo>
                    <a:cubicBezTo>
                      <a:pt x="2359" y="4017"/>
                      <a:pt x="2759" y="2832"/>
                      <a:pt x="3605" y="1912"/>
                    </a:cubicBezTo>
                    <a:cubicBezTo>
                      <a:pt x="4597" y="836"/>
                      <a:pt x="6194" y="195"/>
                      <a:pt x="7863" y="195"/>
                    </a:cubicBezTo>
                    <a:cubicBezTo>
                      <a:pt x="8299" y="195"/>
                      <a:pt x="8722" y="243"/>
                      <a:pt x="9146" y="328"/>
                    </a:cubicBezTo>
                    <a:cubicBezTo>
                      <a:pt x="13222" y="1053"/>
                      <a:pt x="15327" y="4574"/>
                      <a:pt x="15690" y="8384"/>
                    </a:cubicBezTo>
                    <a:cubicBezTo>
                      <a:pt x="15678" y="6424"/>
                      <a:pt x="15037" y="4537"/>
                      <a:pt x="13863" y="2977"/>
                    </a:cubicBezTo>
                    <a:cubicBezTo>
                      <a:pt x="12400" y="1065"/>
                      <a:pt x="10234" y="1"/>
                      <a:pt x="777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6" name="Google Shape;13426;p42"/>
            <p:cNvGrpSpPr/>
            <p:nvPr/>
          </p:nvGrpSpPr>
          <p:grpSpPr>
            <a:xfrm flipH="1" rot="-4587042">
              <a:off x="203514" y="3630314"/>
              <a:ext cx="1072511" cy="1098606"/>
              <a:chOff x="146217" y="2712579"/>
              <a:chExt cx="1552966" cy="1960401"/>
            </a:xfrm>
          </p:grpSpPr>
          <p:grpSp>
            <p:nvGrpSpPr>
              <p:cNvPr id="13427" name="Google Shape;13427;p42"/>
              <p:cNvGrpSpPr/>
              <p:nvPr/>
            </p:nvGrpSpPr>
            <p:grpSpPr>
              <a:xfrm>
                <a:off x="146217" y="2712579"/>
                <a:ext cx="1134008" cy="607901"/>
                <a:chOff x="5206900" y="826150"/>
                <a:chExt cx="599275" cy="321250"/>
              </a:xfrm>
            </p:grpSpPr>
            <p:sp>
              <p:nvSpPr>
                <p:cNvPr id="13428" name="Google Shape;13428;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2" name="Google Shape;13442;p42"/>
              <p:cNvGrpSpPr/>
              <p:nvPr/>
            </p:nvGrpSpPr>
            <p:grpSpPr>
              <a:xfrm rot="-9256633">
                <a:off x="489429" y="3110262"/>
                <a:ext cx="1134020" cy="607908"/>
                <a:chOff x="5206900" y="826150"/>
                <a:chExt cx="599275" cy="321250"/>
              </a:xfrm>
            </p:grpSpPr>
            <p:sp>
              <p:nvSpPr>
                <p:cNvPr id="13443" name="Google Shape;13443;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7" name="Google Shape;13457;p42"/>
              <p:cNvGrpSpPr/>
              <p:nvPr/>
            </p:nvGrpSpPr>
            <p:grpSpPr>
              <a:xfrm flipH="1" rot="7120513">
                <a:off x="538618" y="3725726"/>
                <a:ext cx="1133997" cy="607895"/>
                <a:chOff x="5206900" y="826150"/>
                <a:chExt cx="599275" cy="321250"/>
              </a:xfrm>
            </p:grpSpPr>
            <p:sp>
              <p:nvSpPr>
                <p:cNvPr id="13458" name="Google Shape;13458;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72" name="Google Shape;13472;p42"/>
            <p:cNvGrpSpPr/>
            <p:nvPr/>
          </p:nvGrpSpPr>
          <p:grpSpPr>
            <a:xfrm flipH="1" rot="5833972">
              <a:off x="-66601" y="3783346"/>
              <a:ext cx="1279107" cy="1310161"/>
              <a:chOff x="146217" y="2712579"/>
              <a:chExt cx="1552966" cy="1960401"/>
            </a:xfrm>
          </p:grpSpPr>
          <p:grpSp>
            <p:nvGrpSpPr>
              <p:cNvPr id="13473" name="Google Shape;13473;p42"/>
              <p:cNvGrpSpPr/>
              <p:nvPr/>
            </p:nvGrpSpPr>
            <p:grpSpPr>
              <a:xfrm>
                <a:off x="146217" y="2712579"/>
                <a:ext cx="1134008" cy="607901"/>
                <a:chOff x="5206900" y="826150"/>
                <a:chExt cx="599275" cy="321250"/>
              </a:xfrm>
            </p:grpSpPr>
            <p:sp>
              <p:nvSpPr>
                <p:cNvPr id="13474" name="Google Shape;13474;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8" name="Google Shape;13488;p42"/>
              <p:cNvGrpSpPr/>
              <p:nvPr/>
            </p:nvGrpSpPr>
            <p:grpSpPr>
              <a:xfrm rot="-9256633">
                <a:off x="489429" y="3110262"/>
                <a:ext cx="1134020" cy="607908"/>
                <a:chOff x="5206900" y="826150"/>
                <a:chExt cx="599275" cy="321250"/>
              </a:xfrm>
            </p:grpSpPr>
            <p:sp>
              <p:nvSpPr>
                <p:cNvPr id="13489" name="Google Shape;13489;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3" name="Google Shape;13503;p42"/>
              <p:cNvGrpSpPr/>
              <p:nvPr/>
            </p:nvGrpSpPr>
            <p:grpSpPr>
              <a:xfrm flipH="1" rot="7120513">
                <a:off x="538618" y="3725726"/>
                <a:ext cx="1133997" cy="607895"/>
                <a:chOff x="5206900" y="826150"/>
                <a:chExt cx="599275" cy="321250"/>
              </a:xfrm>
            </p:grpSpPr>
            <p:sp>
              <p:nvSpPr>
                <p:cNvPr id="13504" name="Google Shape;13504;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18" name="Google Shape;13518;p42"/>
            <p:cNvGrpSpPr/>
            <p:nvPr/>
          </p:nvGrpSpPr>
          <p:grpSpPr>
            <a:xfrm>
              <a:off x="3052" y="3783423"/>
              <a:ext cx="1279023" cy="1310332"/>
              <a:chOff x="146217" y="2712579"/>
              <a:chExt cx="1552966" cy="1960401"/>
            </a:xfrm>
          </p:grpSpPr>
          <p:grpSp>
            <p:nvGrpSpPr>
              <p:cNvPr id="13519" name="Google Shape;13519;p42"/>
              <p:cNvGrpSpPr/>
              <p:nvPr/>
            </p:nvGrpSpPr>
            <p:grpSpPr>
              <a:xfrm>
                <a:off x="146217" y="2712579"/>
                <a:ext cx="1134008" cy="607901"/>
                <a:chOff x="5206900" y="826150"/>
                <a:chExt cx="599275" cy="321250"/>
              </a:xfrm>
            </p:grpSpPr>
            <p:sp>
              <p:nvSpPr>
                <p:cNvPr id="13520" name="Google Shape;13520;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4" name="Google Shape;13534;p42"/>
              <p:cNvGrpSpPr/>
              <p:nvPr/>
            </p:nvGrpSpPr>
            <p:grpSpPr>
              <a:xfrm rot="-9256633">
                <a:off x="489429" y="3110262"/>
                <a:ext cx="1134020" cy="607908"/>
                <a:chOff x="5206900" y="826150"/>
                <a:chExt cx="599275" cy="321250"/>
              </a:xfrm>
            </p:grpSpPr>
            <p:sp>
              <p:nvSpPr>
                <p:cNvPr id="13535" name="Google Shape;13535;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9" name="Google Shape;13549;p42"/>
              <p:cNvGrpSpPr/>
              <p:nvPr/>
            </p:nvGrpSpPr>
            <p:grpSpPr>
              <a:xfrm flipH="1" rot="7120513">
                <a:off x="538618" y="3725726"/>
                <a:ext cx="1133997" cy="607895"/>
                <a:chOff x="5206900" y="826150"/>
                <a:chExt cx="599275" cy="321250"/>
              </a:xfrm>
            </p:grpSpPr>
            <p:sp>
              <p:nvSpPr>
                <p:cNvPr id="13550" name="Google Shape;13550;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64" name="Google Shape;13564;p42"/>
            <p:cNvGrpSpPr/>
            <p:nvPr/>
          </p:nvGrpSpPr>
          <p:grpSpPr>
            <a:xfrm flipH="1" rot="-7380540">
              <a:off x="85736" y="3935762"/>
              <a:ext cx="1279099" cy="1310124"/>
              <a:chOff x="146217" y="2712579"/>
              <a:chExt cx="1552966" cy="1960401"/>
            </a:xfrm>
          </p:grpSpPr>
          <p:grpSp>
            <p:nvGrpSpPr>
              <p:cNvPr id="13565" name="Google Shape;13565;p42"/>
              <p:cNvGrpSpPr/>
              <p:nvPr/>
            </p:nvGrpSpPr>
            <p:grpSpPr>
              <a:xfrm>
                <a:off x="146217" y="2712579"/>
                <a:ext cx="1134008" cy="607901"/>
                <a:chOff x="5206900" y="826150"/>
                <a:chExt cx="599275" cy="321250"/>
              </a:xfrm>
            </p:grpSpPr>
            <p:sp>
              <p:nvSpPr>
                <p:cNvPr id="13566" name="Google Shape;13566;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0" name="Google Shape;13580;p42"/>
              <p:cNvGrpSpPr/>
              <p:nvPr/>
            </p:nvGrpSpPr>
            <p:grpSpPr>
              <a:xfrm rot="-9256633">
                <a:off x="489429" y="3110262"/>
                <a:ext cx="1134020" cy="607908"/>
                <a:chOff x="5206900" y="826150"/>
                <a:chExt cx="599275" cy="321250"/>
              </a:xfrm>
            </p:grpSpPr>
            <p:sp>
              <p:nvSpPr>
                <p:cNvPr id="13581" name="Google Shape;13581;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42"/>
              <p:cNvGrpSpPr/>
              <p:nvPr/>
            </p:nvGrpSpPr>
            <p:grpSpPr>
              <a:xfrm flipH="1" rot="7120513">
                <a:off x="538618" y="3725726"/>
                <a:ext cx="1133997" cy="607895"/>
                <a:chOff x="5206900" y="826150"/>
                <a:chExt cx="599275" cy="321250"/>
              </a:xfrm>
            </p:grpSpPr>
            <p:sp>
              <p:nvSpPr>
                <p:cNvPr id="13596" name="Google Shape;13596;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3610" name="Google Shape;13610;p42"/>
          <p:cNvSpPr txBox="1"/>
          <p:nvPr>
            <p:ph idx="1" type="subTitle"/>
          </p:nvPr>
        </p:nvSpPr>
        <p:spPr>
          <a:xfrm>
            <a:off x="1812175" y="1535302"/>
            <a:ext cx="1749300" cy="3129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3611" name="Google Shape;13611;p42"/>
          <p:cNvSpPr txBox="1"/>
          <p:nvPr>
            <p:ph idx="2" type="subTitle"/>
          </p:nvPr>
        </p:nvSpPr>
        <p:spPr>
          <a:xfrm>
            <a:off x="1803691" y="1912447"/>
            <a:ext cx="1749300" cy="776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13612" name="Google Shape;13612;p42"/>
          <p:cNvSpPr txBox="1"/>
          <p:nvPr>
            <p:ph idx="3" type="subTitle"/>
          </p:nvPr>
        </p:nvSpPr>
        <p:spPr>
          <a:xfrm>
            <a:off x="1807263" y="3430675"/>
            <a:ext cx="1749300" cy="308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3613" name="Google Shape;13613;p42"/>
          <p:cNvSpPr txBox="1"/>
          <p:nvPr>
            <p:ph idx="4" type="subTitle"/>
          </p:nvPr>
        </p:nvSpPr>
        <p:spPr>
          <a:xfrm>
            <a:off x="1803095" y="3807820"/>
            <a:ext cx="1749300" cy="776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13614" name="Google Shape;13614;p42"/>
          <p:cNvSpPr txBox="1"/>
          <p:nvPr>
            <p:ph idx="5" type="subTitle"/>
          </p:nvPr>
        </p:nvSpPr>
        <p:spPr>
          <a:xfrm>
            <a:off x="5582922" y="1535311"/>
            <a:ext cx="1749300" cy="312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3615" name="Google Shape;13615;p42"/>
          <p:cNvSpPr txBox="1"/>
          <p:nvPr>
            <p:ph idx="6" type="subTitle"/>
          </p:nvPr>
        </p:nvSpPr>
        <p:spPr>
          <a:xfrm>
            <a:off x="5595418" y="1912447"/>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13616" name="Google Shape;13616;p42"/>
          <p:cNvSpPr txBox="1"/>
          <p:nvPr>
            <p:ph idx="7" type="subTitle"/>
          </p:nvPr>
        </p:nvSpPr>
        <p:spPr>
          <a:xfrm>
            <a:off x="5582697" y="3430675"/>
            <a:ext cx="1746000" cy="30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3617" name="Google Shape;13617;p42"/>
          <p:cNvSpPr txBox="1"/>
          <p:nvPr>
            <p:ph idx="8" type="subTitle"/>
          </p:nvPr>
        </p:nvSpPr>
        <p:spPr>
          <a:xfrm>
            <a:off x="5596614" y="3807825"/>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13618" name="Google Shape;13618;p42"/>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3">
  <p:cSld name="CUSTOM_4">
    <p:spTree>
      <p:nvGrpSpPr>
        <p:cNvPr id="13619" name="Shape 13619"/>
        <p:cNvGrpSpPr/>
        <p:nvPr/>
      </p:nvGrpSpPr>
      <p:grpSpPr>
        <a:xfrm>
          <a:off x="0" y="0"/>
          <a:ext cx="0" cy="0"/>
          <a:chOff x="0" y="0"/>
          <a:chExt cx="0" cy="0"/>
        </a:xfrm>
      </p:grpSpPr>
      <p:grpSp>
        <p:nvGrpSpPr>
          <p:cNvPr id="13620" name="Google Shape;13620;p43"/>
          <p:cNvGrpSpPr/>
          <p:nvPr/>
        </p:nvGrpSpPr>
        <p:grpSpPr>
          <a:xfrm>
            <a:off x="176625" y="110350"/>
            <a:ext cx="8790774" cy="4922811"/>
            <a:chOff x="131600" y="118425"/>
            <a:chExt cx="8790774" cy="4922811"/>
          </a:xfrm>
        </p:grpSpPr>
        <p:sp>
          <p:nvSpPr>
            <p:cNvPr id="13621" name="Google Shape;13621;p43"/>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2" name="Google Shape;13622;p43"/>
            <p:cNvGrpSpPr/>
            <p:nvPr/>
          </p:nvGrpSpPr>
          <p:grpSpPr>
            <a:xfrm>
              <a:off x="131600" y="1884558"/>
              <a:ext cx="2122449" cy="3112715"/>
              <a:chOff x="131600" y="1884558"/>
              <a:chExt cx="2122449" cy="3112715"/>
            </a:xfrm>
          </p:grpSpPr>
          <p:sp>
            <p:nvSpPr>
              <p:cNvPr id="13623" name="Google Shape;13623;p43"/>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43"/>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43"/>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43"/>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43"/>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43"/>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43"/>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43"/>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43"/>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43"/>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43"/>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43"/>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43"/>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43"/>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43"/>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43"/>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43"/>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43"/>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43"/>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43"/>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43"/>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43"/>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43"/>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43"/>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43"/>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8" name="Google Shape;13648;p43"/>
            <p:cNvGrpSpPr/>
            <p:nvPr/>
          </p:nvGrpSpPr>
          <p:grpSpPr>
            <a:xfrm flipH="1">
              <a:off x="2342550" y="2567965"/>
              <a:ext cx="3964145" cy="1455821"/>
              <a:chOff x="3233388" y="140740"/>
              <a:chExt cx="3964145" cy="1455821"/>
            </a:xfrm>
          </p:grpSpPr>
          <p:sp>
            <p:nvSpPr>
              <p:cNvPr id="13649" name="Google Shape;13649;p4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4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4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4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4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4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4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4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4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43"/>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4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4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4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4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4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4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4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4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4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4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4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4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4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4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4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4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5" name="Google Shape;13675;p43"/>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43"/>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43"/>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43"/>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43"/>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43"/>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43"/>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43"/>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43"/>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43"/>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43"/>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43"/>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43"/>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43"/>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43"/>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43"/>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43"/>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43"/>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43"/>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43"/>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43"/>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43"/>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43"/>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43"/>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43"/>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43"/>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43"/>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43"/>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43"/>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43"/>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43"/>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43"/>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43"/>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43"/>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43"/>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43"/>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43"/>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43"/>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43"/>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43"/>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43"/>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43"/>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43"/>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43"/>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43"/>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43"/>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43"/>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43"/>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43"/>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43"/>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43"/>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43"/>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43"/>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43"/>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43"/>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43"/>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43"/>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43"/>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43"/>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43"/>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43"/>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43"/>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43"/>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43"/>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43"/>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43"/>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43"/>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43"/>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43"/>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43"/>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43"/>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43"/>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43"/>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43"/>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43"/>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43"/>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43"/>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43"/>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43"/>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43"/>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43"/>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43"/>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43"/>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43"/>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43"/>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43"/>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43"/>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43"/>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43"/>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43"/>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43"/>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43"/>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43"/>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43"/>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43"/>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43"/>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43"/>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43"/>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43"/>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43"/>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5" name="Google Shape;13775;p43"/>
            <p:cNvGrpSpPr/>
            <p:nvPr/>
          </p:nvGrpSpPr>
          <p:grpSpPr>
            <a:xfrm rot="5400000">
              <a:off x="6199788" y="1372590"/>
              <a:ext cx="3964145" cy="1455821"/>
              <a:chOff x="3233388" y="140740"/>
              <a:chExt cx="3964145" cy="1455821"/>
            </a:xfrm>
          </p:grpSpPr>
          <p:sp>
            <p:nvSpPr>
              <p:cNvPr id="13776" name="Google Shape;13776;p4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4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4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4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4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4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4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4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4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4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4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4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4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4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4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4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4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4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4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4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4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4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4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4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4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4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2" name="Google Shape;13802;p43"/>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43"/>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43"/>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43"/>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43"/>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7" name="Google Shape;13807;p43"/>
            <p:cNvGrpSpPr/>
            <p:nvPr/>
          </p:nvGrpSpPr>
          <p:grpSpPr>
            <a:xfrm>
              <a:off x="234224" y="118425"/>
              <a:ext cx="3532446" cy="1609151"/>
              <a:chOff x="140599" y="118425"/>
              <a:chExt cx="3532446" cy="1609151"/>
            </a:xfrm>
          </p:grpSpPr>
          <p:sp>
            <p:nvSpPr>
              <p:cNvPr id="13808" name="Google Shape;13808;p43"/>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43"/>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43"/>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43"/>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43"/>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43"/>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43"/>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43"/>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43"/>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43"/>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43"/>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43"/>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43"/>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43"/>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43"/>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43"/>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43"/>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43"/>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43"/>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43"/>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43"/>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43"/>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43"/>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43"/>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43"/>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43"/>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4" name="Google Shape;13834;p43"/>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5" name="Google Shape;13835;p43"/>
            <p:cNvGrpSpPr/>
            <p:nvPr/>
          </p:nvGrpSpPr>
          <p:grpSpPr>
            <a:xfrm>
              <a:off x="3327013" y="140740"/>
              <a:ext cx="3964145" cy="1455821"/>
              <a:chOff x="3233388" y="140740"/>
              <a:chExt cx="3964145" cy="1455821"/>
            </a:xfrm>
          </p:grpSpPr>
          <p:sp>
            <p:nvSpPr>
              <p:cNvPr id="13836" name="Google Shape;13836;p4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4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4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4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4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4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4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4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4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4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4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4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4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4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4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4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4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4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4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4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4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4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4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4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4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4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62" name="Google Shape;13862;p43"/>
          <p:cNvGrpSpPr/>
          <p:nvPr/>
        </p:nvGrpSpPr>
        <p:grpSpPr>
          <a:xfrm>
            <a:off x="7409350" y="2577119"/>
            <a:ext cx="2407794" cy="3186971"/>
            <a:chOff x="7409350" y="2577119"/>
            <a:chExt cx="2407794" cy="3186971"/>
          </a:xfrm>
        </p:grpSpPr>
        <p:grpSp>
          <p:nvGrpSpPr>
            <p:cNvPr id="13863" name="Google Shape;13863;p43"/>
            <p:cNvGrpSpPr/>
            <p:nvPr/>
          </p:nvGrpSpPr>
          <p:grpSpPr>
            <a:xfrm rot="8681378">
              <a:off x="8233611" y="2896101"/>
              <a:ext cx="594277" cy="715207"/>
              <a:chOff x="4815275" y="840950"/>
              <a:chExt cx="432450" cy="520450"/>
            </a:xfrm>
          </p:grpSpPr>
          <p:sp>
            <p:nvSpPr>
              <p:cNvPr id="13864" name="Google Shape;13864;p43"/>
              <p:cNvSpPr/>
              <p:nvPr/>
            </p:nvSpPr>
            <p:spPr>
              <a:xfrm>
                <a:off x="4884475" y="84095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43"/>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43"/>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43"/>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43"/>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43"/>
            <p:cNvGrpSpPr/>
            <p:nvPr/>
          </p:nvGrpSpPr>
          <p:grpSpPr>
            <a:xfrm flipH="1" rot="1481150">
              <a:off x="8040199" y="2819365"/>
              <a:ext cx="1511047" cy="1603979"/>
              <a:chOff x="7805848" y="0"/>
              <a:chExt cx="1338162" cy="1420462"/>
            </a:xfrm>
          </p:grpSpPr>
          <p:grpSp>
            <p:nvGrpSpPr>
              <p:cNvPr id="13870" name="Google Shape;13870;p43"/>
              <p:cNvGrpSpPr/>
              <p:nvPr/>
            </p:nvGrpSpPr>
            <p:grpSpPr>
              <a:xfrm>
                <a:off x="8368560" y="0"/>
                <a:ext cx="775450" cy="710225"/>
                <a:chOff x="2092310" y="847750"/>
                <a:chExt cx="775450" cy="710225"/>
              </a:xfrm>
            </p:grpSpPr>
            <p:sp>
              <p:nvSpPr>
                <p:cNvPr id="13871" name="Google Shape;13871;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43"/>
              <p:cNvGrpSpPr/>
              <p:nvPr/>
            </p:nvGrpSpPr>
            <p:grpSpPr>
              <a:xfrm rot="-5400000">
                <a:off x="7570791" y="386832"/>
                <a:ext cx="1180338" cy="710225"/>
                <a:chOff x="1687422" y="847750"/>
                <a:chExt cx="1180338" cy="710225"/>
              </a:xfrm>
            </p:grpSpPr>
            <p:sp>
              <p:nvSpPr>
                <p:cNvPr id="13887" name="Google Shape;13887;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43"/>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43"/>
              <p:cNvGrpSpPr/>
              <p:nvPr/>
            </p:nvGrpSpPr>
            <p:grpSpPr>
              <a:xfrm flipH="1" rot="10800000">
                <a:off x="7988034" y="710237"/>
                <a:ext cx="1045376" cy="710225"/>
                <a:chOff x="1822384" y="847750"/>
                <a:chExt cx="1045376" cy="710225"/>
              </a:xfrm>
            </p:grpSpPr>
            <p:sp>
              <p:nvSpPr>
                <p:cNvPr id="13903" name="Google Shape;13903;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43"/>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18" name="Google Shape;13918;p43"/>
            <p:cNvGrpSpPr/>
            <p:nvPr/>
          </p:nvGrpSpPr>
          <p:grpSpPr>
            <a:xfrm flipH="1" rot="1481150">
              <a:off x="7675249" y="3917865"/>
              <a:ext cx="1511047" cy="1603979"/>
              <a:chOff x="7805848" y="0"/>
              <a:chExt cx="1338162" cy="1420462"/>
            </a:xfrm>
          </p:grpSpPr>
          <p:grpSp>
            <p:nvGrpSpPr>
              <p:cNvPr id="13919" name="Google Shape;13919;p43"/>
              <p:cNvGrpSpPr/>
              <p:nvPr/>
            </p:nvGrpSpPr>
            <p:grpSpPr>
              <a:xfrm>
                <a:off x="8368560" y="0"/>
                <a:ext cx="775450" cy="710225"/>
                <a:chOff x="2092310" y="847750"/>
                <a:chExt cx="775450" cy="710225"/>
              </a:xfrm>
            </p:grpSpPr>
            <p:sp>
              <p:nvSpPr>
                <p:cNvPr id="13920" name="Google Shape;13920;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5" name="Google Shape;13935;p43"/>
              <p:cNvGrpSpPr/>
              <p:nvPr/>
            </p:nvGrpSpPr>
            <p:grpSpPr>
              <a:xfrm rot="-5400000">
                <a:off x="7570791" y="386832"/>
                <a:ext cx="1180338" cy="710225"/>
                <a:chOff x="1687422" y="847750"/>
                <a:chExt cx="1180338" cy="710225"/>
              </a:xfrm>
            </p:grpSpPr>
            <p:sp>
              <p:nvSpPr>
                <p:cNvPr id="13936" name="Google Shape;13936;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43"/>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1" name="Google Shape;13951;p43"/>
              <p:cNvGrpSpPr/>
              <p:nvPr/>
            </p:nvGrpSpPr>
            <p:grpSpPr>
              <a:xfrm flipH="1" rot="10800000">
                <a:off x="7988034" y="710237"/>
                <a:ext cx="1045376" cy="710225"/>
                <a:chOff x="1822384" y="847750"/>
                <a:chExt cx="1045376" cy="710225"/>
              </a:xfrm>
            </p:grpSpPr>
            <p:sp>
              <p:nvSpPr>
                <p:cNvPr id="13952" name="Google Shape;13952;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43"/>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967" name="Google Shape;13967;p43"/>
          <p:cNvGrpSpPr/>
          <p:nvPr/>
        </p:nvGrpSpPr>
        <p:grpSpPr>
          <a:xfrm>
            <a:off x="-858860" y="-626771"/>
            <a:ext cx="4464054" cy="4834191"/>
            <a:chOff x="-858860" y="-626771"/>
            <a:chExt cx="4464054" cy="4834191"/>
          </a:xfrm>
        </p:grpSpPr>
        <p:grpSp>
          <p:nvGrpSpPr>
            <p:cNvPr id="13968" name="Google Shape;13968;p43"/>
            <p:cNvGrpSpPr/>
            <p:nvPr/>
          </p:nvGrpSpPr>
          <p:grpSpPr>
            <a:xfrm flipH="1" rot="-9318850">
              <a:off x="-42189" y="-384525"/>
              <a:ext cx="1511047" cy="1603979"/>
              <a:chOff x="7805848" y="0"/>
              <a:chExt cx="1338162" cy="1420462"/>
            </a:xfrm>
          </p:grpSpPr>
          <p:grpSp>
            <p:nvGrpSpPr>
              <p:cNvPr id="13969" name="Google Shape;13969;p43"/>
              <p:cNvGrpSpPr/>
              <p:nvPr/>
            </p:nvGrpSpPr>
            <p:grpSpPr>
              <a:xfrm>
                <a:off x="8368560" y="0"/>
                <a:ext cx="775450" cy="710225"/>
                <a:chOff x="2092310" y="847750"/>
                <a:chExt cx="775450" cy="710225"/>
              </a:xfrm>
            </p:grpSpPr>
            <p:sp>
              <p:nvSpPr>
                <p:cNvPr id="13970" name="Google Shape;13970;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5" name="Google Shape;13985;p43"/>
              <p:cNvGrpSpPr/>
              <p:nvPr/>
            </p:nvGrpSpPr>
            <p:grpSpPr>
              <a:xfrm rot="-5400000">
                <a:off x="7773235" y="184387"/>
                <a:ext cx="775450" cy="710225"/>
                <a:chOff x="2092310" y="847750"/>
                <a:chExt cx="775450" cy="710225"/>
              </a:xfrm>
            </p:grpSpPr>
            <p:sp>
              <p:nvSpPr>
                <p:cNvPr id="13986" name="Google Shape;13986;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43"/>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43"/>
              <p:cNvGrpSpPr/>
              <p:nvPr/>
            </p:nvGrpSpPr>
            <p:grpSpPr>
              <a:xfrm flipH="1" rot="10800000">
                <a:off x="8055516" y="710237"/>
                <a:ext cx="977894" cy="710225"/>
                <a:chOff x="1889866" y="847750"/>
                <a:chExt cx="977894" cy="710225"/>
              </a:xfrm>
            </p:grpSpPr>
            <p:sp>
              <p:nvSpPr>
                <p:cNvPr id="14002" name="Google Shape;14002;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43"/>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17" name="Google Shape;14017;p43"/>
            <p:cNvGrpSpPr/>
            <p:nvPr/>
          </p:nvGrpSpPr>
          <p:grpSpPr>
            <a:xfrm flipH="1" rot="-9318850">
              <a:off x="644002" y="782086"/>
              <a:ext cx="1511047" cy="1603979"/>
              <a:chOff x="7805848" y="0"/>
              <a:chExt cx="1338162" cy="1420462"/>
            </a:xfrm>
          </p:grpSpPr>
          <p:grpSp>
            <p:nvGrpSpPr>
              <p:cNvPr id="14018" name="Google Shape;14018;p43"/>
              <p:cNvGrpSpPr/>
              <p:nvPr/>
            </p:nvGrpSpPr>
            <p:grpSpPr>
              <a:xfrm>
                <a:off x="8368560" y="0"/>
                <a:ext cx="775450" cy="710225"/>
                <a:chOff x="2092310" y="847750"/>
                <a:chExt cx="775450" cy="710225"/>
              </a:xfrm>
            </p:grpSpPr>
            <p:sp>
              <p:nvSpPr>
                <p:cNvPr id="14019" name="Google Shape;14019;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43"/>
              <p:cNvGrpSpPr/>
              <p:nvPr/>
            </p:nvGrpSpPr>
            <p:grpSpPr>
              <a:xfrm rot="-5400000">
                <a:off x="7773235" y="184387"/>
                <a:ext cx="775450" cy="710225"/>
                <a:chOff x="2092310" y="847750"/>
                <a:chExt cx="775450" cy="710225"/>
              </a:xfrm>
            </p:grpSpPr>
            <p:sp>
              <p:nvSpPr>
                <p:cNvPr id="14035" name="Google Shape;14035;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0" name="Google Shape;14050;p43"/>
              <p:cNvGrpSpPr/>
              <p:nvPr/>
            </p:nvGrpSpPr>
            <p:grpSpPr>
              <a:xfrm flipH="1" rot="10800000">
                <a:off x="8257960" y="710237"/>
                <a:ext cx="775450" cy="710225"/>
                <a:chOff x="2092310" y="847750"/>
                <a:chExt cx="775450" cy="710225"/>
              </a:xfrm>
            </p:grpSpPr>
            <p:sp>
              <p:nvSpPr>
                <p:cNvPr id="14051" name="Google Shape;14051;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66" name="Google Shape;14066;p43"/>
            <p:cNvGrpSpPr/>
            <p:nvPr/>
          </p:nvGrpSpPr>
          <p:grpSpPr>
            <a:xfrm flipH="1" rot="1481150">
              <a:off x="536833" y="2361194"/>
              <a:ext cx="1511047" cy="1603979"/>
              <a:chOff x="7805848" y="0"/>
              <a:chExt cx="1338162" cy="1420462"/>
            </a:xfrm>
          </p:grpSpPr>
          <p:grpSp>
            <p:nvGrpSpPr>
              <p:cNvPr id="14067" name="Google Shape;14067;p43"/>
              <p:cNvGrpSpPr/>
              <p:nvPr/>
            </p:nvGrpSpPr>
            <p:grpSpPr>
              <a:xfrm>
                <a:off x="8368560" y="0"/>
                <a:ext cx="775450" cy="710225"/>
                <a:chOff x="2092310" y="847750"/>
                <a:chExt cx="775450" cy="710225"/>
              </a:xfrm>
            </p:grpSpPr>
            <p:sp>
              <p:nvSpPr>
                <p:cNvPr id="14068" name="Google Shape;14068;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3" name="Google Shape;14083;p43"/>
              <p:cNvGrpSpPr/>
              <p:nvPr/>
            </p:nvGrpSpPr>
            <p:grpSpPr>
              <a:xfrm rot="-5400000">
                <a:off x="7773235" y="184387"/>
                <a:ext cx="775450" cy="710225"/>
                <a:chOff x="2092310" y="847750"/>
                <a:chExt cx="775450" cy="710225"/>
              </a:xfrm>
            </p:grpSpPr>
            <p:sp>
              <p:nvSpPr>
                <p:cNvPr id="14084" name="Google Shape;14084;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43"/>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43"/>
              <p:cNvGrpSpPr/>
              <p:nvPr/>
            </p:nvGrpSpPr>
            <p:grpSpPr>
              <a:xfrm flipH="1" rot="10800000">
                <a:off x="8257960" y="38962"/>
                <a:ext cx="775450" cy="1381500"/>
                <a:chOff x="2092310" y="847750"/>
                <a:chExt cx="775450" cy="1381500"/>
              </a:xfrm>
            </p:grpSpPr>
            <p:sp>
              <p:nvSpPr>
                <p:cNvPr id="14100" name="Google Shape;14100;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43"/>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15" name="Google Shape;14115;p43"/>
            <p:cNvGrpSpPr/>
            <p:nvPr/>
          </p:nvGrpSpPr>
          <p:grpSpPr>
            <a:xfrm flipH="1" rot="-9318850">
              <a:off x="-592961" y="334645"/>
              <a:ext cx="1511047" cy="1603979"/>
              <a:chOff x="7805848" y="0"/>
              <a:chExt cx="1338162" cy="1420462"/>
            </a:xfrm>
          </p:grpSpPr>
          <p:grpSp>
            <p:nvGrpSpPr>
              <p:cNvPr id="14116" name="Google Shape;14116;p43"/>
              <p:cNvGrpSpPr/>
              <p:nvPr/>
            </p:nvGrpSpPr>
            <p:grpSpPr>
              <a:xfrm>
                <a:off x="8368560" y="0"/>
                <a:ext cx="775450" cy="710225"/>
                <a:chOff x="2092310" y="847750"/>
                <a:chExt cx="775450" cy="710225"/>
              </a:xfrm>
            </p:grpSpPr>
            <p:sp>
              <p:nvSpPr>
                <p:cNvPr id="14117" name="Google Shape;14117;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2" name="Google Shape;14132;p43"/>
              <p:cNvGrpSpPr/>
              <p:nvPr/>
            </p:nvGrpSpPr>
            <p:grpSpPr>
              <a:xfrm rot="-5400000">
                <a:off x="7604532" y="353091"/>
                <a:ext cx="1112857" cy="710225"/>
                <a:chOff x="1754903" y="847750"/>
                <a:chExt cx="1112857" cy="710225"/>
              </a:xfrm>
            </p:grpSpPr>
            <p:sp>
              <p:nvSpPr>
                <p:cNvPr id="14133" name="Google Shape;14133;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43"/>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43"/>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8" name="Google Shape;14148;p43"/>
              <p:cNvGrpSpPr/>
              <p:nvPr/>
            </p:nvGrpSpPr>
            <p:grpSpPr>
              <a:xfrm flipH="1" rot="10800000">
                <a:off x="8122997" y="710237"/>
                <a:ext cx="910413" cy="710225"/>
                <a:chOff x="1957347" y="847750"/>
                <a:chExt cx="910413" cy="710225"/>
              </a:xfrm>
            </p:grpSpPr>
            <p:sp>
              <p:nvSpPr>
                <p:cNvPr id="14149" name="Google Shape;14149;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43"/>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64" name="Google Shape;14164;p43"/>
            <p:cNvGrpSpPr/>
            <p:nvPr/>
          </p:nvGrpSpPr>
          <p:grpSpPr>
            <a:xfrm flipH="1" rot="-9318850">
              <a:off x="-592954" y="2031659"/>
              <a:ext cx="1511047" cy="1603979"/>
              <a:chOff x="7805848" y="0"/>
              <a:chExt cx="1338162" cy="1420462"/>
            </a:xfrm>
          </p:grpSpPr>
          <p:grpSp>
            <p:nvGrpSpPr>
              <p:cNvPr id="14165" name="Google Shape;14165;p43"/>
              <p:cNvGrpSpPr/>
              <p:nvPr/>
            </p:nvGrpSpPr>
            <p:grpSpPr>
              <a:xfrm>
                <a:off x="8368560" y="0"/>
                <a:ext cx="775450" cy="710225"/>
                <a:chOff x="2092310" y="847750"/>
                <a:chExt cx="775450" cy="710225"/>
              </a:xfrm>
            </p:grpSpPr>
            <p:sp>
              <p:nvSpPr>
                <p:cNvPr id="14166" name="Google Shape;14166;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1" name="Google Shape;14181;p43"/>
              <p:cNvGrpSpPr/>
              <p:nvPr/>
            </p:nvGrpSpPr>
            <p:grpSpPr>
              <a:xfrm rot="-5400000">
                <a:off x="7773235" y="184387"/>
                <a:ext cx="775450" cy="710225"/>
                <a:chOff x="2092310" y="847750"/>
                <a:chExt cx="775450" cy="710225"/>
              </a:xfrm>
            </p:grpSpPr>
            <p:sp>
              <p:nvSpPr>
                <p:cNvPr id="14182" name="Google Shape;14182;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7" name="Google Shape;14197;p43"/>
              <p:cNvGrpSpPr/>
              <p:nvPr/>
            </p:nvGrpSpPr>
            <p:grpSpPr>
              <a:xfrm flipH="1" rot="10800000">
                <a:off x="8257960" y="710237"/>
                <a:ext cx="775450" cy="710225"/>
                <a:chOff x="2092310" y="847750"/>
                <a:chExt cx="775450" cy="710225"/>
              </a:xfrm>
            </p:grpSpPr>
            <p:sp>
              <p:nvSpPr>
                <p:cNvPr id="14198" name="Google Shape;14198;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13" name="Google Shape;14213;p43"/>
            <p:cNvGrpSpPr/>
            <p:nvPr/>
          </p:nvGrpSpPr>
          <p:grpSpPr>
            <a:xfrm flipH="1" rot="1481150">
              <a:off x="1828249" y="1871040"/>
              <a:ext cx="1511047" cy="1603979"/>
              <a:chOff x="7805848" y="0"/>
              <a:chExt cx="1338162" cy="1420462"/>
            </a:xfrm>
          </p:grpSpPr>
          <p:grpSp>
            <p:nvGrpSpPr>
              <p:cNvPr id="14214" name="Google Shape;14214;p43"/>
              <p:cNvGrpSpPr/>
              <p:nvPr/>
            </p:nvGrpSpPr>
            <p:grpSpPr>
              <a:xfrm>
                <a:off x="8368560" y="0"/>
                <a:ext cx="775450" cy="710225"/>
                <a:chOff x="2092310" y="847750"/>
                <a:chExt cx="775450" cy="710225"/>
              </a:xfrm>
            </p:grpSpPr>
            <p:sp>
              <p:nvSpPr>
                <p:cNvPr id="14215" name="Google Shape;14215;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0" name="Google Shape;14230;p43"/>
              <p:cNvGrpSpPr/>
              <p:nvPr/>
            </p:nvGrpSpPr>
            <p:grpSpPr>
              <a:xfrm rot="-5400000">
                <a:off x="7570791" y="386832"/>
                <a:ext cx="1180338" cy="710225"/>
                <a:chOff x="1687422" y="847750"/>
                <a:chExt cx="1180338" cy="710225"/>
              </a:xfrm>
            </p:grpSpPr>
            <p:sp>
              <p:nvSpPr>
                <p:cNvPr id="14231" name="Google Shape;14231;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43"/>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6" name="Google Shape;14246;p43"/>
              <p:cNvGrpSpPr/>
              <p:nvPr/>
            </p:nvGrpSpPr>
            <p:grpSpPr>
              <a:xfrm flipH="1" rot="10800000">
                <a:off x="7988034" y="710237"/>
                <a:ext cx="1045376" cy="710225"/>
                <a:chOff x="1822384" y="847750"/>
                <a:chExt cx="1045376" cy="710225"/>
              </a:xfrm>
            </p:grpSpPr>
            <p:sp>
              <p:nvSpPr>
                <p:cNvPr id="14247" name="Google Shape;14247;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43"/>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262" name="Google Shape;14262;p43"/>
            <p:cNvSpPr/>
            <p:nvPr/>
          </p:nvSpPr>
          <p:spPr>
            <a:xfrm>
              <a:off x="740825" y="639151"/>
              <a:ext cx="730958" cy="389756"/>
            </a:xfrm>
            <a:custGeom>
              <a:rect b="b" l="l" r="r" t="t"/>
              <a:pathLst>
                <a:path extrusionOk="0" h="12675" w="23771">
                  <a:moveTo>
                    <a:pt x="17326" y="0"/>
                  </a:moveTo>
                  <a:lnTo>
                    <a:pt x="17326" y="0"/>
                  </a:lnTo>
                  <a:cubicBezTo>
                    <a:pt x="12737" y="1216"/>
                    <a:pt x="8481" y="3404"/>
                    <a:pt x="4834" y="6414"/>
                  </a:cubicBezTo>
                  <a:cubicBezTo>
                    <a:pt x="3831" y="7234"/>
                    <a:pt x="2858" y="8146"/>
                    <a:pt x="1977" y="9119"/>
                  </a:cubicBezTo>
                  <a:cubicBezTo>
                    <a:pt x="1885" y="9180"/>
                    <a:pt x="1825" y="9301"/>
                    <a:pt x="1794" y="9392"/>
                  </a:cubicBezTo>
                  <a:cubicBezTo>
                    <a:pt x="1733" y="9605"/>
                    <a:pt x="1885" y="9818"/>
                    <a:pt x="1885" y="10031"/>
                  </a:cubicBezTo>
                  <a:cubicBezTo>
                    <a:pt x="1885" y="10456"/>
                    <a:pt x="1369" y="10669"/>
                    <a:pt x="1004" y="10882"/>
                  </a:cubicBezTo>
                  <a:cubicBezTo>
                    <a:pt x="396" y="11277"/>
                    <a:pt x="1" y="11945"/>
                    <a:pt x="31" y="12675"/>
                  </a:cubicBezTo>
                  <a:cubicBezTo>
                    <a:pt x="1034" y="12675"/>
                    <a:pt x="2068" y="12614"/>
                    <a:pt x="3101" y="12523"/>
                  </a:cubicBezTo>
                  <a:cubicBezTo>
                    <a:pt x="3922" y="12462"/>
                    <a:pt x="4773" y="12341"/>
                    <a:pt x="5594" y="12249"/>
                  </a:cubicBezTo>
                  <a:lnTo>
                    <a:pt x="6566" y="12128"/>
                  </a:lnTo>
                  <a:cubicBezTo>
                    <a:pt x="6901" y="12097"/>
                    <a:pt x="7235" y="12037"/>
                    <a:pt x="7569" y="12006"/>
                  </a:cubicBezTo>
                  <a:cubicBezTo>
                    <a:pt x="9424" y="11702"/>
                    <a:pt x="11247" y="11094"/>
                    <a:pt x="12919" y="10213"/>
                  </a:cubicBezTo>
                  <a:cubicBezTo>
                    <a:pt x="13527" y="9848"/>
                    <a:pt x="14165" y="9514"/>
                    <a:pt x="14804" y="9240"/>
                  </a:cubicBezTo>
                  <a:cubicBezTo>
                    <a:pt x="15412" y="9028"/>
                    <a:pt x="16019" y="8906"/>
                    <a:pt x="16627" y="8724"/>
                  </a:cubicBezTo>
                  <a:cubicBezTo>
                    <a:pt x="18360" y="8176"/>
                    <a:pt x="19789" y="7052"/>
                    <a:pt x="21217" y="5927"/>
                  </a:cubicBezTo>
                  <a:cubicBezTo>
                    <a:pt x="21399" y="5806"/>
                    <a:pt x="21551" y="5593"/>
                    <a:pt x="21643" y="5380"/>
                  </a:cubicBezTo>
                  <a:cubicBezTo>
                    <a:pt x="21673" y="5258"/>
                    <a:pt x="21643" y="5137"/>
                    <a:pt x="21673" y="5015"/>
                  </a:cubicBezTo>
                  <a:cubicBezTo>
                    <a:pt x="21764" y="4590"/>
                    <a:pt x="22372" y="4468"/>
                    <a:pt x="22707" y="4164"/>
                  </a:cubicBezTo>
                  <a:cubicBezTo>
                    <a:pt x="22858" y="3951"/>
                    <a:pt x="23010" y="3708"/>
                    <a:pt x="23071" y="3435"/>
                  </a:cubicBezTo>
                  <a:lnTo>
                    <a:pt x="23770" y="1368"/>
                  </a:lnTo>
                  <a:cubicBezTo>
                    <a:pt x="22788" y="1140"/>
                    <a:pt x="21792" y="1028"/>
                    <a:pt x="20800" y="1028"/>
                  </a:cubicBezTo>
                  <a:cubicBezTo>
                    <a:pt x="17956" y="1028"/>
                    <a:pt x="15149" y="1950"/>
                    <a:pt x="12828" y="3708"/>
                  </a:cubicBezTo>
                  <a:cubicBezTo>
                    <a:pt x="12554" y="3921"/>
                    <a:pt x="12250" y="4134"/>
                    <a:pt x="11946" y="4286"/>
                  </a:cubicBezTo>
                  <a:cubicBezTo>
                    <a:pt x="11673" y="4377"/>
                    <a:pt x="11399" y="4407"/>
                    <a:pt x="11126" y="4468"/>
                  </a:cubicBezTo>
                  <a:cubicBezTo>
                    <a:pt x="9940" y="4772"/>
                    <a:pt x="9120" y="5836"/>
                    <a:pt x="8117" y="6535"/>
                  </a:cubicBezTo>
                  <a:cubicBezTo>
                    <a:pt x="7630" y="6869"/>
                    <a:pt x="7114" y="7143"/>
                    <a:pt x="6597" y="7477"/>
                  </a:cubicBezTo>
                  <a:cubicBezTo>
                    <a:pt x="5867" y="8024"/>
                    <a:pt x="5259" y="8724"/>
                    <a:pt x="4895" y="9544"/>
                  </a:cubicBezTo>
                  <a:cubicBezTo>
                    <a:pt x="5503" y="9657"/>
                    <a:pt x="6129" y="9720"/>
                    <a:pt x="6758" y="9720"/>
                  </a:cubicBezTo>
                  <a:cubicBezTo>
                    <a:pt x="6978" y="9720"/>
                    <a:pt x="7198" y="9712"/>
                    <a:pt x="7417" y="9696"/>
                  </a:cubicBezTo>
                  <a:cubicBezTo>
                    <a:pt x="8269" y="9635"/>
                    <a:pt x="9089" y="9271"/>
                    <a:pt x="9697" y="8663"/>
                  </a:cubicBezTo>
                  <a:cubicBezTo>
                    <a:pt x="10974" y="8663"/>
                    <a:pt x="12220" y="8389"/>
                    <a:pt x="13405" y="7903"/>
                  </a:cubicBezTo>
                  <a:cubicBezTo>
                    <a:pt x="14925" y="7295"/>
                    <a:pt x="16263" y="6322"/>
                    <a:pt x="17752" y="5562"/>
                  </a:cubicBezTo>
                  <a:cubicBezTo>
                    <a:pt x="17076" y="5219"/>
                    <a:pt x="16348" y="5053"/>
                    <a:pt x="15627" y="5053"/>
                  </a:cubicBezTo>
                  <a:cubicBezTo>
                    <a:pt x="14368" y="5053"/>
                    <a:pt x="13128" y="5558"/>
                    <a:pt x="12220" y="6505"/>
                  </a:cubicBezTo>
                  <a:cubicBezTo>
                    <a:pt x="12980" y="5927"/>
                    <a:pt x="13922" y="5593"/>
                    <a:pt x="14895" y="5593"/>
                  </a:cubicBezTo>
                  <a:cubicBezTo>
                    <a:pt x="14956" y="5593"/>
                    <a:pt x="15047" y="5593"/>
                    <a:pt x="15138" y="5654"/>
                  </a:cubicBezTo>
                  <a:cubicBezTo>
                    <a:pt x="15320" y="5806"/>
                    <a:pt x="15077" y="6110"/>
                    <a:pt x="14834" y="6231"/>
                  </a:cubicBezTo>
                  <a:lnTo>
                    <a:pt x="13132" y="7082"/>
                  </a:lnTo>
                  <a:cubicBezTo>
                    <a:pt x="12706" y="7295"/>
                    <a:pt x="12250" y="7477"/>
                    <a:pt x="11794" y="7599"/>
                  </a:cubicBezTo>
                  <a:cubicBezTo>
                    <a:pt x="11339" y="7660"/>
                    <a:pt x="10852" y="7690"/>
                    <a:pt x="10396" y="7721"/>
                  </a:cubicBezTo>
                  <a:cubicBezTo>
                    <a:pt x="9728" y="7751"/>
                    <a:pt x="9059" y="7933"/>
                    <a:pt x="8481" y="8237"/>
                  </a:cubicBezTo>
                  <a:cubicBezTo>
                    <a:pt x="8162" y="8408"/>
                    <a:pt x="7798" y="8608"/>
                    <a:pt x="7472" y="8608"/>
                  </a:cubicBezTo>
                  <a:cubicBezTo>
                    <a:pt x="7333" y="8608"/>
                    <a:pt x="7201" y="8571"/>
                    <a:pt x="7083" y="8480"/>
                  </a:cubicBezTo>
                  <a:cubicBezTo>
                    <a:pt x="8816" y="6839"/>
                    <a:pt x="10791" y="5471"/>
                    <a:pt x="12980" y="4407"/>
                  </a:cubicBezTo>
                  <a:cubicBezTo>
                    <a:pt x="13223" y="4316"/>
                    <a:pt x="13466" y="4164"/>
                    <a:pt x="13679" y="4012"/>
                  </a:cubicBezTo>
                  <a:cubicBezTo>
                    <a:pt x="13831" y="3860"/>
                    <a:pt x="13983" y="3708"/>
                    <a:pt x="14135" y="3556"/>
                  </a:cubicBezTo>
                  <a:cubicBezTo>
                    <a:pt x="14712" y="3100"/>
                    <a:pt x="15412" y="2736"/>
                    <a:pt x="16141" y="2553"/>
                  </a:cubicBezTo>
                  <a:cubicBezTo>
                    <a:pt x="17508" y="2116"/>
                    <a:pt x="18949" y="1654"/>
                    <a:pt x="20397" y="1654"/>
                  </a:cubicBezTo>
                  <a:cubicBezTo>
                    <a:pt x="20559" y="1654"/>
                    <a:pt x="20721" y="1660"/>
                    <a:pt x="20883" y="1672"/>
                  </a:cubicBezTo>
                  <a:cubicBezTo>
                    <a:pt x="21308" y="1702"/>
                    <a:pt x="21855" y="1915"/>
                    <a:pt x="21825" y="2340"/>
                  </a:cubicBezTo>
                  <a:cubicBezTo>
                    <a:pt x="21795" y="2492"/>
                    <a:pt x="21734" y="2644"/>
                    <a:pt x="21643" y="2766"/>
                  </a:cubicBezTo>
                  <a:cubicBezTo>
                    <a:pt x="19728" y="5532"/>
                    <a:pt x="16871" y="7569"/>
                    <a:pt x="13801" y="8967"/>
                  </a:cubicBezTo>
                  <a:cubicBezTo>
                    <a:pt x="10731" y="10365"/>
                    <a:pt x="7448" y="11186"/>
                    <a:pt x="4135" y="11915"/>
                  </a:cubicBezTo>
                  <a:cubicBezTo>
                    <a:pt x="4074" y="11945"/>
                    <a:pt x="4013" y="11961"/>
                    <a:pt x="3952" y="11961"/>
                  </a:cubicBezTo>
                  <a:cubicBezTo>
                    <a:pt x="3892" y="11961"/>
                    <a:pt x="3831" y="11945"/>
                    <a:pt x="3770" y="11915"/>
                  </a:cubicBezTo>
                  <a:cubicBezTo>
                    <a:pt x="3557" y="11824"/>
                    <a:pt x="3557" y="11520"/>
                    <a:pt x="3344" y="11398"/>
                  </a:cubicBezTo>
                  <a:cubicBezTo>
                    <a:pt x="3281" y="11356"/>
                    <a:pt x="3217" y="11343"/>
                    <a:pt x="3152" y="11343"/>
                  </a:cubicBezTo>
                  <a:cubicBezTo>
                    <a:pt x="3053" y="11343"/>
                    <a:pt x="2951" y="11373"/>
                    <a:pt x="2841" y="11373"/>
                  </a:cubicBezTo>
                  <a:cubicBezTo>
                    <a:pt x="2817" y="11373"/>
                    <a:pt x="2792" y="11372"/>
                    <a:pt x="2767" y="11368"/>
                  </a:cubicBezTo>
                  <a:cubicBezTo>
                    <a:pt x="2281" y="11368"/>
                    <a:pt x="1946" y="10790"/>
                    <a:pt x="2037" y="10335"/>
                  </a:cubicBezTo>
                  <a:cubicBezTo>
                    <a:pt x="2159" y="9848"/>
                    <a:pt x="2433" y="9423"/>
                    <a:pt x="2797" y="9119"/>
                  </a:cubicBezTo>
                  <a:cubicBezTo>
                    <a:pt x="6810" y="4924"/>
                    <a:pt x="11794" y="1793"/>
                    <a:pt x="17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3" name="Google Shape;14263;p4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264" name="Google Shape;14264;p43"/>
          <p:cNvSpPr txBox="1"/>
          <p:nvPr>
            <p:ph idx="1" type="body"/>
          </p:nvPr>
        </p:nvSpPr>
        <p:spPr>
          <a:xfrm>
            <a:off x="1917300" y="3776750"/>
            <a:ext cx="5309400" cy="5727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4">
  <p:cSld name="CUSTOM_4_2">
    <p:spTree>
      <p:nvGrpSpPr>
        <p:cNvPr id="14265" name="Shape 14265"/>
        <p:cNvGrpSpPr/>
        <p:nvPr/>
      </p:nvGrpSpPr>
      <p:grpSpPr>
        <a:xfrm>
          <a:off x="0" y="0"/>
          <a:ext cx="0" cy="0"/>
          <a:chOff x="0" y="0"/>
          <a:chExt cx="0" cy="0"/>
        </a:xfrm>
      </p:grpSpPr>
      <p:grpSp>
        <p:nvGrpSpPr>
          <p:cNvPr id="14266" name="Google Shape;14266;p44"/>
          <p:cNvGrpSpPr/>
          <p:nvPr/>
        </p:nvGrpSpPr>
        <p:grpSpPr>
          <a:xfrm>
            <a:off x="176625" y="110350"/>
            <a:ext cx="8790774" cy="4922811"/>
            <a:chOff x="131600" y="118425"/>
            <a:chExt cx="8790774" cy="4922811"/>
          </a:xfrm>
        </p:grpSpPr>
        <p:sp>
          <p:nvSpPr>
            <p:cNvPr id="14267" name="Google Shape;14267;p44"/>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8" name="Google Shape;14268;p44"/>
            <p:cNvGrpSpPr/>
            <p:nvPr/>
          </p:nvGrpSpPr>
          <p:grpSpPr>
            <a:xfrm>
              <a:off x="131600" y="1884558"/>
              <a:ext cx="2122449" cy="3112715"/>
              <a:chOff x="131600" y="1884558"/>
              <a:chExt cx="2122449" cy="3112715"/>
            </a:xfrm>
          </p:grpSpPr>
          <p:sp>
            <p:nvSpPr>
              <p:cNvPr id="14269" name="Google Shape;14269;p44"/>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44"/>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44"/>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44"/>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44"/>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44"/>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44"/>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44"/>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44"/>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44"/>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44"/>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44"/>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44"/>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44"/>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44"/>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44"/>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44"/>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44"/>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44"/>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44"/>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44"/>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44"/>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44"/>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44"/>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44"/>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44"/>
            <p:cNvGrpSpPr/>
            <p:nvPr/>
          </p:nvGrpSpPr>
          <p:grpSpPr>
            <a:xfrm flipH="1">
              <a:off x="2342550" y="2567965"/>
              <a:ext cx="3964145" cy="1455821"/>
              <a:chOff x="3233388" y="140740"/>
              <a:chExt cx="3964145" cy="1455821"/>
            </a:xfrm>
          </p:grpSpPr>
          <p:sp>
            <p:nvSpPr>
              <p:cNvPr id="14295" name="Google Shape;14295;p4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4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4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4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4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4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4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4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4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44"/>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4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4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4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4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4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4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4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4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4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4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4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4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4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4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4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4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1" name="Google Shape;14321;p44"/>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44"/>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44"/>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44"/>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44"/>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44"/>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44"/>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44"/>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44"/>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44"/>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44"/>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44"/>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44"/>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44"/>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44"/>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44"/>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44"/>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44"/>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44"/>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44"/>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44"/>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44"/>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44"/>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44"/>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44"/>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44"/>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44"/>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44"/>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44"/>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44"/>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44"/>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44"/>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44"/>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44"/>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44"/>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44"/>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44"/>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44"/>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44"/>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44"/>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44"/>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44"/>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44"/>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44"/>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44"/>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44"/>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44"/>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44"/>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44"/>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44"/>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44"/>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44"/>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44"/>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44"/>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44"/>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44"/>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44"/>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44"/>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44"/>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44"/>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44"/>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44"/>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44"/>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44"/>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44"/>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44"/>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44"/>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44"/>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44"/>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44"/>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44"/>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44"/>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44"/>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44"/>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44"/>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44"/>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44"/>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44"/>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44"/>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44"/>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44"/>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44"/>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44"/>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44"/>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44"/>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44"/>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44"/>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44"/>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44"/>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44"/>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44"/>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44"/>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44"/>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44"/>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44"/>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44"/>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44"/>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44"/>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44"/>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44"/>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1" name="Google Shape;14421;p44"/>
            <p:cNvGrpSpPr/>
            <p:nvPr/>
          </p:nvGrpSpPr>
          <p:grpSpPr>
            <a:xfrm rot="5400000">
              <a:off x="6199788" y="1372590"/>
              <a:ext cx="3964145" cy="1455821"/>
              <a:chOff x="3233388" y="140740"/>
              <a:chExt cx="3964145" cy="1455821"/>
            </a:xfrm>
          </p:grpSpPr>
          <p:sp>
            <p:nvSpPr>
              <p:cNvPr id="14422" name="Google Shape;14422;p4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4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4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4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4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4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4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4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4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4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4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4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4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4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4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4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4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4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4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4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4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4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4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4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4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4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8" name="Google Shape;14448;p44"/>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44"/>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44"/>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44"/>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44"/>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3" name="Google Shape;14453;p44"/>
            <p:cNvGrpSpPr/>
            <p:nvPr/>
          </p:nvGrpSpPr>
          <p:grpSpPr>
            <a:xfrm>
              <a:off x="234224" y="118425"/>
              <a:ext cx="3532446" cy="1609151"/>
              <a:chOff x="140599" y="118425"/>
              <a:chExt cx="3532446" cy="1609151"/>
            </a:xfrm>
          </p:grpSpPr>
          <p:sp>
            <p:nvSpPr>
              <p:cNvPr id="14454" name="Google Shape;14454;p44"/>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44"/>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44"/>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44"/>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44"/>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44"/>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44"/>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44"/>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44"/>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44"/>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44"/>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44"/>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44"/>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44"/>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44"/>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44"/>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44"/>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44"/>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44"/>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44"/>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44"/>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44"/>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44"/>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44"/>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44"/>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44"/>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0" name="Google Shape;14480;p44"/>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1" name="Google Shape;14481;p44"/>
            <p:cNvGrpSpPr/>
            <p:nvPr/>
          </p:nvGrpSpPr>
          <p:grpSpPr>
            <a:xfrm>
              <a:off x="3327013" y="140740"/>
              <a:ext cx="3964145" cy="1455821"/>
              <a:chOff x="3233388" y="140740"/>
              <a:chExt cx="3964145" cy="1455821"/>
            </a:xfrm>
          </p:grpSpPr>
          <p:sp>
            <p:nvSpPr>
              <p:cNvPr id="14482" name="Google Shape;14482;p4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4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4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4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4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4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4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4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4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4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4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4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4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4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4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4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4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4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4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4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4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4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4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4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4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4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08" name="Google Shape;14508;p4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509" name="Google Shape;14509;p44"/>
          <p:cNvSpPr txBox="1"/>
          <p:nvPr>
            <p:ph idx="1" type="body"/>
          </p:nvPr>
        </p:nvSpPr>
        <p:spPr>
          <a:xfrm>
            <a:off x="1917300" y="3776750"/>
            <a:ext cx="5309400" cy="5727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grpSp>
        <p:nvGrpSpPr>
          <p:cNvPr id="14510" name="Google Shape;14510;p44"/>
          <p:cNvGrpSpPr/>
          <p:nvPr/>
        </p:nvGrpSpPr>
        <p:grpSpPr>
          <a:xfrm>
            <a:off x="-2367752" y="-386056"/>
            <a:ext cx="11773596" cy="5790952"/>
            <a:chOff x="-2367752" y="-386056"/>
            <a:chExt cx="11773596" cy="5790952"/>
          </a:xfrm>
        </p:grpSpPr>
        <p:grpSp>
          <p:nvGrpSpPr>
            <p:cNvPr id="14511" name="Google Shape;14511;p44"/>
            <p:cNvGrpSpPr/>
            <p:nvPr/>
          </p:nvGrpSpPr>
          <p:grpSpPr>
            <a:xfrm rot="8100000">
              <a:off x="-1704282" y="646610"/>
              <a:ext cx="4464004" cy="3725627"/>
              <a:chOff x="-1407178" y="1756057"/>
              <a:chExt cx="4464047" cy="3725663"/>
            </a:xfrm>
          </p:grpSpPr>
          <p:grpSp>
            <p:nvGrpSpPr>
              <p:cNvPr id="14512" name="Google Shape;14512;p44"/>
              <p:cNvGrpSpPr/>
              <p:nvPr/>
            </p:nvGrpSpPr>
            <p:grpSpPr>
              <a:xfrm flipH="1" rot="-9318850">
                <a:off x="95677" y="2056386"/>
                <a:ext cx="1511047" cy="1603979"/>
                <a:chOff x="7805848" y="0"/>
                <a:chExt cx="1338162" cy="1420462"/>
              </a:xfrm>
            </p:grpSpPr>
            <p:grpSp>
              <p:nvGrpSpPr>
                <p:cNvPr id="14513" name="Google Shape;14513;p44"/>
                <p:cNvGrpSpPr/>
                <p:nvPr/>
              </p:nvGrpSpPr>
              <p:grpSpPr>
                <a:xfrm>
                  <a:off x="8368560" y="0"/>
                  <a:ext cx="775450" cy="710225"/>
                  <a:chOff x="2092310" y="847750"/>
                  <a:chExt cx="775450" cy="710225"/>
                </a:xfrm>
              </p:grpSpPr>
              <p:sp>
                <p:nvSpPr>
                  <p:cNvPr id="14514" name="Google Shape;14514;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9" name="Google Shape;14529;p44"/>
                <p:cNvGrpSpPr/>
                <p:nvPr/>
              </p:nvGrpSpPr>
              <p:grpSpPr>
                <a:xfrm rot="-5400000">
                  <a:off x="7773235" y="184387"/>
                  <a:ext cx="775450" cy="710225"/>
                  <a:chOff x="2092310" y="847750"/>
                  <a:chExt cx="775450" cy="710225"/>
                </a:xfrm>
              </p:grpSpPr>
              <p:sp>
                <p:nvSpPr>
                  <p:cNvPr id="14530" name="Google Shape;14530;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5" name="Google Shape;14545;p44"/>
                <p:cNvGrpSpPr/>
                <p:nvPr/>
              </p:nvGrpSpPr>
              <p:grpSpPr>
                <a:xfrm flipH="1" rot="10800000">
                  <a:off x="8257960" y="710237"/>
                  <a:ext cx="775450" cy="710225"/>
                  <a:chOff x="2092310" y="847750"/>
                  <a:chExt cx="775450" cy="710225"/>
                </a:xfrm>
              </p:grpSpPr>
              <p:sp>
                <p:nvSpPr>
                  <p:cNvPr id="14546" name="Google Shape;14546;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61" name="Google Shape;14561;p44"/>
              <p:cNvGrpSpPr/>
              <p:nvPr/>
            </p:nvGrpSpPr>
            <p:grpSpPr>
              <a:xfrm flipH="1" rot="1481150">
                <a:off x="-11492" y="3635494"/>
                <a:ext cx="1511047" cy="1603979"/>
                <a:chOff x="7805848" y="0"/>
                <a:chExt cx="1338162" cy="1420462"/>
              </a:xfrm>
            </p:grpSpPr>
            <p:grpSp>
              <p:nvGrpSpPr>
                <p:cNvPr id="14562" name="Google Shape;14562;p44"/>
                <p:cNvGrpSpPr/>
                <p:nvPr/>
              </p:nvGrpSpPr>
              <p:grpSpPr>
                <a:xfrm>
                  <a:off x="8368560" y="0"/>
                  <a:ext cx="775450" cy="710225"/>
                  <a:chOff x="2092310" y="847750"/>
                  <a:chExt cx="775450" cy="710225"/>
                </a:xfrm>
              </p:grpSpPr>
              <p:sp>
                <p:nvSpPr>
                  <p:cNvPr id="14563" name="Google Shape;14563;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8" name="Google Shape;14578;p44"/>
                <p:cNvGrpSpPr/>
                <p:nvPr/>
              </p:nvGrpSpPr>
              <p:grpSpPr>
                <a:xfrm rot="-5400000">
                  <a:off x="7773235" y="184387"/>
                  <a:ext cx="775450" cy="710225"/>
                  <a:chOff x="2092310" y="847750"/>
                  <a:chExt cx="775450" cy="710225"/>
                </a:xfrm>
              </p:grpSpPr>
              <p:sp>
                <p:nvSpPr>
                  <p:cNvPr id="14579" name="Google Shape;14579;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44"/>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4" name="Google Shape;14594;p44"/>
                <p:cNvGrpSpPr/>
                <p:nvPr/>
              </p:nvGrpSpPr>
              <p:grpSpPr>
                <a:xfrm flipH="1" rot="10800000">
                  <a:off x="8257960" y="38962"/>
                  <a:ext cx="775450" cy="1381500"/>
                  <a:chOff x="2092310" y="847750"/>
                  <a:chExt cx="775450" cy="1381500"/>
                </a:xfrm>
              </p:grpSpPr>
              <p:sp>
                <p:nvSpPr>
                  <p:cNvPr id="14595" name="Google Shape;14595;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44"/>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10" name="Google Shape;14610;p44"/>
              <p:cNvGrpSpPr/>
              <p:nvPr/>
            </p:nvGrpSpPr>
            <p:grpSpPr>
              <a:xfrm flipH="1" rot="-9318850">
                <a:off x="1229664" y="2141845"/>
                <a:ext cx="1511047" cy="1603979"/>
                <a:chOff x="7805848" y="0"/>
                <a:chExt cx="1338162" cy="1420462"/>
              </a:xfrm>
            </p:grpSpPr>
            <p:grpSp>
              <p:nvGrpSpPr>
                <p:cNvPr id="14611" name="Google Shape;14611;p44"/>
                <p:cNvGrpSpPr/>
                <p:nvPr/>
              </p:nvGrpSpPr>
              <p:grpSpPr>
                <a:xfrm>
                  <a:off x="8368560" y="0"/>
                  <a:ext cx="775450" cy="710225"/>
                  <a:chOff x="2092310" y="847750"/>
                  <a:chExt cx="775450" cy="710225"/>
                </a:xfrm>
              </p:grpSpPr>
              <p:sp>
                <p:nvSpPr>
                  <p:cNvPr id="14612" name="Google Shape;14612;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44"/>
                <p:cNvGrpSpPr/>
                <p:nvPr/>
              </p:nvGrpSpPr>
              <p:grpSpPr>
                <a:xfrm rot="-5400000">
                  <a:off x="7604532" y="353091"/>
                  <a:ext cx="1112857" cy="710225"/>
                  <a:chOff x="1754903" y="847750"/>
                  <a:chExt cx="1112857" cy="710225"/>
                </a:xfrm>
              </p:grpSpPr>
              <p:sp>
                <p:nvSpPr>
                  <p:cNvPr id="14628" name="Google Shape;14628;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44"/>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44"/>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3" name="Google Shape;14643;p44"/>
                <p:cNvGrpSpPr/>
                <p:nvPr/>
              </p:nvGrpSpPr>
              <p:grpSpPr>
                <a:xfrm flipH="1" rot="10800000">
                  <a:off x="8122997" y="710237"/>
                  <a:ext cx="910413" cy="710225"/>
                  <a:chOff x="1957347" y="847750"/>
                  <a:chExt cx="910413" cy="710225"/>
                </a:xfrm>
              </p:grpSpPr>
              <p:sp>
                <p:nvSpPr>
                  <p:cNvPr id="14644" name="Google Shape;14644;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44"/>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59" name="Google Shape;14659;p44"/>
              <p:cNvGrpSpPr/>
              <p:nvPr/>
            </p:nvGrpSpPr>
            <p:grpSpPr>
              <a:xfrm flipH="1" rot="-9318850">
                <a:off x="-1141279" y="3305959"/>
                <a:ext cx="1511047" cy="1603979"/>
                <a:chOff x="7805848" y="0"/>
                <a:chExt cx="1338162" cy="1420462"/>
              </a:xfrm>
            </p:grpSpPr>
            <p:grpSp>
              <p:nvGrpSpPr>
                <p:cNvPr id="14660" name="Google Shape;14660;p44"/>
                <p:cNvGrpSpPr/>
                <p:nvPr/>
              </p:nvGrpSpPr>
              <p:grpSpPr>
                <a:xfrm>
                  <a:off x="8368560" y="0"/>
                  <a:ext cx="775450" cy="710225"/>
                  <a:chOff x="2092310" y="847750"/>
                  <a:chExt cx="775450" cy="710225"/>
                </a:xfrm>
              </p:grpSpPr>
              <p:sp>
                <p:nvSpPr>
                  <p:cNvPr id="14661" name="Google Shape;14661;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44"/>
                <p:cNvGrpSpPr/>
                <p:nvPr/>
              </p:nvGrpSpPr>
              <p:grpSpPr>
                <a:xfrm rot="-5400000">
                  <a:off x="7773235" y="184387"/>
                  <a:ext cx="775450" cy="710225"/>
                  <a:chOff x="2092310" y="847750"/>
                  <a:chExt cx="775450" cy="710225"/>
                </a:xfrm>
              </p:grpSpPr>
              <p:sp>
                <p:nvSpPr>
                  <p:cNvPr id="14677" name="Google Shape;14677;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2" name="Google Shape;14692;p44"/>
                <p:cNvGrpSpPr/>
                <p:nvPr/>
              </p:nvGrpSpPr>
              <p:grpSpPr>
                <a:xfrm flipH="1" rot="10800000">
                  <a:off x="8257960" y="710237"/>
                  <a:ext cx="775450" cy="710225"/>
                  <a:chOff x="2092310" y="847750"/>
                  <a:chExt cx="775450" cy="710225"/>
                </a:xfrm>
              </p:grpSpPr>
              <p:sp>
                <p:nvSpPr>
                  <p:cNvPr id="14693" name="Google Shape;14693;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08" name="Google Shape;14708;p44"/>
              <p:cNvGrpSpPr/>
              <p:nvPr/>
            </p:nvGrpSpPr>
            <p:grpSpPr>
              <a:xfrm flipH="1" rot="1481150">
                <a:off x="1279924" y="3145340"/>
                <a:ext cx="1511047" cy="1603979"/>
                <a:chOff x="7805848" y="0"/>
                <a:chExt cx="1338162" cy="1420462"/>
              </a:xfrm>
            </p:grpSpPr>
            <p:grpSp>
              <p:nvGrpSpPr>
                <p:cNvPr id="14709" name="Google Shape;14709;p44"/>
                <p:cNvGrpSpPr/>
                <p:nvPr/>
              </p:nvGrpSpPr>
              <p:grpSpPr>
                <a:xfrm>
                  <a:off x="8368560" y="0"/>
                  <a:ext cx="775450" cy="710225"/>
                  <a:chOff x="2092310" y="847750"/>
                  <a:chExt cx="775450" cy="710225"/>
                </a:xfrm>
              </p:grpSpPr>
              <p:sp>
                <p:nvSpPr>
                  <p:cNvPr id="14710" name="Google Shape;14710;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5" name="Google Shape;14725;p44"/>
                <p:cNvGrpSpPr/>
                <p:nvPr/>
              </p:nvGrpSpPr>
              <p:grpSpPr>
                <a:xfrm rot="-5400000">
                  <a:off x="7570791" y="386832"/>
                  <a:ext cx="1180338" cy="710225"/>
                  <a:chOff x="1687422" y="847750"/>
                  <a:chExt cx="1180338" cy="710225"/>
                </a:xfrm>
              </p:grpSpPr>
              <p:sp>
                <p:nvSpPr>
                  <p:cNvPr id="14726" name="Google Shape;14726;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44"/>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44"/>
                <p:cNvGrpSpPr/>
                <p:nvPr/>
              </p:nvGrpSpPr>
              <p:grpSpPr>
                <a:xfrm flipH="1" rot="10800000">
                  <a:off x="7988034" y="710237"/>
                  <a:ext cx="1045376" cy="710225"/>
                  <a:chOff x="1822384" y="847750"/>
                  <a:chExt cx="1045376" cy="710225"/>
                </a:xfrm>
              </p:grpSpPr>
              <p:sp>
                <p:nvSpPr>
                  <p:cNvPr id="14742" name="Google Shape;14742;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44"/>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57" name="Google Shape;14757;p44"/>
              <p:cNvGrpSpPr/>
              <p:nvPr/>
            </p:nvGrpSpPr>
            <p:grpSpPr>
              <a:xfrm>
                <a:off x="355097" y="1756057"/>
                <a:ext cx="1562225" cy="1376848"/>
                <a:chOff x="1328489" y="3119989"/>
                <a:chExt cx="632659" cy="557586"/>
              </a:xfrm>
            </p:grpSpPr>
            <p:sp>
              <p:nvSpPr>
                <p:cNvPr id="14758" name="Google Shape;14758;p44"/>
                <p:cNvSpPr/>
                <p:nvPr/>
              </p:nvSpPr>
              <p:spPr>
                <a:xfrm>
                  <a:off x="1328489" y="3119989"/>
                  <a:ext cx="632659" cy="557586"/>
                </a:xfrm>
                <a:custGeom>
                  <a:rect b="b" l="l" r="r" t="t"/>
                  <a:pathLst>
                    <a:path extrusionOk="0" h="6536" w="7416">
                      <a:moveTo>
                        <a:pt x="3709" y="0"/>
                      </a:moveTo>
                      <a:cubicBezTo>
                        <a:pt x="3291" y="0"/>
                        <a:pt x="2866" y="80"/>
                        <a:pt x="2456" y="250"/>
                      </a:cubicBezTo>
                      <a:cubicBezTo>
                        <a:pt x="787" y="939"/>
                        <a:pt x="0" y="2851"/>
                        <a:pt x="690" y="4520"/>
                      </a:cubicBezTo>
                      <a:cubicBezTo>
                        <a:pt x="1210" y="5779"/>
                        <a:pt x="2425" y="6536"/>
                        <a:pt x="3707" y="6536"/>
                      </a:cubicBezTo>
                      <a:cubicBezTo>
                        <a:pt x="4125" y="6536"/>
                        <a:pt x="4550" y="6455"/>
                        <a:pt x="4960" y="6286"/>
                      </a:cubicBezTo>
                      <a:cubicBezTo>
                        <a:pt x="6630" y="5597"/>
                        <a:pt x="7416" y="3685"/>
                        <a:pt x="6726" y="2016"/>
                      </a:cubicBezTo>
                      <a:cubicBezTo>
                        <a:pt x="6206" y="757"/>
                        <a:pt x="4991" y="0"/>
                        <a:pt x="37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44"/>
                <p:cNvSpPr/>
                <p:nvPr/>
              </p:nvSpPr>
              <p:spPr>
                <a:xfrm>
                  <a:off x="1388376" y="3141231"/>
                  <a:ext cx="513993" cy="515102"/>
                </a:xfrm>
                <a:custGeom>
                  <a:rect b="b" l="l" r="r" t="t"/>
                  <a:pathLst>
                    <a:path extrusionOk="0" h="6038" w="6025">
                      <a:moveTo>
                        <a:pt x="3012" y="1"/>
                      </a:moveTo>
                      <a:cubicBezTo>
                        <a:pt x="1343" y="1"/>
                        <a:pt x="0" y="1356"/>
                        <a:pt x="0" y="3025"/>
                      </a:cubicBezTo>
                      <a:cubicBezTo>
                        <a:pt x="0" y="4682"/>
                        <a:pt x="1343" y="6037"/>
                        <a:pt x="3012" y="6037"/>
                      </a:cubicBezTo>
                      <a:cubicBezTo>
                        <a:pt x="4669" y="6037"/>
                        <a:pt x="6024" y="4682"/>
                        <a:pt x="6024" y="3025"/>
                      </a:cubicBezTo>
                      <a:cubicBezTo>
                        <a:pt x="6024" y="1356"/>
                        <a:pt x="4669" y="1"/>
                        <a:pt x="30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0" name="Google Shape;14760;p44"/>
                <p:cNvGrpSpPr/>
                <p:nvPr/>
              </p:nvGrpSpPr>
              <p:grpSpPr>
                <a:xfrm>
                  <a:off x="1430690" y="3189260"/>
                  <a:ext cx="444802" cy="418015"/>
                  <a:chOff x="2309991" y="2430565"/>
                  <a:chExt cx="679295" cy="638386"/>
                </a:xfrm>
              </p:grpSpPr>
              <p:sp>
                <p:nvSpPr>
                  <p:cNvPr id="14761" name="Google Shape;14761;p44"/>
                  <p:cNvSpPr/>
                  <p:nvPr/>
                </p:nvSpPr>
                <p:spPr>
                  <a:xfrm>
                    <a:off x="2309991" y="2430565"/>
                    <a:ext cx="547838" cy="333132"/>
                  </a:xfrm>
                  <a:custGeom>
                    <a:rect b="b" l="l" r="r" t="t"/>
                    <a:pathLst>
                      <a:path extrusionOk="0" h="2557" w="4205">
                        <a:moveTo>
                          <a:pt x="2421" y="0"/>
                        </a:moveTo>
                        <a:cubicBezTo>
                          <a:pt x="2333" y="0"/>
                          <a:pt x="2247" y="6"/>
                          <a:pt x="2165" y="18"/>
                        </a:cubicBezTo>
                        <a:cubicBezTo>
                          <a:pt x="1355" y="139"/>
                          <a:pt x="520" y="950"/>
                          <a:pt x="157" y="1664"/>
                        </a:cubicBezTo>
                        <a:cubicBezTo>
                          <a:pt x="36" y="1833"/>
                          <a:pt x="0" y="2051"/>
                          <a:pt x="61" y="2256"/>
                        </a:cubicBezTo>
                        <a:cubicBezTo>
                          <a:pt x="139" y="2456"/>
                          <a:pt x="361" y="2556"/>
                          <a:pt x="587" y="2556"/>
                        </a:cubicBezTo>
                        <a:cubicBezTo>
                          <a:pt x="676" y="2556"/>
                          <a:pt x="765" y="2541"/>
                          <a:pt x="847" y="2510"/>
                        </a:cubicBezTo>
                        <a:cubicBezTo>
                          <a:pt x="1137" y="2401"/>
                          <a:pt x="1355" y="2172"/>
                          <a:pt x="1597" y="1990"/>
                        </a:cubicBezTo>
                        <a:cubicBezTo>
                          <a:pt x="1797" y="1847"/>
                          <a:pt x="2036" y="1719"/>
                          <a:pt x="2270" y="1719"/>
                        </a:cubicBezTo>
                        <a:cubicBezTo>
                          <a:pt x="2332" y="1719"/>
                          <a:pt x="2395" y="1728"/>
                          <a:pt x="2456" y="1748"/>
                        </a:cubicBezTo>
                        <a:cubicBezTo>
                          <a:pt x="2601" y="1797"/>
                          <a:pt x="2722" y="1906"/>
                          <a:pt x="2867" y="1966"/>
                        </a:cubicBezTo>
                        <a:cubicBezTo>
                          <a:pt x="2953" y="2003"/>
                          <a:pt x="3042" y="2020"/>
                          <a:pt x="3132" y="2020"/>
                        </a:cubicBezTo>
                        <a:cubicBezTo>
                          <a:pt x="3485" y="2020"/>
                          <a:pt x="3837" y="1757"/>
                          <a:pt x="3944" y="1410"/>
                        </a:cubicBezTo>
                        <a:cubicBezTo>
                          <a:pt x="4205" y="485"/>
                          <a:pt x="3213" y="0"/>
                          <a:pt x="24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44"/>
                  <p:cNvSpPr/>
                  <p:nvPr/>
                </p:nvSpPr>
                <p:spPr>
                  <a:xfrm>
                    <a:off x="2330446" y="2822198"/>
                    <a:ext cx="164026" cy="144744"/>
                  </a:xfrm>
                  <a:custGeom>
                    <a:rect b="b" l="l" r="r" t="t"/>
                    <a:pathLst>
                      <a:path extrusionOk="0" h="1111" w="1259">
                        <a:moveTo>
                          <a:pt x="861" y="0"/>
                        </a:moveTo>
                        <a:cubicBezTo>
                          <a:pt x="812" y="0"/>
                          <a:pt x="762" y="8"/>
                          <a:pt x="714" y="25"/>
                        </a:cubicBezTo>
                        <a:cubicBezTo>
                          <a:pt x="569" y="73"/>
                          <a:pt x="448" y="158"/>
                          <a:pt x="327" y="254"/>
                        </a:cubicBezTo>
                        <a:lnTo>
                          <a:pt x="218" y="448"/>
                        </a:lnTo>
                        <a:cubicBezTo>
                          <a:pt x="49" y="545"/>
                          <a:pt x="0" y="762"/>
                          <a:pt x="109" y="920"/>
                        </a:cubicBezTo>
                        <a:cubicBezTo>
                          <a:pt x="199" y="1040"/>
                          <a:pt x="348" y="1110"/>
                          <a:pt x="499" y="1110"/>
                        </a:cubicBezTo>
                        <a:cubicBezTo>
                          <a:pt x="530" y="1110"/>
                          <a:pt x="562" y="1107"/>
                          <a:pt x="593" y="1101"/>
                        </a:cubicBezTo>
                        <a:cubicBezTo>
                          <a:pt x="775" y="1053"/>
                          <a:pt x="932" y="944"/>
                          <a:pt x="1053" y="799"/>
                        </a:cubicBezTo>
                        <a:cubicBezTo>
                          <a:pt x="1137" y="702"/>
                          <a:pt x="1198" y="581"/>
                          <a:pt x="1234" y="460"/>
                        </a:cubicBezTo>
                        <a:cubicBezTo>
                          <a:pt x="1258" y="327"/>
                          <a:pt x="1222" y="194"/>
                          <a:pt x="1137" y="97"/>
                        </a:cubicBezTo>
                        <a:cubicBezTo>
                          <a:pt x="1057" y="33"/>
                          <a:pt x="960" y="0"/>
                          <a:pt x="8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44"/>
                  <p:cNvSpPr/>
                  <p:nvPr/>
                </p:nvSpPr>
                <p:spPr>
                  <a:xfrm>
                    <a:off x="2582544" y="2661558"/>
                    <a:ext cx="406742" cy="407393"/>
                  </a:xfrm>
                  <a:custGeom>
                    <a:rect b="b" l="l" r="r" t="t"/>
                    <a:pathLst>
                      <a:path extrusionOk="0" h="3127" w="3122">
                        <a:moveTo>
                          <a:pt x="2591" y="0"/>
                        </a:moveTo>
                        <a:cubicBezTo>
                          <a:pt x="2354" y="0"/>
                          <a:pt x="2115" y="172"/>
                          <a:pt x="1960" y="374"/>
                        </a:cubicBezTo>
                        <a:cubicBezTo>
                          <a:pt x="1755" y="616"/>
                          <a:pt x="1598" y="907"/>
                          <a:pt x="1331" y="1076"/>
                        </a:cubicBezTo>
                        <a:cubicBezTo>
                          <a:pt x="1239" y="1131"/>
                          <a:pt x="1144" y="1149"/>
                          <a:pt x="1051" y="1149"/>
                        </a:cubicBezTo>
                        <a:cubicBezTo>
                          <a:pt x="875" y="1149"/>
                          <a:pt x="702" y="1085"/>
                          <a:pt x="554" y="1085"/>
                        </a:cubicBezTo>
                        <a:cubicBezTo>
                          <a:pt x="504" y="1085"/>
                          <a:pt x="456" y="1093"/>
                          <a:pt x="412" y="1112"/>
                        </a:cubicBezTo>
                        <a:cubicBezTo>
                          <a:pt x="134" y="1233"/>
                          <a:pt x="1" y="1911"/>
                          <a:pt x="1" y="2165"/>
                        </a:cubicBezTo>
                        <a:cubicBezTo>
                          <a:pt x="1" y="2576"/>
                          <a:pt x="255" y="2951"/>
                          <a:pt x="642" y="3096"/>
                        </a:cubicBezTo>
                        <a:cubicBezTo>
                          <a:pt x="717" y="3117"/>
                          <a:pt x="793" y="3126"/>
                          <a:pt x="869" y="3126"/>
                        </a:cubicBezTo>
                        <a:cubicBezTo>
                          <a:pt x="1193" y="3126"/>
                          <a:pt x="1514" y="2954"/>
                          <a:pt x="1779" y="2758"/>
                        </a:cubicBezTo>
                        <a:cubicBezTo>
                          <a:pt x="2311" y="2346"/>
                          <a:pt x="2735" y="1802"/>
                          <a:pt x="2989" y="1173"/>
                        </a:cubicBezTo>
                        <a:cubicBezTo>
                          <a:pt x="3073" y="979"/>
                          <a:pt x="3122" y="762"/>
                          <a:pt x="3110" y="556"/>
                        </a:cubicBezTo>
                        <a:cubicBezTo>
                          <a:pt x="3098" y="326"/>
                          <a:pt x="2965" y="133"/>
                          <a:pt x="2771" y="36"/>
                        </a:cubicBezTo>
                        <a:cubicBezTo>
                          <a:pt x="2712" y="11"/>
                          <a:pt x="2652" y="0"/>
                          <a:pt x="25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764" name="Google Shape;14764;p44"/>
            <p:cNvGrpSpPr/>
            <p:nvPr/>
          </p:nvGrpSpPr>
          <p:grpSpPr>
            <a:xfrm>
              <a:off x="6511400" y="-386056"/>
              <a:ext cx="2894444" cy="3393046"/>
              <a:chOff x="5754575" y="539494"/>
              <a:chExt cx="2894444" cy="3393046"/>
            </a:xfrm>
          </p:grpSpPr>
          <p:grpSp>
            <p:nvGrpSpPr>
              <p:cNvPr id="14765" name="Google Shape;14765;p44"/>
              <p:cNvGrpSpPr/>
              <p:nvPr/>
            </p:nvGrpSpPr>
            <p:grpSpPr>
              <a:xfrm flipH="1" rot="1481150">
                <a:off x="6827699" y="781740"/>
                <a:ext cx="1511047" cy="1603979"/>
                <a:chOff x="7805848" y="0"/>
                <a:chExt cx="1338162" cy="1420462"/>
              </a:xfrm>
            </p:grpSpPr>
            <p:grpSp>
              <p:nvGrpSpPr>
                <p:cNvPr id="14766" name="Google Shape;14766;p44"/>
                <p:cNvGrpSpPr/>
                <p:nvPr/>
              </p:nvGrpSpPr>
              <p:grpSpPr>
                <a:xfrm>
                  <a:off x="8368560" y="0"/>
                  <a:ext cx="775450" cy="710225"/>
                  <a:chOff x="2092310" y="847750"/>
                  <a:chExt cx="775450" cy="710225"/>
                </a:xfrm>
              </p:grpSpPr>
              <p:sp>
                <p:nvSpPr>
                  <p:cNvPr id="14767" name="Google Shape;14767;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2" name="Google Shape;14782;p44"/>
                <p:cNvGrpSpPr/>
                <p:nvPr/>
              </p:nvGrpSpPr>
              <p:grpSpPr>
                <a:xfrm rot="-5400000">
                  <a:off x="7570791" y="386832"/>
                  <a:ext cx="1180338" cy="710225"/>
                  <a:chOff x="1687422" y="847750"/>
                  <a:chExt cx="1180338" cy="710225"/>
                </a:xfrm>
              </p:grpSpPr>
              <p:sp>
                <p:nvSpPr>
                  <p:cNvPr id="14783" name="Google Shape;14783;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44"/>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8" name="Google Shape;14798;p44"/>
                <p:cNvGrpSpPr/>
                <p:nvPr/>
              </p:nvGrpSpPr>
              <p:grpSpPr>
                <a:xfrm flipH="1" rot="10800000">
                  <a:off x="7988034" y="710237"/>
                  <a:ext cx="1045376" cy="710225"/>
                  <a:chOff x="1822384" y="847750"/>
                  <a:chExt cx="1045376" cy="710225"/>
                </a:xfrm>
              </p:grpSpPr>
              <p:sp>
                <p:nvSpPr>
                  <p:cNvPr id="14799" name="Google Shape;14799;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44"/>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14" name="Google Shape;14814;p44"/>
              <p:cNvGrpSpPr/>
              <p:nvPr/>
            </p:nvGrpSpPr>
            <p:grpSpPr>
              <a:xfrm flipH="1" rot="1481150">
                <a:off x="6872074" y="2086315"/>
                <a:ext cx="1511047" cy="1603979"/>
                <a:chOff x="7805848" y="0"/>
                <a:chExt cx="1338162" cy="1420462"/>
              </a:xfrm>
            </p:grpSpPr>
            <p:grpSp>
              <p:nvGrpSpPr>
                <p:cNvPr id="14815" name="Google Shape;14815;p44"/>
                <p:cNvGrpSpPr/>
                <p:nvPr/>
              </p:nvGrpSpPr>
              <p:grpSpPr>
                <a:xfrm>
                  <a:off x="8368560" y="0"/>
                  <a:ext cx="775450" cy="710225"/>
                  <a:chOff x="2092310" y="847750"/>
                  <a:chExt cx="775450" cy="710225"/>
                </a:xfrm>
              </p:grpSpPr>
              <p:sp>
                <p:nvSpPr>
                  <p:cNvPr id="14816" name="Google Shape;14816;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44"/>
                <p:cNvGrpSpPr/>
                <p:nvPr/>
              </p:nvGrpSpPr>
              <p:grpSpPr>
                <a:xfrm rot="-5400000">
                  <a:off x="7570791" y="386832"/>
                  <a:ext cx="1180338" cy="710225"/>
                  <a:chOff x="1687422" y="847750"/>
                  <a:chExt cx="1180338" cy="710225"/>
                </a:xfrm>
              </p:grpSpPr>
              <p:sp>
                <p:nvSpPr>
                  <p:cNvPr id="14832" name="Google Shape;14832;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44"/>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7" name="Google Shape;14847;p44"/>
                <p:cNvGrpSpPr/>
                <p:nvPr/>
              </p:nvGrpSpPr>
              <p:grpSpPr>
                <a:xfrm flipH="1" rot="10800000">
                  <a:off x="7988034" y="710237"/>
                  <a:ext cx="1045376" cy="710225"/>
                  <a:chOff x="1822384" y="847750"/>
                  <a:chExt cx="1045376" cy="710225"/>
                </a:xfrm>
              </p:grpSpPr>
              <p:sp>
                <p:nvSpPr>
                  <p:cNvPr id="14848" name="Google Shape;14848;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44"/>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63" name="Google Shape;14863;p44"/>
              <p:cNvGrpSpPr/>
              <p:nvPr/>
            </p:nvGrpSpPr>
            <p:grpSpPr>
              <a:xfrm flipH="1" rot="1481150">
                <a:off x="6020474" y="1211565"/>
                <a:ext cx="1511047" cy="1603979"/>
                <a:chOff x="7805848" y="0"/>
                <a:chExt cx="1338162" cy="1420462"/>
              </a:xfrm>
            </p:grpSpPr>
            <p:grpSp>
              <p:nvGrpSpPr>
                <p:cNvPr id="14864" name="Google Shape;14864;p44"/>
                <p:cNvGrpSpPr/>
                <p:nvPr/>
              </p:nvGrpSpPr>
              <p:grpSpPr>
                <a:xfrm>
                  <a:off x="8368560" y="0"/>
                  <a:ext cx="775450" cy="710225"/>
                  <a:chOff x="2092310" y="847750"/>
                  <a:chExt cx="775450" cy="710225"/>
                </a:xfrm>
              </p:grpSpPr>
              <p:sp>
                <p:nvSpPr>
                  <p:cNvPr id="14865" name="Google Shape;14865;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0" name="Google Shape;14880;p44"/>
                <p:cNvGrpSpPr/>
                <p:nvPr/>
              </p:nvGrpSpPr>
              <p:grpSpPr>
                <a:xfrm rot="-5400000">
                  <a:off x="7570791" y="386832"/>
                  <a:ext cx="1180338" cy="710225"/>
                  <a:chOff x="1687422" y="847750"/>
                  <a:chExt cx="1180338" cy="710225"/>
                </a:xfrm>
              </p:grpSpPr>
              <p:sp>
                <p:nvSpPr>
                  <p:cNvPr id="14881" name="Google Shape;14881;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44"/>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6" name="Google Shape;14896;p44"/>
                <p:cNvGrpSpPr/>
                <p:nvPr/>
              </p:nvGrpSpPr>
              <p:grpSpPr>
                <a:xfrm flipH="1" rot="10800000">
                  <a:off x="7988034" y="710237"/>
                  <a:ext cx="1045376" cy="710225"/>
                  <a:chOff x="1822384" y="847750"/>
                  <a:chExt cx="1045376" cy="710225"/>
                </a:xfrm>
              </p:grpSpPr>
              <p:sp>
                <p:nvSpPr>
                  <p:cNvPr id="14897" name="Google Shape;14897;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44"/>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5">
  <p:cSld name="CUSTOM_4_2_1">
    <p:spTree>
      <p:nvGrpSpPr>
        <p:cNvPr id="14912" name="Shape 14912"/>
        <p:cNvGrpSpPr/>
        <p:nvPr/>
      </p:nvGrpSpPr>
      <p:grpSpPr>
        <a:xfrm>
          <a:off x="0" y="0"/>
          <a:ext cx="0" cy="0"/>
          <a:chOff x="0" y="0"/>
          <a:chExt cx="0" cy="0"/>
        </a:xfrm>
      </p:grpSpPr>
      <p:grpSp>
        <p:nvGrpSpPr>
          <p:cNvPr id="14913" name="Google Shape;14913;p45"/>
          <p:cNvGrpSpPr/>
          <p:nvPr/>
        </p:nvGrpSpPr>
        <p:grpSpPr>
          <a:xfrm>
            <a:off x="176625" y="110350"/>
            <a:ext cx="8790774" cy="4922811"/>
            <a:chOff x="131600" y="118425"/>
            <a:chExt cx="8790774" cy="4922811"/>
          </a:xfrm>
        </p:grpSpPr>
        <p:sp>
          <p:nvSpPr>
            <p:cNvPr id="14914" name="Google Shape;14914;p45"/>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5" name="Google Shape;14915;p45"/>
            <p:cNvGrpSpPr/>
            <p:nvPr/>
          </p:nvGrpSpPr>
          <p:grpSpPr>
            <a:xfrm>
              <a:off x="131600" y="1884558"/>
              <a:ext cx="2122449" cy="3112715"/>
              <a:chOff x="131600" y="1884558"/>
              <a:chExt cx="2122449" cy="3112715"/>
            </a:xfrm>
          </p:grpSpPr>
          <p:sp>
            <p:nvSpPr>
              <p:cNvPr id="14916" name="Google Shape;14916;p45"/>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45"/>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45"/>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45"/>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45"/>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45"/>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45"/>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45"/>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45"/>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45"/>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45"/>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45"/>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45"/>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45"/>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45"/>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45"/>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45"/>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45"/>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45"/>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45"/>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45"/>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45"/>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45"/>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45"/>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45"/>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1" name="Google Shape;14941;p45"/>
            <p:cNvGrpSpPr/>
            <p:nvPr/>
          </p:nvGrpSpPr>
          <p:grpSpPr>
            <a:xfrm flipH="1">
              <a:off x="2342550" y="2567965"/>
              <a:ext cx="3964145" cy="1455821"/>
              <a:chOff x="3233388" y="140740"/>
              <a:chExt cx="3964145" cy="1455821"/>
            </a:xfrm>
          </p:grpSpPr>
          <p:sp>
            <p:nvSpPr>
              <p:cNvPr id="14942" name="Google Shape;14942;p4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4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4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4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4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4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4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4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4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45"/>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4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4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4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4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4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4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4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4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4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4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4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4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4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4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4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4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8" name="Google Shape;14968;p45"/>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45"/>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45"/>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45"/>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45"/>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45"/>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45"/>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45"/>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45"/>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45"/>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45"/>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45"/>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45"/>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45"/>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45"/>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45"/>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45"/>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45"/>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45"/>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45"/>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45"/>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45"/>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45"/>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45"/>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45"/>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45"/>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45"/>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45"/>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45"/>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45"/>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45"/>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45"/>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45"/>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45"/>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45"/>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45"/>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45"/>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45"/>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45"/>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45"/>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45"/>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45"/>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45"/>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45"/>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45"/>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45"/>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45"/>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45"/>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45"/>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45"/>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45"/>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45"/>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45"/>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45"/>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45"/>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45"/>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45"/>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45"/>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45"/>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45"/>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45"/>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45"/>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45"/>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45"/>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45"/>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45"/>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45"/>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45"/>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45"/>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45"/>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45"/>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45"/>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45"/>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45"/>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45"/>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45"/>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45"/>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45"/>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45"/>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45"/>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45"/>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45"/>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45"/>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45"/>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45"/>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45"/>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45"/>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45"/>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45"/>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45"/>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45"/>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45"/>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45"/>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45"/>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45"/>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45"/>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45"/>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45"/>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45"/>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45"/>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8" name="Google Shape;15068;p45"/>
            <p:cNvGrpSpPr/>
            <p:nvPr/>
          </p:nvGrpSpPr>
          <p:grpSpPr>
            <a:xfrm rot="5400000">
              <a:off x="6199788" y="1372590"/>
              <a:ext cx="3964145" cy="1455821"/>
              <a:chOff x="3233388" y="140740"/>
              <a:chExt cx="3964145" cy="1455821"/>
            </a:xfrm>
          </p:grpSpPr>
          <p:sp>
            <p:nvSpPr>
              <p:cNvPr id="15069" name="Google Shape;15069;p4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4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4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4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4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4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4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4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4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4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4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4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4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4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4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4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4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4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4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4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4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4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4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4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4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4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5" name="Google Shape;15095;p45"/>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45"/>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45"/>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45"/>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45"/>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00" name="Google Shape;15100;p45"/>
            <p:cNvGrpSpPr/>
            <p:nvPr/>
          </p:nvGrpSpPr>
          <p:grpSpPr>
            <a:xfrm>
              <a:off x="234224" y="118425"/>
              <a:ext cx="3532446" cy="1609151"/>
              <a:chOff x="140599" y="118425"/>
              <a:chExt cx="3532446" cy="1609151"/>
            </a:xfrm>
          </p:grpSpPr>
          <p:sp>
            <p:nvSpPr>
              <p:cNvPr id="15101" name="Google Shape;15101;p45"/>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45"/>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45"/>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45"/>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45"/>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45"/>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45"/>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45"/>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45"/>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45"/>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45"/>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45"/>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45"/>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45"/>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45"/>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45"/>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45"/>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45"/>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45"/>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45"/>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45"/>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45"/>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45"/>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45"/>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45"/>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45"/>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7" name="Google Shape;15127;p45"/>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8" name="Google Shape;15128;p45"/>
            <p:cNvGrpSpPr/>
            <p:nvPr/>
          </p:nvGrpSpPr>
          <p:grpSpPr>
            <a:xfrm>
              <a:off x="3327013" y="140740"/>
              <a:ext cx="3964145" cy="1455821"/>
              <a:chOff x="3233388" y="140740"/>
              <a:chExt cx="3964145" cy="1455821"/>
            </a:xfrm>
          </p:grpSpPr>
          <p:sp>
            <p:nvSpPr>
              <p:cNvPr id="15129" name="Google Shape;15129;p4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4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4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4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4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4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4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4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4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4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4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4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4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4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4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4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4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4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4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4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4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4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4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4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4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4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55" name="Google Shape;15155;p45"/>
          <p:cNvGrpSpPr/>
          <p:nvPr/>
        </p:nvGrpSpPr>
        <p:grpSpPr>
          <a:xfrm>
            <a:off x="-1023881" y="-428622"/>
            <a:ext cx="10783133" cy="5644301"/>
            <a:chOff x="-1023881" y="-428622"/>
            <a:chExt cx="10783133" cy="5644301"/>
          </a:xfrm>
        </p:grpSpPr>
        <p:grpSp>
          <p:nvGrpSpPr>
            <p:cNvPr id="15156" name="Google Shape;15156;p45"/>
            <p:cNvGrpSpPr/>
            <p:nvPr/>
          </p:nvGrpSpPr>
          <p:grpSpPr>
            <a:xfrm>
              <a:off x="2307740" y="857703"/>
              <a:ext cx="4528468" cy="4256128"/>
              <a:chOff x="2307740" y="781503"/>
              <a:chExt cx="4528468" cy="4256128"/>
            </a:xfrm>
          </p:grpSpPr>
          <p:grpSp>
            <p:nvGrpSpPr>
              <p:cNvPr id="15157" name="Google Shape;15157;p45"/>
              <p:cNvGrpSpPr/>
              <p:nvPr/>
            </p:nvGrpSpPr>
            <p:grpSpPr>
              <a:xfrm flipH="1" rot="-6618754">
                <a:off x="4324837" y="966461"/>
                <a:ext cx="1511084" cy="1604019"/>
                <a:chOff x="7805848" y="0"/>
                <a:chExt cx="1338162" cy="1420462"/>
              </a:xfrm>
            </p:grpSpPr>
            <p:grpSp>
              <p:nvGrpSpPr>
                <p:cNvPr id="15158" name="Google Shape;15158;p45"/>
                <p:cNvGrpSpPr/>
                <p:nvPr/>
              </p:nvGrpSpPr>
              <p:grpSpPr>
                <a:xfrm>
                  <a:off x="8368560" y="0"/>
                  <a:ext cx="775450" cy="710225"/>
                  <a:chOff x="2092310" y="847750"/>
                  <a:chExt cx="775450" cy="710225"/>
                </a:xfrm>
              </p:grpSpPr>
              <p:sp>
                <p:nvSpPr>
                  <p:cNvPr id="15159" name="Google Shape;15159;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4" name="Google Shape;15174;p45"/>
                <p:cNvGrpSpPr/>
                <p:nvPr/>
              </p:nvGrpSpPr>
              <p:grpSpPr>
                <a:xfrm rot="-5400000">
                  <a:off x="7773235" y="184387"/>
                  <a:ext cx="775450" cy="710225"/>
                  <a:chOff x="2092310" y="847750"/>
                  <a:chExt cx="775450" cy="710225"/>
                </a:xfrm>
              </p:grpSpPr>
              <p:sp>
                <p:nvSpPr>
                  <p:cNvPr id="15175" name="Google Shape;15175;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0" name="Google Shape;15190;p45"/>
                <p:cNvGrpSpPr/>
                <p:nvPr/>
              </p:nvGrpSpPr>
              <p:grpSpPr>
                <a:xfrm flipH="1" rot="10800000">
                  <a:off x="8257960" y="710237"/>
                  <a:ext cx="775450" cy="710225"/>
                  <a:chOff x="2092310" y="847750"/>
                  <a:chExt cx="775450" cy="710225"/>
                </a:xfrm>
              </p:grpSpPr>
              <p:sp>
                <p:nvSpPr>
                  <p:cNvPr id="15191" name="Google Shape;15191;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06" name="Google Shape;15206;p45"/>
              <p:cNvGrpSpPr/>
              <p:nvPr/>
            </p:nvGrpSpPr>
            <p:grpSpPr>
              <a:xfrm flipH="1" rot="4181246">
                <a:off x="3132679" y="2006449"/>
                <a:ext cx="1511084" cy="1604019"/>
                <a:chOff x="7805848" y="0"/>
                <a:chExt cx="1338162" cy="1420462"/>
              </a:xfrm>
            </p:grpSpPr>
            <p:grpSp>
              <p:nvGrpSpPr>
                <p:cNvPr id="15207" name="Google Shape;15207;p45"/>
                <p:cNvGrpSpPr/>
                <p:nvPr/>
              </p:nvGrpSpPr>
              <p:grpSpPr>
                <a:xfrm>
                  <a:off x="8368560" y="0"/>
                  <a:ext cx="775450" cy="710225"/>
                  <a:chOff x="2092310" y="847750"/>
                  <a:chExt cx="775450" cy="710225"/>
                </a:xfrm>
              </p:grpSpPr>
              <p:sp>
                <p:nvSpPr>
                  <p:cNvPr id="15208" name="Google Shape;15208;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45"/>
                <p:cNvGrpSpPr/>
                <p:nvPr/>
              </p:nvGrpSpPr>
              <p:grpSpPr>
                <a:xfrm rot="-5400000">
                  <a:off x="7773235" y="184387"/>
                  <a:ext cx="775450" cy="710225"/>
                  <a:chOff x="2092310" y="847750"/>
                  <a:chExt cx="775450" cy="710225"/>
                </a:xfrm>
              </p:grpSpPr>
              <p:sp>
                <p:nvSpPr>
                  <p:cNvPr id="15224" name="Google Shape;15224;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45"/>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9" name="Google Shape;15239;p45"/>
                <p:cNvGrpSpPr/>
                <p:nvPr/>
              </p:nvGrpSpPr>
              <p:grpSpPr>
                <a:xfrm flipH="1" rot="10800000">
                  <a:off x="8257960" y="38962"/>
                  <a:ext cx="775450" cy="1381500"/>
                  <a:chOff x="2092310" y="847750"/>
                  <a:chExt cx="775450" cy="1381500"/>
                </a:xfrm>
              </p:grpSpPr>
              <p:sp>
                <p:nvSpPr>
                  <p:cNvPr id="15240" name="Google Shape;15240;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45"/>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55" name="Google Shape;15255;p45"/>
              <p:cNvGrpSpPr/>
              <p:nvPr/>
            </p:nvGrpSpPr>
            <p:grpSpPr>
              <a:xfrm flipH="1" rot="-6618754">
                <a:off x="5066252" y="1828731"/>
                <a:ext cx="1511084" cy="1604019"/>
                <a:chOff x="7805848" y="0"/>
                <a:chExt cx="1338162" cy="1420462"/>
              </a:xfrm>
            </p:grpSpPr>
            <p:grpSp>
              <p:nvGrpSpPr>
                <p:cNvPr id="15256" name="Google Shape;15256;p45"/>
                <p:cNvGrpSpPr/>
                <p:nvPr/>
              </p:nvGrpSpPr>
              <p:grpSpPr>
                <a:xfrm>
                  <a:off x="8368560" y="0"/>
                  <a:ext cx="775450" cy="710225"/>
                  <a:chOff x="2092310" y="847750"/>
                  <a:chExt cx="775450" cy="710225"/>
                </a:xfrm>
              </p:grpSpPr>
              <p:sp>
                <p:nvSpPr>
                  <p:cNvPr id="15257" name="Google Shape;15257;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2" name="Google Shape;15272;p45"/>
                <p:cNvGrpSpPr/>
                <p:nvPr/>
              </p:nvGrpSpPr>
              <p:grpSpPr>
                <a:xfrm rot="-5400000">
                  <a:off x="7604532" y="353091"/>
                  <a:ext cx="1112857" cy="710225"/>
                  <a:chOff x="1754903" y="847750"/>
                  <a:chExt cx="1112857" cy="710225"/>
                </a:xfrm>
              </p:grpSpPr>
              <p:sp>
                <p:nvSpPr>
                  <p:cNvPr id="15273" name="Google Shape;15273;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45"/>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45"/>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8" name="Google Shape;15288;p45"/>
                <p:cNvGrpSpPr/>
                <p:nvPr/>
              </p:nvGrpSpPr>
              <p:grpSpPr>
                <a:xfrm flipH="1" rot="10800000">
                  <a:off x="8122997" y="710237"/>
                  <a:ext cx="910413" cy="710225"/>
                  <a:chOff x="1957347" y="847750"/>
                  <a:chExt cx="910413" cy="710225"/>
                </a:xfrm>
              </p:grpSpPr>
              <p:sp>
                <p:nvSpPr>
                  <p:cNvPr id="15289" name="Google Shape;15289;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45"/>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04" name="Google Shape;15304;p45"/>
              <p:cNvGrpSpPr/>
              <p:nvPr/>
            </p:nvGrpSpPr>
            <p:grpSpPr>
              <a:xfrm flipH="1" rot="-6618754">
                <a:off x="2566613" y="975382"/>
                <a:ext cx="1511084" cy="1604019"/>
                <a:chOff x="7805848" y="0"/>
                <a:chExt cx="1338162" cy="1420462"/>
              </a:xfrm>
            </p:grpSpPr>
            <p:grpSp>
              <p:nvGrpSpPr>
                <p:cNvPr id="15305" name="Google Shape;15305;p45"/>
                <p:cNvGrpSpPr/>
                <p:nvPr/>
              </p:nvGrpSpPr>
              <p:grpSpPr>
                <a:xfrm>
                  <a:off x="8368560" y="0"/>
                  <a:ext cx="775450" cy="710225"/>
                  <a:chOff x="2092310" y="847750"/>
                  <a:chExt cx="775450" cy="710225"/>
                </a:xfrm>
              </p:grpSpPr>
              <p:sp>
                <p:nvSpPr>
                  <p:cNvPr id="15306" name="Google Shape;15306;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1" name="Google Shape;15321;p45"/>
                <p:cNvGrpSpPr/>
                <p:nvPr/>
              </p:nvGrpSpPr>
              <p:grpSpPr>
                <a:xfrm rot="-5400000">
                  <a:off x="7773235" y="184387"/>
                  <a:ext cx="775450" cy="710225"/>
                  <a:chOff x="2092310" y="847750"/>
                  <a:chExt cx="775450" cy="710225"/>
                </a:xfrm>
              </p:grpSpPr>
              <p:sp>
                <p:nvSpPr>
                  <p:cNvPr id="15322" name="Google Shape;15322;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7" name="Google Shape;15337;p45"/>
                <p:cNvGrpSpPr/>
                <p:nvPr/>
              </p:nvGrpSpPr>
              <p:grpSpPr>
                <a:xfrm flipH="1" rot="10800000">
                  <a:off x="8257960" y="710237"/>
                  <a:ext cx="775450" cy="710225"/>
                  <a:chOff x="2092310" y="847750"/>
                  <a:chExt cx="775450" cy="710225"/>
                </a:xfrm>
              </p:grpSpPr>
              <p:sp>
                <p:nvSpPr>
                  <p:cNvPr id="15338" name="Google Shape;15338;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53" name="Google Shape;15353;p45"/>
              <p:cNvGrpSpPr/>
              <p:nvPr/>
            </p:nvGrpSpPr>
            <p:grpSpPr>
              <a:xfrm flipH="1" rot="4181246">
                <a:off x="3933133" y="2159950"/>
                <a:ext cx="1834398" cy="2995261"/>
                <a:chOff x="7519532" y="-281971"/>
                <a:chExt cx="1624478" cy="2652497"/>
              </a:xfrm>
            </p:grpSpPr>
            <p:grpSp>
              <p:nvGrpSpPr>
                <p:cNvPr id="15354" name="Google Shape;15354;p45"/>
                <p:cNvGrpSpPr/>
                <p:nvPr/>
              </p:nvGrpSpPr>
              <p:grpSpPr>
                <a:xfrm>
                  <a:off x="8368560" y="0"/>
                  <a:ext cx="775450" cy="710225"/>
                  <a:chOff x="2092310" y="847750"/>
                  <a:chExt cx="775450" cy="710225"/>
                </a:xfrm>
              </p:grpSpPr>
              <p:sp>
                <p:nvSpPr>
                  <p:cNvPr id="15355" name="Google Shape;15355;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0" name="Google Shape;15370;p45"/>
                <p:cNvGrpSpPr/>
                <p:nvPr/>
              </p:nvGrpSpPr>
              <p:grpSpPr>
                <a:xfrm rot="-5400000">
                  <a:off x="7214321" y="521658"/>
                  <a:ext cx="2440396" cy="1257341"/>
                  <a:chOff x="649008" y="847750"/>
                  <a:chExt cx="2440396" cy="1257341"/>
                </a:xfrm>
              </p:grpSpPr>
              <p:sp>
                <p:nvSpPr>
                  <p:cNvPr id="15371" name="Google Shape;15371;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45"/>
                  <p:cNvSpPr/>
                  <p:nvPr/>
                </p:nvSpPr>
                <p:spPr>
                  <a:xfrm>
                    <a:off x="649008" y="2062554"/>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45"/>
                  <p:cNvSpPr/>
                  <p:nvPr/>
                </p:nvSpPr>
                <p:spPr>
                  <a:xfrm>
                    <a:off x="3019496" y="1044432"/>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6" name="Google Shape;15386;p45"/>
                <p:cNvGrpSpPr/>
                <p:nvPr/>
              </p:nvGrpSpPr>
              <p:grpSpPr>
                <a:xfrm flipH="1" rot="10800000">
                  <a:off x="7519532" y="-281971"/>
                  <a:ext cx="1513878" cy="1702433"/>
                  <a:chOff x="1353882" y="847750"/>
                  <a:chExt cx="1513878" cy="1702433"/>
                </a:xfrm>
              </p:grpSpPr>
              <p:sp>
                <p:nvSpPr>
                  <p:cNvPr id="15387" name="Google Shape;15387;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45"/>
                  <p:cNvSpPr/>
                  <p:nvPr/>
                </p:nvSpPr>
                <p:spPr>
                  <a:xfrm>
                    <a:off x="1353882" y="250764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402" name="Google Shape;15402;p45"/>
            <p:cNvGrpSpPr/>
            <p:nvPr/>
          </p:nvGrpSpPr>
          <p:grpSpPr>
            <a:xfrm>
              <a:off x="-1023881" y="-428622"/>
              <a:ext cx="2584406" cy="2309754"/>
              <a:chOff x="-1023881" y="-428622"/>
              <a:chExt cx="2584406" cy="2309754"/>
            </a:xfrm>
          </p:grpSpPr>
          <p:grpSp>
            <p:nvGrpSpPr>
              <p:cNvPr id="15403" name="Google Shape;15403;p45"/>
              <p:cNvGrpSpPr/>
              <p:nvPr/>
            </p:nvGrpSpPr>
            <p:grpSpPr>
              <a:xfrm rot="1592241">
                <a:off x="-258200" y="672341"/>
                <a:ext cx="1053068" cy="564512"/>
                <a:chOff x="5206900" y="826150"/>
                <a:chExt cx="599275" cy="321250"/>
              </a:xfrm>
            </p:grpSpPr>
            <p:sp>
              <p:nvSpPr>
                <p:cNvPr id="15404" name="Google Shape;15404;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8" name="Google Shape;15418;p45"/>
              <p:cNvGrpSpPr/>
              <p:nvPr/>
            </p:nvGrpSpPr>
            <p:grpSpPr>
              <a:xfrm rot="-5278914">
                <a:off x="243973" y="1124292"/>
                <a:ext cx="525895" cy="519954"/>
                <a:chOff x="1817929" y="3898077"/>
                <a:chExt cx="566346" cy="559947"/>
              </a:xfrm>
            </p:grpSpPr>
            <p:sp>
              <p:nvSpPr>
                <p:cNvPr id="15419" name="Google Shape;15419;p45"/>
                <p:cNvSpPr/>
                <p:nvPr/>
              </p:nvSpPr>
              <p:spPr>
                <a:xfrm>
                  <a:off x="1913056" y="4081084"/>
                  <a:ext cx="53508" cy="53508"/>
                </a:xfrm>
                <a:custGeom>
                  <a:rect b="b" l="l" r="r" t="t"/>
                  <a:pathLst>
                    <a:path extrusionOk="0" h="945" w="945">
                      <a:moveTo>
                        <a:pt x="945" y="417"/>
                      </a:moveTo>
                      <a:cubicBezTo>
                        <a:pt x="945" y="769"/>
                        <a:pt x="497" y="945"/>
                        <a:pt x="257" y="689"/>
                      </a:cubicBezTo>
                      <a:cubicBezTo>
                        <a:pt x="1" y="433"/>
                        <a:pt x="193" y="0"/>
                        <a:pt x="545" y="16"/>
                      </a:cubicBezTo>
                      <a:cubicBezTo>
                        <a:pt x="769" y="16"/>
                        <a:pt x="945" y="192"/>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45"/>
                <p:cNvSpPr/>
                <p:nvPr/>
              </p:nvSpPr>
              <p:spPr>
                <a:xfrm>
                  <a:off x="2105122" y="4371901"/>
                  <a:ext cx="11834" cy="11834"/>
                </a:xfrm>
                <a:custGeom>
                  <a:rect b="b" l="l" r="r" t="t"/>
                  <a:pathLst>
                    <a:path extrusionOk="0" h="209" w="209">
                      <a:moveTo>
                        <a:pt x="209" y="97"/>
                      </a:moveTo>
                      <a:cubicBezTo>
                        <a:pt x="209" y="209"/>
                        <a:pt x="1" y="17"/>
                        <a:pt x="129" y="17"/>
                      </a:cubicBezTo>
                      <a:cubicBezTo>
                        <a:pt x="177" y="1"/>
                        <a:pt x="209" y="49"/>
                        <a:pt x="209"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45"/>
                <p:cNvSpPr/>
                <p:nvPr/>
              </p:nvSpPr>
              <p:spPr>
                <a:xfrm>
                  <a:off x="2347073" y="4228757"/>
                  <a:ext cx="9116" cy="11834"/>
                </a:xfrm>
                <a:custGeom>
                  <a:rect b="b" l="l" r="r" t="t"/>
                  <a:pathLst>
                    <a:path extrusionOk="0" h="209" w="161">
                      <a:moveTo>
                        <a:pt x="160" y="97"/>
                      </a:moveTo>
                      <a:cubicBezTo>
                        <a:pt x="160" y="209"/>
                        <a:pt x="0" y="209"/>
                        <a:pt x="0" y="97"/>
                      </a:cubicBezTo>
                      <a:cubicBezTo>
                        <a:pt x="0" y="1"/>
                        <a:pt x="160" y="1"/>
                        <a:pt x="160"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45"/>
                <p:cNvSpPr/>
                <p:nvPr/>
              </p:nvSpPr>
              <p:spPr>
                <a:xfrm>
                  <a:off x="2181280" y="4434413"/>
                  <a:ext cx="24518" cy="23612"/>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45"/>
                <p:cNvSpPr/>
                <p:nvPr/>
              </p:nvSpPr>
              <p:spPr>
                <a:xfrm>
                  <a:off x="2251946" y="4313919"/>
                  <a:ext cx="24518" cy="24518"/>
                </a:xfrm>
                <a:custGeom>
                  <a:rect b="b" l="l" r="r" t="t"/>
                  <a:pathLst>
                    <a:path extrusionOk="0" h="433" w="433">
                      <a:moveTo>
                        <a:pt x="432" y="193"/>
                      </a:moveTo>
                      <a:cubicBezTo>
                        <a:pt x="432" y="353"/>
                        <a:pt x="240" y="433"/>
                        <a:pt x="128" y="321"/>
                      </a:cubicBezTo>
                      <a:cubicBezTo>
                        <a:pt x="0" y="209"/>
                        <a:pt x="96" y="1"/>
                        <a:pt x="256" y="1"/>
                      </a:cubicBezTo>
                      <a:cubicBezTo>
                        <a:pt x="352"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45"/>
                <p:cNvSpPr/>
                <p:nvPr/>
              </p:nvSpPr>
              <p:spPr>
                <a:xfrm>
                  <a:off x="2174939" y="3898077"/>
                  <a:ext cx="19988" cy="19988"/>
                </a:xfrm>
                <a:custGeom>
                  <a:rect b="b" l="l" r="r" t="t"/>
                  <a:pathLst>
                    <a:path extrusionOk="0" h="353" w="353">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45"/>
                <p:cNvSpPr/>
                <p:nvPr/>
              </p:nvSpPr>
              <p:spPr>
                <a:xfrm>
                  <a:off x="2360663" y="4408140"/>
                  <a:ext cx="23612" cy="28141"/>
                </a:xfrm>
                <a:custGeom>
                  <a:rect b="b" l="l" r="r" t="t"/>
                  <a:pathLst>
                    <a:path extrusionOk="0" h="497" w="417">
                      <a:moveTo>
                        <a:pt x="384" y="225"/>
                      </a:moveTo>
                      <a:cubicBezTo>
                        <a:pt x="416" y="497"/>
                        <a:pt x="0" y="497"/>
                        <a:pt x="32" y="225"/>
                      </a:cubicBezTo>
                      <a:cubicBezTo>
                        <a:pt x="48" y="1"/>
                        <a:pt x="368" y="1"/>
                        <a:pt x="384"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45"/>
                <p:cNvSpPr/>
                <p:nvPr/>
              </p:nvSpPr>
              <p:spPr>
                <a:xfrm>
                  <a:off x="1817929" y="4332944"/>
                  <a:ext cx="87935" cy="87935"/>
                </a:xfrm>
                <a:custGeom>
                  <a:rect b="b" l="l" r="r" t="t"/>
                  <a:pathLst>
                    <a:path extrusionOk="0" h="1553" w="1553">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45"/>
                <p:cNvSpPr/>
                <p:nvPr/>
              </p:nvSpPr>
              <p:spPr>
                <a:xfrm>
                  <a:off x="2106934" y="4149938"/>
                  <a:ext cx="87991" cy="87935"/>
                </a:xfrm>
                <a:custGeom>
                  <a:rect b="b" l="l" r="r" t="t"/>
                  <a:pathLst>
                    <a:path extrusionOk="0" h="1553" w="1554">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8" name="Google Shape;15428;p45"/>
              <p:cNvGrpSpPr/>
              <p:nvPr/>
            </p:nvGrpSpPr>
            <p:grpSpPr>
              <a:xfrm rot="6049377">
                <a:off x="691621" y="974330"/>
                <a:ext cx="358075" cy="375931"/>
                <a:chOff x="1063586" y="401894"/>
                <a:chExt cx="262134" cy="275226"/>
              </a:xfrm>
            </p:grpSpPr>
            <p:sp>
              <p:nvSpPr>
                <p:cNvPr id="15429" name="Google Shape;15429;p45"/>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45"/>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45"/>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2" name="Google Shape;15432;p45"/>
              <p:cNvGrpSpPr/>
              <p:nvPr/>
            </p:nvGrpSpPr>
            <p:grpSpPr>
              <a:xfrm flipH="1" rot="4249492">
                <a:off x="-581311" y="-346413"/>
                <a:ext cx="1699267" cy="2145335"/>
                <a:chOff x="146217" y="2712579"/>
                <a:chExt cx="1552966" cy="1960401"/>
              </a:xfrm>
            </p:grpSpPr>
            <p:grpSp>
              <p:nvGrpSpPr>
                <p:cNvPr id="15433" name="Google Shape;15433;p45"/>
                <p:cNvGrpSpPr/>
                <p:nvPr/>
              </p:nvGrpSpPr>
              <p:grpSpPr>
                <a:xfrm>
                  <a:off x="146217" y="2712579"/>
                  <a:ext cx="1134008" cy="607901"/>
                  <a:chOff x="5206900" y="826150"/>
                  <a:chExt cx="599275" cy="321250"/>
                </a:xfrm>
              </p:grpSpPr>
              <p:sp>
                <p:nvSpPr>
                  <p:cNvPr id="15434" name="Google Shape;15434;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45"/>
                <p:cNvGrpSpPr/>
                <p:nvPr/>
              </p:nvGrpSpPr>
              <p:grpSpPr>
                <a:xfrm rot="-9256633">
                  <a:off x="489429" y="3110262"/>
                  <a:ext cx="1134020" cy="607908"/>
                  <a:chOff x="5206900" y="826150"/>
                  <a:chExt cx="599275" cy="321250"/>
                </a:xfrm>
              </p:grpSpPr>
              <p:sp>
                <p:nvSpPr>
                  <p:cNvPr id="15449" name="Google Shape;15449;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3" name="Google Shape;15463;p45"/>
                <p:cNvGrpSpPr/>
                <p:nvPr/>
              </p:nvGrpSpPr>
              <p:grpSpPr>
                <a:xfrm flipH="1" rot="7120513">
                  <a:off x="538618" y="3725726"/>
                  <a:ext cx="1133997" cy="607895"/>
                  <a:chOff x="5206900" y="826150"/>
                  <a:chExt cx="599275" cy="321250"/>
                </a:xfrm>
              </p:grpSpPr>
              <p:sp>
                <p:nvSpPr>
                  <p:cNvPr id="15464" name="Google Shape;15464;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478" name="Google Shape;15478;p45"/>
            <p:cNvGrpSpPr/>
            <p:nvPr/>
          </p:nvGrpSpPr>
          <p:grpSpPr>
            <a:xfrm>
              <a:off x="7873249" y="56844"/>
              <a:ext cx="1560858" cy="1537998"/>
              <a:chOff x="1723600" y="1764850"/>
              <a:chExt cx="374675" cy="369223"/>
            </a:xfrm>
          </p:grpSpPr>
          <p:sp>
            <p:nvSpPr>
              <p:cNvPr id="15479" name="Google Shape;15479;p45"/>
              <p:cNvSpPr/>
              <p:nvPr/>
            </p:nvSpPr>
            <p:spPr>
              <a:xfrm>
                <a:off x="1726326" y="1764850"/>
                <a:ext cx="369223" cy="369223"/>
              </a:xfrm>
              <a:custGeom>
                <a:rect b="b" l="l" r="r" t="t"/>
                <a:pathLst>
                  <a:path extrusionOk="0" h="4876" w="4876">
                    <a:moveTo>
                      <a:pt x="2432" y="0"/>
                    </a:moveTo>
                    <a:cubicBezTo>
                      <a:pt x="1089" y="0"/>
                      <a:pt x="1" y="1089"/>
                      <a:pt x="1" y="2431"/>
                    </a:cubicBezTo>
                    <a:cubicBezTo>
                      <a:pt x="1" y="3786"/>
                      <a:pt x="1089" y="4875"/>
                      <a:pt x="2432" y="4875"/>
                    </a:cubicBezTo>
                    <a:cubicBezTo>
                      <a:pt x="3787" y="4875"/>
                      <a:pt x="4876" y="3786"/>
                      <a:pt x="4876" y="2431"/>
                    </a:cubicBezTo>
                    <a:cubicBezTo>
                      <a:pt x="4876" y="1089"/>
                      <a:pt x="3787" y="0"/>
                      <a:pt x="2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45"/>
              <p:cNvSpPr/>
              <p:nvPr/>
            </p:nvSpPr>
            <p:spPr>
              <a:xfrm>
                <a:off x="1723600" y="1778783"/>
                <a:ext cx="374675" cy="341357"/>
              </a:xfrm>
              <a:custGeom>
                <a:rect b="b" l="l" r="r" t="t"/>
                <a:pathLst>
                  <a:path extrusionOk="0" h="4508" w="4948">
                    <a:moveTo>
                      <a:pt x="2480" y="0"/>
                    </a:moveTo>
                    <a:cubicBezTo>
                      <a:pt x="1456" y="0"/>
                      <a:pt x="530" y="700"/>
                      <a:pt x="291" y="1739"/>
                    </a:cubicBezTo>
                    <a:cubicBezTo>
                      <a:pt x="0" y="2949"/>
                      <a:pt x="750" y="4159"/>
                      <a:pt x="1960" y="4449"/>
                    </a:cubicBezTo>
                    <a:cubicBezTo>
                      <a:pt x="2130" y="4488"/>
                      <a:pt x="2301" y="4507"/>
                      <a:pt x="2468" y="4507"/>
                    </a:cubicBezTo>
                    <a:cubicBezTo>
                      <a:pt x="3492" y="4507"/>
                      <a:pt x="4420" y="3807"/>
                      <a:pt x="4670" y="2768"/>
                    </a:cubicBezTo>
                    <a:cubicBezTo>
                      <a:pt x="4948" y="1558"/>
                      <a:pt x="4198" y="348"/>
                      <a:pt x="2988" y="58"/>
                    </a:cubicBezTo>
                    <a:cubicBezTo>
                      <a:pt x="2818" y="19"/>
                      <a:pt x="2648" y="0"/>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45"/>
              <p:cNvSpPr/>
              <p:nvPr/>
            </p:nvSpPr>
            <p:spPr>
              <a:xfrm>
                <a:off x="1769412" y="1810359"/>
                <a:ext cx="237390" cy="144554"/>
              </a:xfrm>
              <a:custGeom>
                <a:rect b="b" l="l" r="r" t="t"/>
                <a:pathLst>
                  <a:path extrusionOk="0" h="1909" w="3135">
                    <a:moveTo>
                      <a:pt x="1811" y="1"/>
                    </a:moveTo>
                    <a:cubicBezTo>
                      <a:pt x="1741" y="1"/>
                      <a:pt x="1673" y="6"/>
                      <a:pt x="1609" y="16"/>
                    </a:cubicBezTo>
                    <a:cubicBezTo>
                      <a:pt x="1004" y="101"/>
                      <a:pt x="375" y="718"/>
                      <a:pt x="109" y="1238"/>
                    </a:cubicBezTo>
                    <a:cubicBezTo>
                      <a:pt x="24" y="1371"/>
                      <a:pt x="0" y="1528"/>
                      <a:pt x="36" y="1685"/>
                    </a:cubicBezTo>
                    <a:cubicBezTo>
                      <a:pt x="98" y="1836"/>
                      <a:pt x="270" y="1908"/>
                      <a:pt x="443" y="1908"/>
                    </a:cubicBezTo>
                    <a:cubicBezTo>
                      <a:pt x="507" y="1908"/>
                      <a:pt x="571" y="1898"/>
                      <a:pt x="629" y="1879"/>
                    </a:cubicBezTo>
                    <a:cubicBezTo>
                      <a:pt x="835" y="1770"/>
                      <a:pt x="1016" y="1637"/>
                      <a:pt x="1186" y="1492"/>
                    </a:cubicBezTo>
                    <a:cubicBezTo>
                      <a:pt x="1327" y="1378"/>
                      <a:pt x="1506" y="1287"/>
                      <a:pt x="1681" y="1287"/>
                    </a:cubicBezTo>
                    <a:cubicBezTo>
                      <a:pt x="1730" y="1287"/>
                      <a:pt x="1779" y="1294"/>
                      <a:pt x="1827" y="1310"/>
                    </a:cubicBezTo>
                    <a:cubicBezTo>
                      <a:pt x="1936" y="1347"/>
                      <a:pt x="2032" y="1431"/>
                      <a:pt x="2141" y="1468"/>
                    </a:cubicBezTo>
                    <a:cubicBezTo>
                      <a:pt x="2208" y="1489"/>
                      <a:pt x="2275" y="1499"/>
                      <a:pt x="2340" y="1499"/>
                    </a:cubicBezTo>
                    <a:cubicBezTo>
                      <a:pt x="2608" y="1499"/>
                      <a:pt x="2852" y="1329"/>
                      <a:pt x="2940" y="1056"/>
                    </a:cubicBezTo>
                    <a:cubicBezTo>
                      <a:pt x="3134" y="364"/>
                      <a:pt x="2401" y="1"/>
                      <a:pt x="18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45"/>
              <p:cNvSpPr/>
              <p:nvPr/>
            </p:nvSpPr>
            <p:spPr>
              <a:xfrm>
                <a:off x="1777666" y="1979977"/>
                <a:ext cx="71482" cy="62925"/>
              </a:xfrm>
              <a:custGeom>
                <a:rect b="b" l="l" r="r" t="t"/>
                <a:pathLst>
                  <a:path extrusionOk="0" h="831" w="944">
                    <a:moveTo>
                      <a:pt x="650" y="1"/>
                    </a:moveTo>
                    <a:cubicBezTo>
                      <a:pt x="611" y="1"/>
                      <a:pt x="571" y="9"/>
                      <a:pt x="532" y="26"/>
                    </a:cubicBezTo>
                    <a:cubicBezTo>
                      <a:pt x="423" y="62"/>
                      <a:pt x="327" y="123"/>
                      <a:pt x="242" y="195"/>
                    </a:cubicBezTo>
                    <a:lnTo>
                      <a:pt x="169" y="340"/>
                    </a:lnTo>
                    <a:cubicBezTo>
                      <a:pt x="36" y="413"/>
                      <a:pt x="0" y="570"/>
                      <a:pt x="85" y="691"/>
                    </a:cubicBezTo>
                    <a:cubicBezTo>
                      <a:pt x="155" y="782"/>
                      <a:pt x="259" y="830"/>
                      <a:pt x="375" y="830"/>
                    </a:cubicBezTo>
                    <a:cubicBezTo>
                      <a:pt x="399" y="830"/>
                      <a:pt x="423" y="828"/>
                      <a:pt x="448" y="824"/>
                    </a:cubicBezTo>
                    <a:cubicBezTo>
                      <a:pt x="581" y="788"/>
                      <a:pt x="702" y="715"/>
                      <a:pt x="786" y="607"/>
                    </a:cubicBezTo>
                    <a:cubicBezTo>
                      <a:pt x="847" y="534"/>
                      <a:pt x="895" y="437"/>
                      <a:pt x="919" y="340"/>
                    </a:cubicBezTo>
                    <a:cubicBezTo>
                      <a:pt x="944" y="244"/>
                      <a:pt x="907" y="147"/>
                      <a:pt x="847" y="74"/>
                    </a:cubicBezTo>
                    <a:cubicBezTo>
                      <a:pt x="792" y="27"/>
                      <a:pt x="722" y="1"/>
                      <a:pt x="6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45"/>
              <p:cNvSpPr/>
              <p:nvPr/>
            </p:nvSpPr>
            <p:spPr>
              <a:xfrm>
                <a:off x="1886632" y="1910994"/>
                <a:ext cx="176888" cy="176358"/>
              </a:xfrm>
              <a:custGeom>
                <a:rect b="b" l="l" r="r" t="t"/>
                <a:pathLst>
                  <a:path extrusionOk="0" h="2329" w="2336">
                    <a:moveTo>
                      <a:pt x="1934" y="0"/>
                    </a:moveTo>
                    <a:cubicBezTo>
                      <a:pt x="1761" y="0"/>
                      <a:pt x="1579" y="128"/>
                      <a:pt x="1464" y="272"/>
                    </a:cubicBezTo>
                    <a:cubicBezTo>
                      <a:pt x="1319" y="453"/>
                      <a:pt x="1198" y="671"/>
                      <a:pt x="1005" y="792"/>
                    </a:cubicBezTo>
                    <a:cubicBezTo>
                      <a:pt x="934" y="832"/>
                      <a:pt x="863" y="846"/>
                      <a:pt x="795" y="846"/>
                    </a:cubicBezTo>
                    <a:cubicBezTo>
                      <a:pt x="669" y="846"/>
                      <a:pt x="547" y="801"/>
                      <a:pt x="434" y="801"/>
                    </a:cubicBezTo>
                    <a:cubicBezTo>
                      <a:pt x="389" y="801"/>
                      <a:pt x="345" y="808"/>
                      <a:pt x="303" y="828"/>
                    </a:cubicBezTo>
                    <a:cubicBezTo>
                      <a:pt x="97" y="925"/>
                      <a:pt x="1" y="1421"/>
                      <a:pt x="1" y="1614"/>
                    </a:cubicBezTo>
                    <a:cubicBezTo>
                      <a:pt x="1" y="1917"/>
                      <a:pt x="194" y="2195"/>
                      <a:pt x="484" y="2304"/>
                    </a:cubicBezTo>
                    <a:cubicBezTo>
                      <a:pt x="543" y="2321"/>
                      <a:pt x="602" y="2329"/>
                      <a:pt x="661" y="2329"/>
                    </a:cubicBezTo>
                    <a:cubicBezTo>
                      <a:pt x="898" y="2329"/>
                      <a:pt x="1138" y="2205"/>
                      <a:pt x="1331" y="2050"/>
                    </a:cubicBezTo>
                    <a:cubicBezTo>
                      <a:pt x="1730" y="1747"/>
                      <a:pt x="2033" y="1336"/>
                      <a:pt x="2226" y="876"/>
                    </a:cubicBezTo>
                    <a:cubicBezTo>
                      <a:pt x="2299" y="731"/>
                      <a:pt x="2335" y="562"/>
                      <a:pt x="2323" y="405"/>
                    </a:cubicBezTo>
                    <a:cubicBezTo>
                      <a:pt x="2311" y="235"/>
                      <a:pt x="2214" y="90"/>
                      <a:pt x="2069" y="30"/>
                    </a:cubicBezTo>
                    <a:cubicBezTo>
                      <a:pt x="2026" y="9"/>
                      <a:pt x="1980" y="0"/>
                      <a:pt x="1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45"/>
            <p:cNvGrpSpPr/>
            <p:nvPr/>
          </p:nvGrpSpPr>
          <p:grpSpPr>
            <a:xfrm>
              <a:off x="7160393" y="603877"/>
              <a:ext cx="2598859" cy="4611801"/>
              <a:chOff x="7160393" y="603877"/>
              <a:chExt cx="2598859" cy="4611801"/>
            </a:xfrm>
          </p:grpSpPr>
          <p:grpSp>
            <p:nvGrpSpPr>
              <p:cNvPr id="15485" name="Google Shape;15485;p45"/>
              <p:cNvGrpSpPr/>
              <p:nvPr/>
            </p:nvGrpSpPr>
            <p:grpSpPr>
              <a:xfrm rot="1592241">
                <a:off x="7231025" y="2817266"/>
                <a:ext cx="1053068" cy="564512"/>
                <a:chOff x="5206900" y="826150"/>
                <a:chExt cx="599275" cy="321250"/>
              </a:xfrm>
            </p:grpSpPr>
            <p:sp>
              <p:nvSpPr>
                <p:cNvPr id="15486" name="Google Shape;15486;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0" name="Google Shape;15500;p45"/>
              <p:cNvGrpSpPr/>
              <p:nvPr/>
            </p:nvGrpSpPr>
            <p:grpSpPr>
              <a:xfrm rot="-5278914">
                <a:off x="8685048" y="2776317"/>
                <a:ext cx="525895" cy="519954"/>
                <a:chOff x="1817929" y="3898077"/>
                <a:chExt cx="566346" cy="559947"/>
              </a:xfrm>
            </p:grpSpPr>
            <p:sp>
              <p:nvSpPr>
                <p:cNvPr id="15501" name="Google Shape;15501;p45"/>
                <p:cNvSpPr/>
                <p:nvPr/>
              </p:nvSpPr>
              <p:spPr>
                <a:xfrm>
                  <a:off x="1913056" y="4081084"/>
                  <a:ext cx="53508" cy="53508"/>
                </a:xfrm>
                <a:custGeom>
                  <a:rect b="b" l="l" r="r" t="t"/>
                  <a:pathLst>
                    <a:path extrusionOk="0" h="945" w="945">
                      <a:moveTo>
                        <a:pt x="945" y="417"/>
                      </a:moveTo>
                      <a:cubicBezTo>
                        <a:pt x="945" y="769"/>
                        <a:pt x="497" y="945"/>
                        <a:pt x="257" y="689"/>
                      </a:cubicBezTo>
                      <a:cubicBezTo>
                        <a:pt x="1" y="433"/>
                        <a:pt x="193" y="0"/>
                        <a:pt x="545" y="16"/>
                      </a:cubicBezTo>
                      <a:cubicBezTo>
                        <a:pt x="769" y="16"/>
                        <a:pt x="945" y="192"/>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45"/>
                <p:cNvSpPr/>
                <p:nvPr/>
              </p:nvSpPr>
              <p:spPr>
                <a:xfrm>
                  <a:off x="2105122" y="4371901"/>
                  <a:ext cx="11834" cy="11834"/>
                </a:xfrm>
                <a:custGeom>
                  <a:rect b="b" l="l" r="r" t="t"/>
                  <a:pathLst>
                    <a:path extrusionOk="0" h="209" w="209">
                      <a:moveTo>
                        <a:pt x="209" y="97"/>
                      </a:moveTo>
                      <a:cubicBezTo>
                        <a:pt x="209" y="209"/>
                        <a:pt x="1" y="17"/>
                        <a:pt x="129" y="17"/>
                      </a:cubicBezTo>
                      <a:cubicBezTo>
                        <a:pt x="177" y="1"/>
                        <a:pt x="209" y="49"/>
                        <a:pt x="209"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45"/>
                <p:cNvSpPr/>
                <p:nvPr/>
              </p:nvSpPr>
              <p:spPr>
                <a:xfrm>
                  <a:off x="2347073" y="4228757"/>
                  <a:ext cx="9116" cy="11834"/>
                </a:xfrm>
                <a:custGeom>
                  <a:rect b="b" l="l" r="r" t="t"/>
                  <a:pathLst>
                    <a:path extrusionOk="0" h="209" w="161">
                      <a:moveTo>
                        <a:pt x="160" y="97"/>
                      </a:moveTo>
                      <a:cubicBezTo>
                        <a:pt x="160" y="209"/>
                        <a:pt x="0" y="209"/>
                        <a:pt x="0" y="97"/>
                      </a:cubicBezTo>
                      <a:cubicBezTo>
                        <a:pt x="0" y="1"/>
                        <a:pt x="160" y="1"/>
                        <a:pt x="160"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45"/>
                <p:cNvSpPr/>
                <p:nvPr/>
              </p:nvSpPr>
              <p:spPr>
                <a:xfrm>
                  <a:off x="2181280" y="4434413"/>
                  <a:ext cx="24518" cy="23612"/>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45"/>
                <p:cNvSpPr/>
                <p:nvPr/>
              </p:nvSpPr>
              <p:spPr>
                <a:xfrm>
                  <a:off x="2251946" y="4313919"/>
                  <a:ext cx="24518" cy="24518"/>
                </a:xfrm>
                <a:custGeom>
                  <a:rect b="b" l="l" r="r" t="t"/>
                  <a:pathLst>
                    <a:path extrusionOk="0" h="433" w="433">
                      <a:moveTo>
                        <a:pt x="432" y="193"/>
                      </a:moveTo>
                      <a:cubicBezTo>
                        <a:pt x="432" y="353"/>
                        <a:pt x="240" y="433"/>
                        <a:pt x="128" y="321"/>
                      </a:cubicBezTo>
                      <a:cubicBezTo>
                        <a:pt x="0" y="209"/>
                        <a:pt x="96" y="1"/>
                        <a:pt x="256" y="1"/>
                      </a:cubicBezTo>
                      <a:cubicBezTo>
                        <a:pt x="352"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45"/>
                <p:cNvSpPr/>
                <p:nvPr/>
              </p:nvSpPr>
              <p:spPr>
                <a:xfrm>
                  <a:off x="2174939" y="3898077"/>
                  <a:ext cx="19988" cy="19988"/>
                </a:xfrm>
                <a:custGeom>
                  <a:rect b="b" l="l" r="r" t="t"/>
                  <a:pathLst>
                    <a:path extrusionOk="0" h="353" w="353">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45"/>
                <p:cNvSpPr/>
                <p:nvPr/>
              </p:nvSpPr>
              <p:spPr>
                <a:xfrm>
                  <a:off x="2360663" y="4408140"/>
                  <a:ext cx="23612" cy="28141"/>
                </a:xfrm>
                <a:custGeom>
                  <a:rect b="b" l="l" r="r" t="t"/>
                  <a:pathLst>
                    <a:path extrusionOk="0" h="497" w="417">
                      <a:moveTo>
                        <a:pt x="384" y="225"/>
                      </a:moveTo>
                      <a:cubicBezTo>
                        <a:pt x="416" y="497"/>
                        <a:pt x="0" y="497"/>
                        <a:pt x="32" y="225"/>
                      </a:cubicBezTo>
                      <a:cubicBezTo>
                        <a:pt x="48" y="1"/>
                        <a:pt x="368" y="1"/>
                        <a:pt x="384"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45"/>
                <p:cNvSpPr/>
                <p:nvPr/>
              </p:nvSpPr>
              <p:spPr>
                <a:xfrm>
                  <a:off x="1817929" y="4332944"/>
                  <a:ext cx="87935" cy="87935"/>
                </a:xfrm>
                <a:custGeom>
                  <a:rect b="b" l="l" r="r" t="t"/>
                  <a:pathLst>
                    <a:path extrusionOk="0" h="1553" w="1553">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45"/>
                <p:cNvSpPr/>
                <p:nvPr/>
              </p:nvSpPr>
              <p:spPr>
                <a:xfrm>
                  <a:off x="2106934" y="4149938"/>
                  <a:ext cx="87991" cy="87935"/>
                </a:xfrm>
                <a:custGeom>
                  <a:rect b="b" l="l" r="r" t="t"/>
                  <a:pathLst>
                    <a:path extrusionOk="0" h="1553" w="1554">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0" name="Google Shape;15510;p45"/>
              <p:cNvGrpSpPr/>
              <p:nvPr/>
            </p:nvGrpSpPr>
            <p:grpSpPr>
              <a:xfrm flipH="1" rot="-10148886">
                <a:off x="7873320" y="744657"/>
                <a:ext cx="1699204" cy="2145391"/>
                <a:chOff x="146217" y="2712579"/>
                <a:chExt cx="1552966" cy="1960401"/>
              </a:xfrm>
            </p:grpSpPr>
            <p:grpSp>
              <p:nvGrpSpPr>
                <p:cNvPr id="15511" name="Google Shape;15511;p45"/>
                <p:cNvGrpSpPr/>
                <p:nvPr/>
              </p:nvGrpSpPr>
              <p:grpSpPr>
                <a:xfrm>
                  <a:off x="146217" y="2712579"/>
                  <a:ext cx="1134008" cy="607901"/>
                  <a:chOff x="5206900" y="826150"/>
                  <a:chExt cx="599275" cy="321250"/>
                </a:xfrm>
              </p:grpSpPr>
              <p:sp>
                <p:nvSpPr>
                  <p:cNvPr id="15512" name="Google Shape;15512;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6" name="Google Shape;15526;p45"/>
                <p:cNvGrpSpPr/>
                <p:nvPr/>
              </p:nvGrpSpPr>
              <p:grpSpPr>
                <a:xfrm rot="-9256633">
                  <a:off x="489429" y="3110262"/>
                  <a:ext cx="1134020" cy="607908"/>
                  <a:chOff x="5206900" y="826150"/>
                  <a:chExt cx="599275" cy="321250"/>
                </a:xfrm>
              </p:grpSpPr>
              <p:sp>
                <p:nvSpPr>
                  <p:cNvPr id="15527" name="Google Shape;15527;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1" name="Google Shape;15541;p45"/>
                <p:cNvGrpSpPr/>
                <p:nvPr/>
              </p:nvGrpSpPr>
              <p:grpSpPr>
                <a:xfrm flipH="1" rot="7120513">
                  <a:off x="538618" y="3725726"/>
                  <a:ext cx="1133997" cy="607895"/>
                  <a:chOff x="5206900" y="826150"/>
                  <a:chExt cx="599275" cy="321250"/>
                </a:xfrm>
              </p:grpSpPr>
              <p:sp>
                <p:nvSpPr>
                  <p:cNvPr id="15542" name="Google Shape;15542;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56" name="Google Shape;15556;p45"/>
              <p:cNvGrpSpPr/>
              <p:nvPr/>
            </p:nvGrpSpPr>
            <p:grpSpPr>
              <a:xfrm flipH="1">
                <a:off x="7686589" y="3070216"/>
                <a:ext cx="1699255" cy="2145463"/>
                <a:chOff x="146217" y="2712579"/>
                <a:chExt cx="1552966" cy="1960401"/>
              </a:xfrm>
            </p:grpSpPr>
            <p:grpSp>
              <p:nvGrpSpPr>
                <p:cNvPr id="15557" name="Google Shape;15557;p45"/>
                <p:cNvGrpSpPr/>
                <p:nvPr/>
              </p:nvGrpSpPr>
              <p:grpSpPr>
                <a:xfrm>
                  <a:off x="146217" y="2712579"/>
                  <a:ext cx="1134008" cy="607901"/>
                  <a:chOff x="5206900" y="826150"/>
                  <a:chExt cx="599275" cy="321250"/>
                </a:xfrm>
              </p:grpSpPr>
              <p:sp>
                <p:nvSpPr>
                  <p:cNvPr id="15558" name="Google Shape;15558;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2" name="Google Shape;15572;p45"/>
                <p:cNvGrpSpPr/>
                <p:nvPr/>
              </p:nvGrpSpPr>
              <p:grpSpPr>
                <a:xfrm rot="-9256633">
                  <a:off x="489429" y="3110262"/>
                  <a:ext cx="1134020" cy="607908"/>
                  <a:chOff x="5206900" y="826150"/>
                  <a:chExt cx="599275" cy="321250"/>
                </a:xfrm>
              </p:grpSpPr>
              <p:sp>
                <p:nvSpPr>
                  <p:cNvPr id="15573" name="Google Shape;15573;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7" name="Google Shape;15587;p45"/>
                <p:cNvGrpSpPr/>
                <p:nvPr/>
              </p:nvGrpSpPr>
              <p:grpSpPr>
                <a:xfrm flipH="1" rot="7120513">
                  <a:off x="538618" y="3725726"/>
                  <a:ext cx="1133997" cy="607895"/>
                  <a:chOff x="5206900" y="826150"/>
                  <a:chExt cx="599275" cy="321250"/>
                </a:xfrm>
              </p:grpSpPr>
              <p:sp>
                <p:nvSpPr>
                  <p:cNvPr id="15588" name="Google Shape;15588;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5602" name="Google Shape;15602;p4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603" name="Google Shape;15603;p45"/>
          <p:cNvSpPr txBox="1"/>
          <p:nvPr>
            <p:ph idx="1" type="body"/>
          </p:nvPr>
        </p:nvSpPr>
        <p:spPr>
          <a:xfrm>
            <a:off x="1917300" y="3776750"/>
            <a:ext cx="5309400" cy="5727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4_1">
    <p:spTree>
      <p:nvGrpSpPr>
        <p:cNvPr id="15604" name="Shape 15604"/>
        <p:cNvGrpSpPr/>
        <p:nvPr/>
      </p:nvGrpSpPr>
      <p:grpSpPr>
        <a:xfrm>
          <a:off x="0" y="0"/>
          <a:ext cx="0" cy="0"/>
          <a:chOff x="0" y="0"/>
          <a:chExt cx="0" cy="0"/>
        </a:xfrm>
      </p:grpSpPr>
      <p:grpSp>
        <p:nvGrpSpPr>
          <p:cNvPr id="15605" name="Google Shape;15605;p46"/>
          <p:cNvGrpSpPr/>
          <p:nvPr/>
        </p:nvGrpSpPr>
        <p:grpSpPr>
          <a:xfrm>
            <a:off x="176625" y="110350"/>
            <a:ext cx="8790774" cy="4922811"/>
            <a:chOff x="131600" y="118425"/>
            <a:chExt cx="8790774" cy="4922811"/>
          </a:xfrm>
        </p:grpSpPr>
        <p:sp>
          <p:nvSpPr>
            <p:cNvPr id="15606" name="Google Shape;15606;p46"/>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07" name="Google Shape;15607;p46"/>
            <p:cNvGrpSpPr/>
            <p:nvPr/>
          </p:nvGrpSpPr>
          <p:grpSpPr>
            <a:xfrm>
              <a:off x="131600" y="1884558"/>
              <a:ext cx="2122449" cy="3112715"/>
              <a:chOff x="131600" y="1884558"/>
              <a:chExt cx="2122449" cy="3112715"/>
            </a:xfrm>
          </p:grpSpPr>
          <p:sp>
            <p:nvSpPr>
              <p:cNvPr id="15608" name="Google Shape;15608;p46"/>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46"/>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46"/>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46"/>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46"/>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46"/>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46"/>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46"/>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46"/>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46"/>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46"/>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46"/>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46"/>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46"/>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46"/>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46"/>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46"/>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46"/>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46"/>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46"/>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46"/>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46"/>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46"/>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46"/>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46"/>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3" name="Google Shape;15633;p46"/>
            <p:cNvGrpSpPr/>
            <p:nvPr/>
          </p:nvGrpSpPr>
          <p:grpSpPr>
            <a:xfrm flipH="1">
              <a:off x="2342550" y="2567965"/>
              <a:ext cx="3964145" cy="1455821"/>
              <a:chOff x="3233388" y="140740"/>
              <a:chExt cx="3964145" cy="1455821"/>
            </a:xfrm>
          </p:grpSpPr>
          <p:sp>
            <p:nvSpPr>
              <p:cNvPr id="15634" name="Google Shape;15634;p4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4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4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4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4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4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4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4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4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46"/>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4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4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4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4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4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4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4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4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4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4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4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4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4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4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4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4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60" name="Google Shape;15660;p46"/>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46"/>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46"/>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46"/>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46"/>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46"/>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46"/>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46"/>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46"/>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46"/>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46"/>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46"/>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46"/>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46"/>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46"/>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46"/>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46"/>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46"/>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46"/>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46"/>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46"/>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46"/>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46"/>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46"/>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46"/>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46"/>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46"/>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46"/>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46"/>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46"/>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46"/>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46"/>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46"/>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46"/>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46"/>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46"/>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46"/>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46"/>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46"/>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46"/>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46"/>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46"/>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46"/>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46"/>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46"/>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46"/>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46"/>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46"/>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46"/>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46"/>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46"/>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46"/>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46"/>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46"/>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46"/>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46"/>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46"/>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46"/>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46"/>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46"/>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46"/>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46"/>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46"/>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46"/>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46"/>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46"/>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46"/>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46"/>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46"/>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46"/>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46"/>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46"/>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46"/>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46"/>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46"/>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46"/>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46"/>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46"/>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46"/>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46"/>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46"/>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46"/>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46"/>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46"/>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46"/>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46"/>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46"/>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46"/>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46"/>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46"/>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46"/>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46"/>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46"/>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46"/>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46"/>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46"/>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46"/>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46"/>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46"/>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46"/>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60" name="Google Shape;15760;p46"/>
            <p:cNvGrpSpPr/>
            <p:nvPr/>
          </p:nvGrpSpPr>
          <p:grpSpPr>
            <a:xfrm rot="5400000">
              <a:off x="6199788" y="1372590"/>
              <a:ext cx="3964145" cy="1455821"/>
              <a:chOff x="3233388" y="140740"/>
              <a:chExt cx="3964145" cy="1455821"/>
            </a:xfrm>
          </p:grpSpPr>
          <p:sp>
            <p:nvSpPr>
              <p:cNvPr id="15761" name="Google Shape;15761;p4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4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4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4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4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4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4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4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4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4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4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4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4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4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4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4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4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4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4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4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4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4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4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4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4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4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87" name="Google Shape;15787;p46"/>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46"/>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46"/>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46"/>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46"/>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92" name="Google Shape;15792;p46"/>
            <p:cNvGrpSpPr/>
            <p:nvPr/>
          </p:nvGrpSpPr>
          <p:grpSpPr>
            <a:xfrm>
              <a:off x="234224" y="118425"/>
              <a:ext cx="3532446" cy="1609151"/>
              <a:chOff x="140599" y="118425"/>
              <a:chExt cx="3532446" cy="1609151"/>
            </a:xfrm>
          </p:grpSpPr>
          <p:sp>
            <p:nvSpPr>
              <p:cNvPr id="15793" name="Google Shape;15793;p46"/>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46"/>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46"/>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46"/>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46"/>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46"/>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46"/>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46"/>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46"/>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46"/>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46"/>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46"/>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46"/>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46"/>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46"/>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46"/>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46"/>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46"/>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46"/>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46"/>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46"/>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46"/>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46"/>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46"/>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46"/>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46"/>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9" name="Google Shape;15819;p46"/>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20" name="Google Shape;15820;p46"/>
            <p:cNvGrpSpPr/>
            <p:nvPr/>
          </p:nvGrpSpPr>
          <p:grpSpPr>
            <a:xfrm>
              <a:off x="3327013" y="140740"/>
              <a:ext cx="3964145" cy="1455821"/>
              <a:chOff x="3233388" y="140740"/>
              <a:chExt cx="3964145" cy="1455821"/>
            </a:xfrm>
          </p:grpSpPr>
          <p:sp>
            <p:nvSpPr>
              <p:cNvPr id="15821" name="Google Shape;15821;p4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4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4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4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4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4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4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4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4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4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4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4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4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4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4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4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4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4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4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4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4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4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4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4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4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4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847" name="Google Shape;15847;p4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848" name="Google Shape;15848;p46"/>
          <p:cNvSpPr txBox="1"/>
          <p:nvPr>
            <p:ph idx="1" type="body"/>
          </p:nvPr>
        </p:nvSpPr>
        <p:spPr>
          <a:xfrm>
            <a:off x="713225" y="1062350"/>
            <a:ext cx="3747000" cy="35418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sz="12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5849" name="Google Shape;15849;p46"/>
          <p:cNvSpPr txBox="1"/>
          <p:nvPr>
            <p:ph idx="2" type="body"/>
          </p:nvPr>
        </p:nvSpPr>
        <p:spPr>
          <a:xfrm>
            <a:off x="4683725" y="1062350"/>
            <a:ext cx="3747000" cy="35418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sz="12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4_1_1">
    <p:spTree>
      <p:nvGrpSpPr>
        <p:cNvPr id="15850" name="Shape 15850"/>
        <p:cNvGrpSpPr/>
        <p:nvPr/>
      </p:nvGrpSpPr>
      <p:grpSpPr>
        <a:xfrm>
          <a:off x="0" y="0"/>
          <a:ext cx="0" cy="0"/>
          <a:chOff x="0" y="0"/>
          <a:chExt cx="0" cy="0"/>
        </a:xfrm>
      </p:grpSpPr>
      <p:grpSp>
        <p:nvGrpSpPr>
          <p:cNvPr id="15851" name="Google Shape;15851;p47"/>
          <p:cNvGrpSpPr/>
          <p:nvPr/>
        </p:nvGrpSpPr>
        <p:grpSpPr>
          <a:xfrm>
            <a:off x="176625" y="110350"/>
            <a:ext cx="8790774" cy="4922811"/>
            <a:chOff x="131600" y="118425"/>
            <a:chExt cx="8790774" cy="4922811"/>
          </a:xfrm>
        </p:grpSpPr>
        <p:sp>
          <p:nvSpPr>
            <p:cNvPr id="15852" name="Google Shape;15852;p47"/>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53" name="Google Shape;15853;p47"/>
            <p:cNvGrpSpPr/>
            <p:nvPr/>
          </p:nvGrpSpPr>
          <p:grpSpPr>
            <a:xfrm>
              <a:off x="131600" y="1884558"/>
              <a:ext cx="2122449" cy="3112715"/>
              <a:chOff x="131600" y="1884558"/>
              <a:chExt cx="2122449" cy="3112715"/>
            </a:xfrm>
          </p:grpSpPr>
          <p:sp>
            <p:nvSpPr>
              <p:cNvPr id="15854" name="Google Shape;15854;p47"/>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47"/>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47"/>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47"/>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47"/>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47"/>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47"/>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47"/>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47"/>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47"/>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47"/>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47"/>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47"/>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47"/>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47"/>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47"/>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47"/>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47"/>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47"/>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47"/>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47"/>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47"/>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47"/>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47"/>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47"/>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9" name="Google Shape;15879;p47"/>
            <p:cNvGrpSpPr/>
            <p:nvPr/>
          </p:nvGrpSpPr>
          <p:grpSpPr>
            <a:xfrm flipH="1">
              <a:off x="2342550" y="2567965"/>
              <a:ext cx="3964145" cy="1455821"/>
              <a:chOff x="3233388" y="140740"/>
              <a:chExt cx="3964145" cy="1455821"/>
            </a:xfrm>
          </p:grpSpPr>
          <p:sp>
            <p:nvSpPr>
              <p:cNvPr id="15880" name="Google Shape;15880;p4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4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4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4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4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4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4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4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4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47"/>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4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4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4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4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4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4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4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4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4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4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4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4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4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4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4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4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06" name="Google Shape;15906;p47"/>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47"/>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47"/>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47"/>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47"/>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47"/>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47"/>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47"/>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47"/>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47"/>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47"/>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47"/>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47"/>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47"/>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47"/>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47"/>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47"/>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47"/>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47"/>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47"/>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47"/>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47"/>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47"/>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47"/>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47"/>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47"/>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47"/>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47"/>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47"/>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47"/>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47"/>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47"/>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47"/>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47"/>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47"/>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47"/>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47"/>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47"/>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47"/>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47"/>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47"/>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47"/>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47"/>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47"/>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47"/>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47"/>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47"/>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47"/>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47"/>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47"/>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47"/>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47"/>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47"/>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47"/>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47"/>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47"/>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47"/>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47"/>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47"/>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47"/>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47"/>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47"/>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47"/>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47"/>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47"/>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47"/>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47"/>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47"/>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47"/>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47"/>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47"/>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47"/>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47"/>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47"/>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47"/>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47"/>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47"/>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47"/>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47"/>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47"/>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47"/>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47"/>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47"/>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47"/>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47"/>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47"/>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47"/>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47"/>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47"/>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47"/>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47"/>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47"/>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47"/>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47"/>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47"/>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47"/>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47"/>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47"/>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47"/>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47"/>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06" name="Google Shape;16006;p47"/>
            <p:cNvGrpSpPr/>
            <p:nvPr/>
          </p:nvGrpSpPr>
          <p:grpSpPr>
            <a:xfrm rot="5400000">
              <a:off x="6199788" y="1372590"/>
              <a:ext cx="3964145" cy="1455821"/>
              <a:chOff x="3233388" y="140740"/>
              <a:chExt cx="3964145" cy="1455821"/>
            </a:xfrm>
          </p:grpSpPr>
          <p:sp>
            <p:nvSpPr>
              <p:cNvPr id="16007" name="Google Shape;16007;p4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4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4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4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4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4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4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4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4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4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4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4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4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4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4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4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4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4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4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4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4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4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4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4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4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4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33" name="Google Shape;16033;p47"/>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47"/>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47"/>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47"/>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47"/>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38" name="Google Shape;16038;p47"/>
            <p:cNvGrpSpPr/>
            <p:nvPr/>
          </p:nvGrpSpPr>
          <p:grpSpPr>
            <a:xfrm>
              <a:off x="234224" y="118425"/>
              <a:ext cx="3532446" cy="1609151"/>
              <a:chOff x="140599" y="118425"/>
              <a:chExt cx="3532446" cy="1609151"/>
            </a:xfrm>
          </p:grpSpPr>
          <p:sp>
            <p:nvSpPr>
              <p:cNvPr id="16039" name="Google Shape;16039;p47"/>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47"/>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47"/>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47"/>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47"/>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47"/>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47"/>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47"/>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47"/>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47"/>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47"/>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47"/>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47"/>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47"/>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47"/>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47"/>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47"/>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47"/>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47"/>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47"/>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47"/>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47"/>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47"/>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47"/>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47"/>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47"/>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65" name="Google Shape;16065;p47"/>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66" name="Google Shape;16066;p47"/>
            <p:cNvGrpSpPr/>
            <p:nvPr/>
          </p:nvGrpSpPr>
          <p:grpSpPr>
            <a:xfrm>
              <a:off x="3327013" y="140740"/>
              <a:ext cx="3964145" cy="1455821"/>
              <a:chOff x="3233388" y="140740"/>
              <a:chExt cx="3964145" cy="1455821"/>
            </a:xfrm>
          </p:grpSpPr>
          <p:sp>
            <p:nvSpPr>
              <p:cNvPr id="16067" name="Google Shape;16067;p4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4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4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4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4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4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4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4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4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4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4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4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4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4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4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4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4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4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4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4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4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4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4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4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4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4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93" name="Google Shape;16093;p47"/>
          <p:cNvGrpSpPr/>
          <p:nvPr/>
        </p:nvGrpSpPr>
        <p:grpSpPr>
          <a:xfrm>
            <a:off x="-111930" y="470425"/>
            <a:ext cx="10155759" cy="5761915"/>
            <a:chOff x="-111930" y="470425"/>
            <a:chExt cx="10155759" cy="5761915"/>
          </a:xfrm>
        </p:grpSpPr>
        <p:grpSp>
          <p:nvGrpSpPr>
            <p:cNvPr id="16094" name="Google Shape;16094;p47"/>
            <p:cNvGrpSpPr/>
            <p:nvPr/>
          </p:nvGrpSpPr>
          <p:grpSpPr>
            <a:xfrm rot="-1552544">
              <a:off x="7961925" y="3824152"/>
              <a:ext cx="1699019" cy="2144969"/>
              <a:chOff x="7367733" y="196366"/>
              <a:chExt cx="1699100" cy="2145071"/>
            </a:xfrm>
          </p:grpSpPr>
          <p:grpSp>
            <p:nvGrpSpPr>
              <p:cNvPr id="16095" name="Google Shape;16095;p47"/>
              <p:cNvGrpSpPr/>
              <p:nvPr/>
            </p:nvGrpSpPr>
            <p:grpSpPr>
              <a:xfrm flipH="1">
                <a:off x="7367733" y="196366"/>
                <a:ext cx="1699100" cy="2145071"/>
                <a:chOff x="146217" y="2712579"/>
                <a:chExt cx="1552966" cy="1960401"/>
              </a:xfrm>
            </p:grpSpPr>
            <p:grpSp>
              <p:nvGrpSpPr>
                <p:cNvPr id="16096" name="Google Shape;16096;p47"/>
                <p:cNvGrpSpPr/>
                <p:nvPr/>
              </p:nvGrpSpPr>
              <p:grpSpPr>
                <a:xfrm>
                  <a:off x="146217" y="2712579"/>
                  <a:ext cx="1134008" cy="607901"/>
                  <a:chOff x="5206900" y="826150"/>
                  <a:chExt cx="599275" cy="321250"/>
                </a:xfrm>
              </p:grpSpPr>
              <p:sp>
                <p:nvSpPr>
                  <p:cNvPr id="16097" name="Google Shape;16097;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1" name="Google Shape;16111;p47"/>
                <p:cNvGrpSpPr/>
                <p:nvPr/>
              </p:nvGrpSpPr>
              <p:grpSpPr>
                <a:xfrm rot="-9256633">
                  <a:off x="489429" y="3110262"/>
                  <a:ext cx="1134020" cy="607908"/>
                  <a:chOff x="5206900" y="826150"/>
                  <a:chExt cx="599275" cy="321250"/>
                </a:xfrm>
              </p:grpSpPr>
              <p:sp>
                <p:nvSpPr>
                  <p:cNvPr id="16112" name="Google Shape;16112;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6" name="Google Shape;16126;p47"/>
                <p:cNvGrpSpPr/>
                <p:nvPr/>
              </p:nvGrpSpPr>
              <p:grpSpPr>
                <a:xfrm flipH="1" rot="7120513">
                  <a:off x="538618" y="3725726"/>
                  <a:ext cx="1133997" cy="607895"/>
                  <a:chOff x="5206900" y="826150"/>
                  <a:chExt cx="599275" cy="321250"/>
                </a:xfrm>
              </p:grpSpPr>
              <p:sp>
                <p:nvSpPr>
                  <p:cNvPr id="16127" name="Google Shape;16127;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41" name="Google Shape;16141;p47"/>
              <p:cNvGrpSpPr/>
              <p:nvPr/>
            </p:nvGrpSpPr>
            <p:grpSpPr>
              <a:xfrm>
                <a:off x="7920143" y="760581"/>
                <a:ext cx="384810" cy="524875"/>
                <a:chOff x="7920143" y="760581"/>
                <a:chExt cx="384810" cy="524875"/>
              </a:xfrm>
            </p:grpSpPr>
            <p:grpSp>
              <p:nvGrpSpPr>
                <p:cNvPr id="16142" name="Google Shape;16142;p47"/>
                <p:cNvGrpSpPr/>
                <p:nvPr/>
              </p:nvGrpSpPr>
              <p:grpSpPr>
                <a:xfrm>
                  <a:off x="8008359" y="1010231"/>
                  <a:ext cx="179610" cy="275226"/>
                  <a:chOff x="1146109" y="401894"/>
                  <a:chExt cx="179610" cy="275226"/>
                </a:xfrm>
              </p:grpSpPr>
              <p:sp>
                <p:nvSpPr>
                  <p:cNvPr id="16143" name="Google Shape;16143;p47"/>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47"/>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5" name="Google Shape;16145;p47"/>
                <p:cNvGrpSpPr/>
                <p:nvPr/>
              </p:nvGrpSpPr>
              <p:grpSpPr>
                <a:xfrm>
                  <a:off x="7920143" y="760581"/>
                  <a:ext cx="384810" cy="264430"/>
                  <a:chOff x="7920143" y="760581"/>
                  <a:chExt cx="384810" cy="264430"/>
                </a:xfrm>
              </p:grpSpPr>
              <p:sp>
                <p:nvSpPr>
                  <p:cNvPr id="16146" name="Google Shape;16146;p47"/>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47" name="Google Shape;16147;p47"/>
                  <p:cNvGrpSpPr/>
                  <p:nvPr/>
                </p:nvGrpSpPr>
                <p:grpSpPr>
                  <a:xfrm>
                    <a:off x="7920143" y="760581"/>
                    <a:ext cx="198469" cy="169885"/>
                    <a:chOff x="7920143" y="760581"/>
                    <a:chExt cx="198469" cy="169885"/>
                  </a:xfrm>
                </p:grpSpPr>
                <p:sp>
                  <p:nvSpPr>
                    <p:cNvPr id="16148" name="Google Shape;16148;p47"/>
                    <p:cNvSpPr/>
                    <p:nvPr/>
                  </p:nvSpPr>
                  <p:spPr>
                    <a:xfrm>
                      <a:off x="7954080" y="786290"/>
                      <a:ext cx="97877" cy="11845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47"/>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6150" name="Google Shape;16150;p47"/>
            <p:cNvGrpSpPr/>
            <p:nvPr/>
          </p:nvGrpSpPr>
          <p:grpSpPr>
            <a:xfrm>
              <a:off x="-111930" y="470425"/>
              <a:ext cx="9600118" cy="2827545"/>
              <a:chOff x="-111930" y="241825"/>
              <a:chExt cx="9600118" cy="2827545"/>
            </a:xfrm>
          </p:grpSpPr>
          <p:grpSp>
            <p:nvGrpSpPr>
              <p:cNvPr id="16151" name="Google Shape;16151;p47"/>
              <p:cNvGrpSpPr/>
              <p:nvPr/>
            </p:nvGrpSpPr>
            <p:grpSpPr>
              <a:xfrm flipH="1" rot="4394975">
                <a:off x="6493545" y="874322"/>
                <a:ext cx="1698976" cy="2145093"/>
                <a:chOff x="146217" y="2712579"/>
                <a:chExt cx="1552966" cy="1960401"/>
              </a:xfrm>
            </p:grpSpPr>
            <p:grpSp>
              <p:nvGrpSpPr>
                <p:cNvPr id="16152" name="Google Shape;16152;p47"/>
                <p:cNvGrpSpPr/>
                <p:nvPr/>
              </p:nvGrpSpPr>
              <p:grpSpPr>
                <a:xfrm>
                  <a:off x="146217" y="2712579"/>
                  <a:ext cx="1134008" cy="607901"/>
                  <a:chOff x="5206900" y="826150"/>
                  <a:chExt cx="599275" cy="321250"/>
                </a:xfrm>
              </p:grpSpPr>
              <p:sp>
                <p:nvSpPr>
                  <p:cNvPr id="16153" name="Google Shape;16153;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7" name="Google Shape;16167;p47"/>
                <p:cNvGrpSpPr/>
                <p:nvPr/>
              </p:nvGrpSpPr>
              <p:grpSpPr>
                <a:xfrm rot="-9256633">
                  <a:off x="489429" y="3110262"/>
                  <a:ext cx="1134020" cy="607908"/>
                  <a:chOff x="5206900" y="826150"/>
                  <a:chExt cx="599275" cy="321250"/>
                </a:xfrm>
              </p:grpSpPr>
              <p:sp>
                <p:nvSpPr>
                  <p:cNvPr id="16168" name="Google Shape;16168;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2" name="Google Shape;16182;p47"/>
                <p:cNvGrpSpPr/>
                <p:nvPr/>
              </p:nvGrpSpPr>
              <p:grpSpPr>
                <a:xfrm flipH="1" rot="7120513">
                  <a:off x="538618" y="3725726"/>
                  <a:ext cx="1133997" cy="607895"/>
                  <a:chOff x="5206900" y="826150"/>
                  <a:chExt cx="599275" cy="321250"/>
                </a:xfrm>
              </p:grpSpPr>
              <p:sp>
                <p:nvSpPr>
                  <p:cNvPr id="16183" name="Google Shape;16183;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97" name="Google Shape;16197;p47"/>
              <p:cNvGrpSpPr/>
              <p:nvPr/>
            </p:nvGrpSpPr>
            <p:grpSpPr>
              <a:xfrm flipH="1" rot="-5400000">
                <a:off x="110978" y="18917"/>
                <a:ext cx="1699255" cy="2145071"/>
                <a:chOff x="146217" y="2712579"/>
                <a:chExt cx="1552966" cy="1960401"/>
              </a:xfrm>
            </p:grpSpPr>
            <p:grpSp>
              <p:nvGrpSpPr>
                <p:cNvPr id="16198" name="Google Shape;16198;p47"/>
                <p:cNvGrpSpPr/>
                <p:nvPr/>
              </p:nvGrpSpPr>
              <p:grpSpPr>
                <a:xfrm>
                  <a:off x="146217" y="2712579"/>
                  <a:ext cx="1134008" cy="607901"/>
                  <a:chOff x="5206900" y="826150"/>
                  <a:chExt cx="599275" cy="321250"/>
                </a:xfrm>
              </p:grpSpPr>
              <p:sp>
                <p:nvSpPr>
                  <p:cNvPr id="16199" name="Google Shape;16199;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3" name="Google Shape;16213;p47"/>
                <p:cNvGrpSpPr/>
                <p:nvPr/>
              </p:nvGrpSpPr>
              <p:grpSpPr>
                <a:xfrm rot="-9256633">
                  <a:off x="489429" y="3110262"/>
                  <a:ext cx="1134020" cy="607908"/>
                  <a:chOff x="5206900" y="826150"/>
                  <a:chExt cx="599275" cy="321250"/>
                </a:xfrm>
              </p:grpSpPr>
              <p:sp>
                <p:nvSpPr>
                  <p:cNvPr id="16214" name="Google Shape;16214;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8" name="Google Shape;16228;p47"/>
                <p:cNvGrpSpPr/>
                <p:nvPr/>
              </p:nvGrpSpPr>
              <p:grpSpPr>
                <a:xfrm flipH="1" rot="7120513">
                  <a:off x="538618" y="3725726"/>
                  <a:ext cx="1133997" cy="607895"/>
                  <a:chOff x="5206900" y="826150"/>
                  <a:chExt cx="599275" cy="321250"/>
                </a:xfrm>
              </p:grpSpPr>
              <p:sp>
                <p:nvSpPr>
                  <p:cNvPr id="16229" name="Google Shape;16229;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43" name="Google Shape;16243;p47"/>
              <p:cNvGrpSpPr/>
              <p:nvPr/>
            </p:nvGrpSpPr>
            <p:grpSpPr>
              <a:xfrm flipH="1" rot="-4760041">
                <a:off x="2573686" y="674980"/>
                <a:ext cx="1699104" cy="2145109"/>
                <a:chOff x="146217" y="2712579"/>
                <a:chExt cx="1552966" cy="1960401"/>
              </a:xfrm>
            </p:grpSpPr>
            <p:grpSp>
              <p:nvGrpSpPr>
                <p:cNvPr id="16244" name="Google Shape;16244;p47"/>
                <p:cNvGrpSpPr/>
                <p:nvPr/>
              </p:nvGrpSpPr>
              <p:grpSpPr>
                <a:xfrm>
                  <a:off x="146217" y="2712579"/>
                  <a:ext cx="1134008" cy="607901"/>
                  <a:chOff x="5206900" y="826150"/>
                  <a:chExt cx="599275" cy="321250"/>
                </a:xfrm>
              </p:grpSpPr>
              <p:sp>
                <p:nvSpPr>
                  <p:cNvPr id="16245" name="Google Shape;16245;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9" name="Google Shape;16259;p47"/>
                <p:cNvGrpSpPr/>
                <p:nvPr/>
              </p:nvGrpSpPr>
              <p:grpSpPr>
                <a:xfrm rot="-9256633">
                  <a:off x="489429" y="3110262"/>
                  <a:ext cx="1134020" cy="607908"/>
                  <a:chOff x="5206900" y="826150"/>
                  <a:chExt cx="599275" cy="321250"/>
                </a:xfrm>
              </p:grpSpPr>
              <p:sp>
                <p:nvSpPr>
                  <p:cNvPr id="16260" name="Google Shape;16260;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4" name="Google Shape;16274;p47"/>
                <p:cNvGrpSpPr/>
                <p:nvPr/>
              </p:nvGrpSpPr>
              <p:grpSpPr>
                <a:xfrm flipH="1" rot="7120513">
                  <a:off x="538618" y="3725726"/>
                  <a:ext cx="1133997" cy="607895"/>
                  <a:chOff x="5206900" y="826150"/>
                  <a:chExt cx="599275" cy="321250"/>
                </a:xfrm>
              </p:grpSpPr>
              <p:sp>
                <p:nvSpPr>
                  <p:cNvPr id="16275" name="Google Shape;16275;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89" name="Google Shape;16289;p47"/>
              <p:cNvGrpSpPr/>
              <p:nvPr/>
            </p:nvGrpSpPr>
            <p:grpSpPr>
              <a:xfrm flipH="1" rot="-7103110">
                <a:off x="3775507" y="718358"/>
                <a:ext cx="1698997" cy="2145183"/>
                <a:chOff x="146217" y="2712579"/>
                <a:chExt cx="1552966" cy="1960401"/>
              </a:xfrm>
            </p:grpSpPr>
            <p:grpSp>
              <p:nvGrpSpPr>
                <p:cNvPr id="16290" name="Google Shape;16290;p47"/>
                <p:cNvGrpSpPr/>
                <p:nvPr/>
              </p:nvGrpSpPr>
              <p:grpSpPr>
                <a:xfrm>
                  <a:off x="146217" y="2712579"/>
                  <a:ext cx="1134008" cy="607901"/>
                  <a:chOff x="5206900" y="826150"/>
                  <a:chExt cx="599275" cy="321250"/>
                </a:xfrm>
              </p:grpSpPr>
              <p:sp>
                <p:nvSpPr>
                  <p:cNvPr id="16291" name="Google Shape;16291;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5" name="Google Shape;16305;p47"/>
                <p:cNvGrpSpPr/>
                <p:nvPr/>
              </p:nvGrpSpPr>
              <p:grpSpPr>
                <a:xfrm rot="-9256633">
                  <a:off x="489429" y="3110262"/>
                  <a:ext cx="1134020" cy="607908"/>
                  <a:chOff x="5206900" y="826150"/>
                  <a:chExt cx="599275" cy="321250"/>
                </a:xfrm>
              </p:grpSpPr>
              <p:sp>
                <p:nvSpPr>
                  <p:cNvPr id="16306" name="Google Shape;16306;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0" name="Google Shape;16320;p47"/>
                <p:cNvGrpSpPr/>
                <p:nvPr/>
              </p:nvGrpSpPr>
              <p:grpSpPr>
                <a:xfrm flipH="1" rot="7120513">
                  <a:off x="538618" y="3725726"/>
                  <a:ext cx="1133997" cy="607895"/>
                  <a:chOff x="5206900" y="826150"/>
                  <a:chExt cx="599275" cy="321250"/>
                </a:xfrm>
              </p:grpSpPr>
              <p:sp>
                <p:nvSpPr>
                  <p:cNvPr id="16321" name="Google Shape;16321;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35" name="Google Shape;16335;p47"/>
              <p:cNvGrpSpPr/>
              <p:nvPr/>
            </p:nvGrpSpPr>
            <p:grpSpPr>
              <a:xfrm flipH="1" rot="6200188">
                <a:off x="819337" y="718414"/>
                <a:ext cx="1699268" cy="2145087"/>
                <a:chOff x="146217" y="2712579"/>
                <a:chExt cx="1552966" cy="1960401"/>
              </a:xfrm>
            </p:grpSpPr>
            <p:grpSp>
              <p:nvGrpSpPr>
                <p:cNvPr id="16336" name="Google Shape;16336;p47"/>
                <p:cNvGrpSpPr/>
                <p:nvPr/>
              </p:nvGrpSpPr>
              <p:grpSpPr>
                <a:xfrm>
                  <a:off x="146217" y="2712579"/>
                  <a:ext cx="1134008" cy="607901"/>
                  <a:chOff x="5206900" y="826150"/>
                  <a:chExt cx="599275" cy="321250"/>
                </a:xfrm>
              </p:grpSpPr>
              <p:sp>
                <p:nvSpPr>
                  <p:cNvPr id="16337" name="Google Shape;16337;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1" name="Google Shape;16351;p47"/>
                <p:cNvGrpSpPr/>
                <p:nvPr/>
              </p:nvGrpSpPr>
              <p:grpSpPr>
                <a:xfrm rot="-9256633">
                  <a:off x="489429" y="3110262"/>
                  <a:ext cx="1134020" cy="607908"/>
                  <a:chOff x="5206900" y="826150"/>
                  <a:chExt cx="599275" cy="321250"/>
                </a:xfrm>
              </p:grpSpPr>
              <p:sp>
                <p:nvSpPr>
                  <p:cNvPr id="16352" name="Google Shape;16352;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6" name="Google Shape;16366;p47"/>
                <p:cNvGrpSpPr/>
                <p:nvPr/>
              </p:nvGrpSpPr>
              <p:grpSpPr>
                <a:xfrm flipH="1" rot="7120513">
                  <a:off x="538618" y="3725726"/>
                  <a:ext cx="1133997" cy="607895"/>
                  <a:chOff x="5206900" y="826150"/>
                  <a:chExt cx="599275" cy="321250"/>
                </a:xfrm>
              </p:grpSpPr>
              <p:sp>
                <p:nvSpPr>
                  <p:cNvPr id="16367" name="Google Shape;16367;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81" name="Google Shape;16381;p47"/>
              <p:cNvGrpSpPr/>
              <p:nvPr/>
            </p:nvGrpSpPr>
            <p:grpSpPr>
              <a:xfrm rot="5730442">
                <a:off x="4901048" y="843870"/>
                <a:ext cx="1699023" cy="2145186"/>
                <a:chOff x="146217" y="2712579"/>
                <a:chExt cx="1552966" cy="1960401"/>
              </a:xfrm>
            </p:grpSpPr>
            <p:grpSp>
              <p:nvGrpSpPr>
                <p:cNvPr id="16382" name="Google Shape;16382;p47"/>
                <p:cNvGrpSpPr/>
                <p:nvPr/>
              </p:nvGrpSpPr>
              <p:grpSpPr>
                <a:xfrm>
                  <a:off x="146217" y="2712579"/>
                  <a:ext cx="1134008" cy="607901"/>
                  <a:chOff x="5206900" y="826150"/>
                  <a:chExt cx="599275" cy="321250"/>
                </a:xfrm>
              </p:grpSpPr>
              <p:sp>
                <p:nvSpPr>
                  <p:cNvPr id="16383" name="Google Shape;16383;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7" name="Google Shape;16397;p47"/>
                <p:cNvGrpSpPr/>
                <p:nvPr/>
              </p:nvGrpSpPr>
              <p:grpSpPr>
                <a:xfrm rot="-9256633">
                  <a:off x="489429" y="3110262"/>
                  <a:ext cx="1134020" cy="607908"/>
                  <a:chOff x="5206900" y="826150"/>
                  <a:chExt cx="599275" cy="321250"/>
                </a:xfrm>
              </p:grpSpPr>
              <p:sp>
                <p:nvSpPr>
                  <p:cNvPr id="16398" name="Google Shape;16398;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2" name="Google Shape;16412;p47"/>
                <p:cNvGrpSpPr/>
                <p:nvPr/>
              </p:nvGrpSpPr>
              <p:grpSpPr>
                <a:xfrm flipH="1" rot="7120513">
                  <a:off x="538618" y="3725726"/>
                  <a:ext cx="1133997" cy="607895"/>
                  <a:chOff x="5206900" y="826150"/>
                  <a:chExt cx="599275" cy="321250"/>
                </a:xfrm>
              </p:grpSpPr>
              <p:sp>
                <p:nvSpPr>
                  <p:cNvPr id="16413" name="Google Shape;16413;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27" name="Google Shape;16427;p47"/>
              <p:cNvGrpSpPr/>
              <p:nvPr/>
            </p:nvGrpSpPr>
            <p:grpSpPr>
              <a:xfrm flipH="1" rot="-10648498">
                <a:off x="7742628" y="409084"/>
                <a:ext cx="1699041" cy="2145005"/>
                <a:chOff x="146217" y="2712579"/>
                <a:chExt cx="1552966" cy="1960401"/>
              </a:xfrm>
            </p:grpSpPr>
            <p:grpSp>
              <p:nvGrpSpPr>
                <p:cNvPr id="16428" name="Google Shape;16428;p47"/>
                <p:cNvGrpSpPr/>
                <p:nvPr/>
              </p:nvGrpSpPr>
              <p:grpSpPr>
                <a:xfrm>
                  <a:off x="146217" y="2712579"/>
                  <a:ext cx="1134008" cy="607901"/>
                  <a:chOff x="5206900" y="826150"/>
                  <a:chExt cx="599275" cy="321250"/>
                </a:xfrm>
              </p:grpSpPr>
              <p:sp>
                <p:nvSpPr>
                  <p:cNvPr id="16429" name="Google Shape;16429;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3" name="Google Shape;16443;p47"/>
                <p:cNvGrpSpPr/>
                <p:nvPr/>
              </p:nvGrpSpPr>
              <p:grpSpPr>
                <a:xfrm rot="-9256633">
                  <a:off x="489429" y="3110262"/>
                  <a:ext cx="1134020" cy="607908"/>
                  <a:chOff x="5206900" y="826150"/>
                  <a:chExt cx="599275" cy="321250"/>
                </a:xfrm>
              </p:grpSpPr>
              <p:sp>
                <p:nvSpPr>
                  <p:cNvPr id="16444" name="Google Shape;16444;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8" name="Google Shape;16458;p47"/>
                <p:cNvGrpSpPr/>
                <p:nvPr/>
              </p:nvGrpSpPr>
              <p:grpSpPr>
                <a:xfrm flipH="1" rot="7120513">
                  <a:off x="538618" y="3725726"/>
                  <a:ext cx="1133997" cy="607895"/>
                  <a:chOff x="5206900" y="826150"/>
                  <a:chExt cx="599275" cy="321250"/>
                </a:xfrm>
              </p:grpSpPr>
              <p:sp>
                <p:nvSpPr>
                  <p:cNvPr id="16459" name="Google Shape;16459;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6473" name="Google Shape;16473;p4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474" name="Google Shape;16474;p47"/>
          <p:cNvSpPr txBox="1"/>
          <p:nvPr>
            <p:ph idx="1" type="body"/>
          </p:nvPr>
        </p:nvSpPr>
        <p:spPr>
          <a:xfrm>
            <a:off x="1888225" y="3427701"/>
            <a:ext cx="2093400" cy="801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16475" name="Google Shape;16475;p47"/>
          <p:cNvSpPr txBox="1"/>
          <p:nvPr>
            <p:ph idx="2" type="body"/>
          </p:nvPr>
        </p:nvSpPr>
        <p:spPr>
          <a:xfrm>
            <a:off x="5162525" y="3427701"/>
            <a:ext cx="2093400" cy="801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solidFill>
                  <a:schemeClr val="accent3"/>
                </a:solidFill>
              </a:defRPr>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16476" name="Google Shape;16476;p47"/>
          <p:cNvSpPr txBox="1"/>
          <p:nvPr>
            <p:ph idx="3" type="subTitle"/>
          </p:nvPr>
        </p:nvSpPr>
        <p:spPr>
          <a:xfrm>
            <a:off x="1888075" y="3069375"/>
            <a:ext cx="2093400" cy="30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6477" name="Google Shape;16477;p47"/>
          <p:cNvSpPr txBox="1"/>
          <p:nvPr>
            <p:ph idx="4" type="subTitle"/>
          </p:nvPr>
        </p:nvSpPr>
        <p:spPr>
          <a:xfrm>
            <a:off x="5162525" y="3069375"/>
            <a:ext cx="2093400" cy="30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6478" name="Google Shape;16478;p47"/>
          <p:cNvSpPr/>
          <p:nvPr/>
        </p:nvSpPr>
        <p:spPr>
          <a:xfrm rot="-435006">
            <a:off x="6396348" y="170543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spTree>
      <p:nvGrpSpPr>
        <p:cNvPr id="16479" name="Shape 16479"/>
        <p:cNvGrpSpPr/>
        <p:nvPr/>
      </p:nvGrpSpPr>
      <p:grpSpPr>
        <a:xfrm>
          <a:off x="0" y="0"/>
          <a:ext cx="0" cy="0"/>
          <a:chOff x="0" y="0"/>
          <a:chExt cx="0" cy="0"/>
        </a:xfrm>
      </p:grpSpPr>
      <p:grpSp>
        <p:nvGrpSpPr>
          <p:cNvPr id="16480" name="Google Shape;16480;p48"/>
          <p:cNvGrpSpPr/>
          <p:nvPr/>
        </p:nvGrpSpPr>
        <p:grpSpPr>
          <a:xfrm>
            <a:off x="176625" y="110350"/>
            <a:ext cx="8790774" cy="4922811"/>
            <a:chOff x="131600" y="118425"/>
            <a:chExt cx="8790774" cy="4922811"/>
          </a:xfrm>
        </p:grpSpPr>
        <p:sp>
          <p:nvSpPr>
            <p:cNvPr id="16481" name="Google Shape;16481;p48"/>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82" name="Google Shape;16482;p48"/>
            <p:cNvGrpSpPr/>
            <p:nvPr/>
          </p:nvGrpSpPr>
          <p:grpSpPr>
            <a:xfrm>
              <a:off x="131600" y="1884558"/>
              <a:ext cx="2122449" cy="3112715"/>
              <a:chOff x="131600" y="1884558"/>
              <a:chExt cx="2122449" cy="3112715"/>
            </a:xfrm>
          </p:grpSpPr>
          <p:sp>
            <p:nvSpPr>
              <p:cNvPr id="16483" name="Google Shape;16483;p48"/>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48"/>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48"/>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48"/>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48"/>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48"/>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48"/>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48"/>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48"/>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48"/>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48"/>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48"/>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48"/>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48"/>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48"/>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48"/>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48"/>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48"/>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48"/>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48"/>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48"/>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48"/>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48"/>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48"/>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48"/>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8" name="Google Shape;16508;p48"/>
            <p:cNvGrpSpPr/>
            <p:nvPr/>
          </p:nvGrpSpPr>
          <p:grpSpPr>
            <a:xfrm flipH="1">
              <a:off x="2342550" y="2567965"/>
              <a:ext cx="3964145" cy="1455821"/>
              <a:chOff x="3233388" y="140740"/>
              <a:chExt cx="3964145" cy="1455821"/>
            </a:xfrm>
          </p:grpSpPr>
          <p:sp>
            <p:nvSpPr>
              <p:cNvPr id="16509" name="Google Shape;16509;p4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4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4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4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4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4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4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4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4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48"/>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4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4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4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4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4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4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4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4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4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4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4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4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4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4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4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4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35" name="Google Shape;16535;p48"/>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48"/>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48"/>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48"/>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48"/>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48"/>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48"/>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48"/>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48"/>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48"/>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48"/>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48"/>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48"/>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48"/>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48"/>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48"/>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48"/>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48"/>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48"/>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48"/>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48"/>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48"/>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48"/>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48"/>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48"/>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48"/>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48"/>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48"/>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48"/>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48"/>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48"/>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48"/>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48"/>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48"/>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48"/>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48"/>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48"/>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48"/>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48"/>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48"/>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48"/>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48"/>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48"/>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48"/>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48"/>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48"/>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48"/>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48"/>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48"/>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48"/>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48"/>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48"/>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48"/>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48"/>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48"/>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48"/>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48"/>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48"/>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48"/>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48"/>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48"/>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48"/>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48"/>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48"/>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48"/>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48"/>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48"/>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48"/>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48"/>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48"/>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48"/>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48"/>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48"/>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48"/>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48"/>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48"/>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48"/>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48"/>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48"/>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48"/>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48"/>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48"/>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48"/>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48"/>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48"/>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48"/>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48"/>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48"/>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48"/>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48"/>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48"/>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48"/>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48"/>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48"/>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48"/>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48"/>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48"/>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48"/>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48"/>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48"/>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35" name="Google Shape;16635;p48"/>
            <p:cNvGrpSpPr/>
            <p:nvPr/>
          </p:nvGrpSpPr>
          <p:grpSpPr>
            <a:xfrm rot="5400000">
              <a:off x="6199788" y="1372590"/>
              <a:ext cx="3964145" cy="1455821"/>
              <a:chOff x="3233388" y="140740"/>
              <a:chExt cx="3964145" cy="1455821"/>
            </a:xfrm>
          </p:grpSpPr>
          <p:sp>
            <p:nvSpPr>
              <p:cNvPr id="16636" name="Google Shape;16636;p4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4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4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4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4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4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4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4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4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4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4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4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4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4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4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4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4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4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4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4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4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4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4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4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4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4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62" name="Google Shape;16662;p48"/>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48"/>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48"/>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48"/>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48"/>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67" name="Google Shape;16667;p48"/>
            <p:cNvGrpSpPr/>
            <p:nvPr/>
          </p:nvGrpSpPr>
          <p:grpSpPr>
            <a:xfrm>
              <a:off x="234224" y="118425"/>
              <a:ext cx="3532446" cy="1609151"/>
              <a:chOff x="140599" y="118425"/>
              <a:chExt cx="3532446" cy="1609151"/>
            </a:xfrm>
          </p:grpSpPr>
          <p:sp>
            <p:nvSpPr>
              <p:cNvPr id="16668" name="Google Shape;16668;p48"/>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48"/>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48"/>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48"/>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48"/>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48"/>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48"/>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48"/>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48"/>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48"/>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48"/>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48"/>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48"/>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48"/>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48"/>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48"/>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48"/>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48"/>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48"/>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48"/>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48"/>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48"/>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48"/>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48"/>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48"/>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48"/>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94" name="Google Shape;16694;p48"/>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95" name="Google Shape;16695;p48"/>
            <p:cNvGrpSpPr/>
            <p:nvPr/>
          </p:nvGrpSpPr>
          <p:grpSpPr>
            <a:xfrm>
              <a:off x="3327013" y="140740"/>
              <a:ext cx="3964145" cy="1455821"/>
              <a:chOff x="3233388" y="140740"/>
              <a:chExt cx="3964145" cy="1455821"/>
            </a:xfrm>
          </p:grpSpPr>
          <p:sp>
            <p:nvSpPr>
              <p:cNvPr id="16696" name="Google Shape;16696;p4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4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4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4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4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4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4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4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4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4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4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4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4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4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4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4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4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4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4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4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4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4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4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4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4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4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722" name="Google Shape;16722;p48"/>
          <p:cNvGrpSpPr/>
          <p:nvPr/>
        </p:nvGrpSpPr>
        <p:grpSpPr>
          <a:xfrm>
            <a:off x="4968011" y="-445656"/>
            <a:ext cx="4758709" cy="5161635"/>
            <a:chOff x="4968011" y="-445656"/>
            <a:chExt cx="4758709" cy="5161635"/>
          </a:xfrm>
        </p:grpSpPr>
        <p:grpSp>
          <p:nvGrpSpPr>
            <p:cNvPr id="16723" name="Google Shape;16723;p48"/>
            <p:cNvGrpSpPr/>
            <p:nvPr/>
          </p:nvGrpSpPr>
          <p:grpSpPr>
            <a:xfrm>
              <a:off x="4968011" y="-445656"/>
              <a:ext cx="4758709" cy="4971472"/>
              <a:chOff x="4968011" y="-445656"/>
              <a:chExt cx="4758709" cy="4971472"/>
            </a:xfrm>
          </p:grpSpPr>
          <p:grpSp>
            <p:nvGrpSpPr>
              <p:cNvPr id="16724" name="Google Shape;16724;p48"/>
              <p:cNvGrpSpPr/>
              <p:nvPr/>
            </p:nvGrpSpPr>
            <p:grpSpPr>
              <a:xfrm>
                <a:off x="4968011" y="-445656"/>
                <a:ext cx="4758709" cy="4971472"/>
                <a:chOff x="4968011" y="-445656"/>
                <a:chExt cx="4758709" cy="4971472"/>
              </a:xfrm>
            </p:grpSpPr>
            <p:grpSp>
              <p:nvGrpSpPr>
                <p:cNvPr id="16725" name="Google Shape;16725;p48"/>
                <p:cNvGrpSpPr/>
                <p:nvPr/>
              </p:nvGrpSpPr>
              <p:grpSpPr>
                <a:xfrm flipH="1" rot="-9318850">
                  <a:off x="6514861" y="36575"/>
                  <a:ext cx="1511047" cy="1603979"/>
                  <a:chOff x="7805848" y="0"/>
                  <a:chExt cx="1338162" cy="1420462"/>
                </a:xfrm>
              </p:grpSpPr>
              <p:grpSp>
                <p:nvGrpSpPr>
                  <p:cNvPr id="16726" name="Google Shape;16726;p48"/>
                  <p:cNvGrpSpPr/>
                  <p:nvPr/>
                </p:nvGrpSpPr>
                <p:grpSpPr>
                  <a:xfrm>
                    <a:off x="8368560" y="0"/>
                    <a:ext cx="775450" cy="710225"/>
                    <a:chOff x="2092310" y="847750"/>
                    <a:chExt cx="775450" cy="710225"/>
                  </a:xfrm>
                </p:grpSpPr>
                <p:sp>
                  <p:nvSpPr>
                    <p:cNvPr id="16727" name="Google Shape;16727;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2" name="Google Shape;16742;p48"/>
                  <p:cNvGrpSpPr/>
                  <p:nvPr/>
                </p:nvGrpSpPr>
                <p:grpSpPr>
                  <a:xfrm rot="-5400000">
                    <a:off x="7773235" y="184387"/>
                    <a:ext cx="775450" cy="710225"/>
                    <a:chOff x="2092310" y="847750"/>
                    <a:chExt cx="775450" cy="710225"/>
                  </a:xfrm>
                </p:grpSpPr>
                <p:sp>
                  <p:nvSpPr>
                    <p:cNvPr id="16743" name="Google Shape;16743;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48"/>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8" name="Google Shape;16758;p48"/>
                  <p:cNvGrpSpPr/>
                  <p:nvPr/>
                </p:nvGrpSpPr>
                <p:grpSpPr>
                  <a:xfrm flipH="1" rot="10800000">
                    <a:off x="8055516" y="710237"/>
                    <a:ext cx="977894" cy="710225"/>
                    <a:chOff x="1889866" y="847750"/>
                    <a:chExt cx="977894" cy="710225"/>
                  </a:xfrm>
                </p:grpSpPr>
                <p:sp>
                  <p:nvSpPr>
                    <p:cNvPr id="16759" name="Google Shape;16759;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48"/>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774" name="Google Shape;16774;p48"/>
                <p:cNvGrpSpPr/>
                <p:nvPr/>
              </p:nvGrpSpPr>
              <p:grpSpPr>
                <a:xfrm flipH="1" rot="-9318850">
                  <a:off x="7734177" y="1470836"/>
                  <a:ext cx="1511047" cy="1603979"/>
                  <a:chOff x="7805848" y="0"/>
                  <a:chExt cx="1338162" cy="1420462"/>
                </a:xfrm>
              </p:grpSpPr>
              <p:grpSp>
                <p:nvGrpSpPr>
                  <p:cNvPr id="16775" name="Google Shape;16775;p48"/>
                  <p:cNvGrpSpPr/>
                  <p:nvPr/>
                </p:nvGrpSpPr>
                <p:grpSpPr>
                  <a:xfrm>
                    <a:off x="8368560" y="0"/>
                    <a:ext cx="775450" cy="710225"/>
                    <a:chOff x="2092310" y="847750"/>
                    <a:chExt cx="775450" cy="710225"/>
                  </a:xfrm>
                </p:grpSpPr>
                <p:sp>
                  <p:nvSpPr>
                    <p:cNvPr id="16776" name="Google Shape;16776;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1" name="Google Shape;16791;p48"/>
                  <p:cNvGrpSpPr/>
                  <p:nvPr/>
                </p:nvGrpSpPr>
                <p:grpSpPr>
                  <a:xfrm rot="-5400000">
                    <a:off x="7773235" y="184387"/>
                    <a:ext cx="775450" cy="710225"/>
                    <a:chOff x="2092310" y="847750"/>
                    <a:chExt cx="775450" cy="710225"/>
                  </a:xfrm>
                </p:grpSpPr>
                <p:sp>
                  <p:nvSpPr>
                    <p:cNvPr id="16792" name="Google Shape;16792;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7" name="Google Shape;16807;p48"/>
                  <p:cNvGrpSpPr/>
                  <p:nvPr/>
                </p:nvGrpSpPr>
                <p:grpSpPr>
                  <a:xfrm flipH="1" rot="10800000">
                    <a:off x="8257960" y="710237"/>
                    <a:ext cx="775450" cy="710225"/>
                    <a:chOff x="2092310" y="847750"/>
                    <a:chExt cx="775450" cy="710225"/>
                  </a:xfrm>
                </p:grpSpPr>
                <p:sp>
                  <p:nvSpPr>
                    <p:cNvPr id="16808" name="Google Shape;16808;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23" name="Google Shape;16823;p48"/>
                <p:cNvGrpSpPr/>
                <p:nvPr/>
              </p:nvGrpSpPr>
              <p:grpSpPr>
                <a:xfrm flipH="1" rot="1481150">
                  <a:off x="6413558" y="2471794"/>
                  <a:ext cx="1511047" cy="1603979"/>
                  <a:chOff x="7805848" y="0"/>
                  <a:chExt cx="1338162" cy="1420462"/>
                </a:xfrm>
              </p:grpSpPr>
              <p:grpSp>
                <p:nvGrpSpPr>
                  <p:cNvPr id="16824" name="Google Shape;16824;p48"/>
                  <p:cNvGrpSpPr/>
                  <p:nvPr/>
                </p:nvGrpSpPr>
                <p:grpSpPr>
                  <a:xfrm>
                    <a:off x="8368560" y="0"/>
                    <a:ext cx="775450" cy="710225"/>
                    <a:chOff x="2092310" y="847750"/>
                    <a:chExt cx="775450" cy="710225"/>
                  </a:xfrm>
                </p:grpSpPr>
                <p:sp>
                  <p:nvSpPr>
                    <p:cNvPr id="16825" name="Google Shape;16825;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0" name="Google Shape;16840;p48"/>
                  <p:cNvGrpSpPr/>
                  <p:nvPr/>
                </p:nvGrpSpPr>
                <p:grpSpPr>
                  <a:xfrm rot="-5400000">
                    <a:off x="7773235" y="184387"/>
                    <a:ext cx="775450" cy="710225"/>
                    <a:chOff x="2092310" y="847750"/>
                    <a:chExt cx="775450" cy="710225"/>
                  </a:xfrm>
                </p:grpSpPr>
                <p:sp>
                  <p:nvSpPr>
                    <p:cNvPr id="16841" name="Google Shape;16841;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48"/>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6" name="Google Shape;16856;p48"/>
                  <p:cNvGrpSpPr/>
                  <p:nvPr/>
                </p:nvGrpSpPr>
                <p:grpSpPr>
                  <a:xfrm flipH="1" rot="10800000">
                    <a:off x="8257960" y="38962"/>
                    <a:ext cx="775450" cy="1381500"/>
                    <a:chOff x="2092310" y="847750"/>
                    <a:chExt cx="775450" cy="1381500"/>
                  </a:xfrm>
                </p:grpSpPr>
                <p:sp>
                  <p:nvSpPr>
                    <p:cNvPr id="16857" name="Google Shape;16857;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48"/>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72" name="Google Shape;16872;p48"/>
                <p:cNvGrpSpPr/>
                <p:nvPr/>
              </p:nvGrpSpPr>
              <p:grpSpPr>
                <a:xfrm flipH="1" rot="-9318850">
                  <a:off x="5511264" y="1188595"/>
                  <a:ext cx="1511047" cy="1603979"/>
                  <a:chOff x="7805848" y="0"/>
                  <a:chExt cx="1338162" cy="1420462"/>
                </a:xfrm>
              </p:grpSpPr>
              <p:grpSp>
                <p:nvGrpSpPr>
                  <p:cNvPr id="16873" name="Google Shape;16873;p48"/>
                  <p:cNvGrpSpPr/>
                  <p:nvPr/>
                </p:nvGrpSpPr>
                <p:grpSpPr>
                  <a:xfrm>
                    <a:off x="8368560" y="0"/>
                    <a:ext cx="775450" cy="710225"/>
                    <a:chOff x="2092310" y="847750"/>
                    <a:chExt cx="775450" cy="710225"/>
                  </a:xfrm>
                </p:grpSpPr>
                <p:sp>
                  <p:nvSpPr>
                    <p:cNvPr id="16874" name="Google Shape;16874;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9" name="Google Shape;16889;p48"/>
                  <p:cNvGrpSpPr/>
                  <p:nvPr/>
                </p:nvGrpSpPr>
                <p:grpSpPr>
                  <a:xfrm rot="-5400000">
                    <a:off x="7604532" y="353091"/>
                    <a:ext cx="1112857" cy="710225"/>
                    <a:chOff x="1754903" y="847750"/>
                    <a:chExt cx="1112857" cy="710225"/>
                  </a:xfrm>
                </p:grpSpPr>
                <p:sp>
                  <p:nvSpPr>
                    <p:cNvPr id="16890" name="Google Shape;16890;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48"/>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48"/>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5" name="Google Shape;16905;p48"/>
                  <p:cNvGrpSpPr/>
                  <p:nvPr/>
                </p:nvGrpSpPr>
                <p:grpSpPr>
                  <a:xfrm flipH="1" rot="10800000">
                    <a:off x="8122997" y="710237"/>
                    <a:ext cx="910413" cy="710225"/>
                    <a:chOff x="1957347" y="847750"/>
                    <a:chExt cx="910413" cy="710225"/>
                  </a:xfrm>
                </p:grpSpPr>
                <p:sp>
                  <p:nvSpPr>
                    <p:cNvPr id="16906" name="Google Shape;16906;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48"/>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921" name="Google Shape;16921;p48"/>
                <p:cNvGrpSpPr/>
                <p:nvPr/>
              </p:nvGrpSpPr>
              <p:grpSpPr>
                <a:xfrm flipH="1" rot="-9318850">
                  <a:off x="7315646" y="1076234"/>
                  <a:ext cx="1511047" cy="1603979"/>
                  <a:chOff x="7805848" y="0"/>
                  <a:chExt cx="1338162" cy="1420462"/>
                </a:xfrm>
              </p:grpSpPr>
              <p:grpSp>
                <p:nvGrpSpPr>
                  <p:cNvPr id="16922" name="Google Shape;16922;p48"/>
                  <p:cNvGrpSpPr/>
                  <p:nvPr/>
                </p:nvGrpSpPr>
                <p:grpSpPr>
                  <a:xfrm>
                    <a:off x="8368560" y="0"/>
                    <a:ext cx="775450" cy="710225"/>
                    <a:chOff x="2092310" y="847750"/>
                    <a:chExt cx="775450" cy="710225"/>
                  </a:xfrm>
                </p:grpSpPr>
                <p:sp>
                  <p:nvSpPr>
                    <p:cNvPr id="16923" name="Google Shape;16923;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8" name="Google Shape;16938;p48"/>
                  <p:cNvGrpSpPr/>
                  <p:nvPr/>
                </p:nvGrpSpPr>
                <p:grpSpPr>
                  <a:xfrm rot="-5400000">
                    <a:off x="7773235" y="184387"/>
                    <a:ext cx="775450" cy="710225"/>
                    <a:chOff x="2092310" y="847750"/>
                    <a:chExt cx="775450" cy="710225"/>
                  </a:xfrm>
                </p:grpSpPr>
                <p:sp>
                  <p:nvSpPr>
                    <p:cNvPr id="16939" name="Google Shape;16939;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4" name="Google Shape;16954;p48"/>
                  <p:cNvGrpSpPr/>
                  <p:nvPr/>
                </p:nvGrpSpPr>
                <p:grpSpPr>
                  <a:xfrm flipH="1" rot="10800000">
                    <a:off x="8257960" y="710237"/>
                    <a:ext cx="775450" cy="710225"/>
                    <a:chOff x="2092310" y="847750"/>
                    <a:chExt cx="775450" cy="710225"/>
                  </a:xfrm>
                </p:grpSpPr>
                <p:sp>
                  <p:nvSpPr>
                    <p:cNvPr id="16955" name="Google Shape;16955;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970" name="Google Shape;16970;p48"/>
                <p:cNvGrpSpPr/>
                <p:nvPr/>
              </p:nvGrpSpPr>
              <p:grpSpPr>
                <a:xfrm flipH="1" rot="1481150">
                  <a:off x="7949774" y="-203410"/>
                  <a:ext cx="1511047" cy="1603979"/>
                  <a:chOff x="7805848" y="0"/>
                  <a:chExt cx="1338162" cy="1420462"/>
                </a:xfrm>
              </p:grpSpPr>
              <p:grpSp>
                <p:nvGrpSpPr>
                  <p:cNvPr id="16971" name="Google Shape;16971;p48"/>
                  <p:cNvGrpSpPr/>
                  <p:nvPr/>
                </p:nvGrpSpPr>
                <p:grpSpPr>
                  <a:xfrm>
                    <a:off x="8368560" y="0"/>
                    <a:ext cx="775450" cy="710225"/>
                    <a:chOff x="2092310" y="847750"/>
                    <a:chExt cx="775450" cy="710225"/>
                  </a:xfrm>
                </p:grpSpPr>
                <p:sp>
                  <p:nvSpPr>
                    <p:cNvPr id="16972" name="Google Shape;16972;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7" name="Google Shape;16987;p48"/>
                  <p:cNvGrpSpPr/>
                  <p:nvPr/>
                </p:nvGrpSpPr>
                <p:grpSpPr>
                  <a:xfrm rot="-5400000">
                    <a:off x="7570791" y="386832"/>
                    <a:ext cx="1180338" cy="710225"/>
                    <a:chOff x="1687422" y="847750"/>
                    <a:chExt cx="1180338" cy="710225"/>
                  </a:xfrm>
                </p:grpSpPr>
                <p:sp>
                  <p:nvSpPr>
                    <p:cNvPr id="16988" name="Google Shape;16988;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48"/>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3" name="Google Shape;17003;p48"/>
                  <p:cNvGrpSpPr/>
                  <p:nvPr/>
                </p:nvGrpSpPr>
                <p:grpSpPr>
                  <a:xfrm flipH="1" rot="10800000">
                    <a:off x="7988034" y="710237"/>
                    <a:ext cx="1045376" cy="710225"/>
                    <a:chOff x="1822384" y="847750"/>
                    <a:chExt cx="1045376" cy="710225"/>
                  </a:xfrm>
                </p:grpSpPr>
                <p:sp>
                  <p:nvSpPr>
                    <p:cNvPr id="17004" name="Google Shape;17004;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48"/>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19" name="Google Shape;17019;p48"/>
                <p:cNvGrpSpPr/>
                <p:nvPr/>
              </p:nvGrpSpPr>
              <p:grpSpPr>
                <a:xfrm flipH="1" rot="-9040757">
                  <a:off x="7540435" y="2654479"/>
                  <a:ext cx="1511144" cy="1604082"/>
                  <a:chOff x="7805848" y="0"/>
                  <a:chExt cx="1338162" cy="1420462"/>
                </a:xfrm>
              </p:grpSpPr>
              <p:grpSp>
                <p:nvGrpSpPr>
                  <p:cNvPr id="17020" name="Google Shape;17020;p48"/>
                  <p:cNvGrpSpPr/>
                  <p:nvPr/>
                </p:nvGrpSpPr>
                <p:grpSpPr>
                  <a:xfrm>
                    <a:off x="8368560" y="0"/>
                    <a:ext cx="775450" cy="710225"/>
                    <a:chOff x="2092310" y="847750"/>
                    <a:chExt cx="775450" cy="710225"/>
                  </a:xfrm>
                </p:grpSpPr>
                <p:sp>
                  <p:nvSpPr>
                    <p:cNvPr id="17021" name="Google Shape;17021;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6" name="Google Shape;17036;p48"/>
                  <p:cNvGrpSpPr/>
                  <p:nvPr/>
                </p:nvGrpSpPr>
                <p:grpSpPr>
                  <a:xfrm rot="-5400000">
                    <a:off x="7773235" y="184387"/>
                    <a:ext cx="775450" cy="710225"/>
                    <a:chOff x="2092310" y="847750"/>
                    <a:chExt cx="775450" cy="710225"/>
                  </a:xfrm>
                </p:grpSpPr>
                <p:sp>
                  <p:nvSpPr>
                    <p:cNvPr id="17037" name="Google Shape;17037;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48"/>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2" name="Google Shape;17052;p48"/>
                  <p:cNvGrpSpPr/>
                  <p:nvPr/>
                </p:nvGrpSpPr>
                <p:grpSpPr>
                  <a:xfrm flipH="1" rot="10800000">
                    <a:off x="8257960" y="38962"/>
                    <a:ext cx="775450" cy="1381500"/>
                    <a:chOff x="2092310" y="847750"/>
                    <a:chExt cx="775450" cy="1381500"/>
                  </a:xfrm>
                </p:grpSpPr>
                <p:sp>
                  <p:nvSpPr>
                    <p:cNvPr id="17053" name="Google Shape;17053;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48"/>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68" name="Google Shape;17068;p48"/>
                <p:cNvGrpSpPr/>
                <p:nvPr/>
              </p:nvGrpSpPr>
              <p:grpSpPr>
                <a:xfrm flipH="1" rot="6377256">
                  <a:off x="5194188" y="-57528"/>
                  <a:ext cx="1511080" cy="1604014"/>
                  <a:chOff x="7805848" y="0"/>
                  <a:chExt cx="1338162" cy="1420462"/>
                </a:xfrm>
              </p:grpSpPr>
              <p:grpSp>
                <p:nvGrpSpPr>
                  <p:cNvPr id="17069" name="Google Shape;17069;p48"/>
                  <p:cNvGrpSpPr/>
                  <p:nvPr/>
                </p:nvGrpSpPr>
                <p:grpSpPr>
                  <a:xfrm>
                    <a:off x="8368560" y="0"/>
                    <a:ext cx="775450" cy="710225"/>
                    <a:chOff x="2092310" y="847750"/>
                    <a:chExt cx="775450" cy="710225"/>
                  </a:xfrm>
                </p:grpSpPr>
                <p:sp>
                  <p:nvSpPr>
                    <p:cNvPr id="17070" name="Google Shape;17070;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5" name="Google Shape;17085;p48"/>
                  <p:cNvGrpSpPr/>
                  <p:nvPr/>
                </p:nvGrpSpPr>
                <p:grpSpPr>
                  <a:xfrm rot="-5400000">
                    <a:off x="7773235" y="184387"/>
                    <a:ext cx="775450" cy="710225"/>
                    <a:chOff x="2092310" y="847750"/>
                    <a:chExt cx="775450" cy="710225"/>
                  </a:xfrm>
                </p:grpSpPr>
                <p:sp>
                  <p:nvSpPr>
                    <p:cNvPr id="17086" name="Google Shape;17086;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48"/>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1" name="Google Shape;17101;p48"/>
                  <p:cNvGrpSpPr/>
                  <p:nvPr/>
                </p:nvGrpSpPr>
                <p:grpSpPr>
                  <a:xfrm flipH="1" rot="10800000">
                    <a:off x="8055516" y="710237"/>
                    <a:ext cx="977894" cy="710225"/>
                    <a:chOff x="1889866" y="847750"/>
                    <a:chExt cx="977894" cy="710225"/>
                  </a:xfrm>
                </p:grpSpPr>
                <p:sp>
                  <p:nvSpPr>
                    <p:cNvPr id="17102" name="Google Shape;17102;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48"/>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7117" name="Google Shape;17117;p48"/>
              <p:cNvSpPr/>
              <p:nvPr/>
            </p:nvSpPr>
            <p:spPr>
              <a:xfrm rot="-1591922">
                <a:off x="6831508" y="347826"/>
                <a:ext cx="693979" cy="38335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48"/>
              <p:cNvSpPr/>
              <p:nvPr/>
            </p:nvSpPr>
            <p:spPr>
              <a:xfrm rot="-1591970">
                <a:off x="7647002" y="3968064"/>
                <a:ext cx="426867" cy="23581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9" name="Google Shape;17119;p48"/>
            <p:cNvGrpSpPr/>
            <p:nvPr/>
          </p:nvGrpSpPr>
          <p:grpSpPr>
            <a:xfrm>
              <a:off x="5473925" y="2645018"/>
              <a:ext cx="1723324" cy="2070961"/>
              <a:chOff x="5473925" y="2645018"/>
              <a:chExt cx="1723324" cy="2070961"/>
            </a:xfrm>
          </p:grpSpPr>
          <p:sp>
            <p:nvSpPr>
              <p:cNvPr id="17120" name="Google Shape;17120;p48"/>
              <p:cNvSpPr/>
              <p:nvPr/>
            </p:nvSpPr>
            <p:spPr>
              <a:xfrm>
                <a:off x="5473925" y="3264063"/>
                <a:ext cx="1321404" cy="1451916"/>
              </a:xfrm>
              <a:custGeom>
                <a:rect b="b" l="l" r="r" t="t"/>
                <a:pathLst>
                  <a:path extrusionOk="0" h="22472" w="20452">
                    <a:moveTo>
                      <a:pt x="15680" y="0"/>
                    </a:moveTo>
                    <a:cubicBezTo>
                      <a:pt x="14976" y="0"/>
                      <a:pt x="14338" y="246"/>
                      <a:pt x="13914" y="746"/>
                    </a:cubicBezTo>
                    <a:lnTo>
                      <a:pt x="4207" y="14022"/>
                    </a:lnTo>
                    <a:cubicBezTo>
                      <a:pt x="4098" y="14158"/>
                      <a:pt x="4233" y="14316"/>
                      <a:pt x="4377" y="14316"/>
                    </a:cubicBezTo>
                    <a:cubicBezTo>
                      <a:pt x="4410" y="14316"/>
                      <a:pt x="4443" y="14307"/>
                      <a:pt x="4474" y="14289"/>
                    </a:cubicBezTo>
                    <a:lnTo>
                      <a:pt x="5308" y="13822"/>
                    </a:lnTo>
                    <a:lnTo>
                      <a:pt x="5308" y="13822"/>
                    </a:lnTo>
                    <a:lnTo>
                      <a:pt x="104" y="22161"/>
                    </a:lnTo>
                    <a:cubicBezTo>
                      <a:pt x="1" y="22316"/>
                      <a:pt x="118" y="22471"/>
                      <a:pt x="253" y="22471"/>
                    </a:cubicBezTo>
                    <a:cubicBezTo>
                      <a:pt x="292" y="22471"/>
                      <a:pt x="333" y="22458"/>
                      <a:pt x="371" y="22428"/>
                    </a:cubicBezTo>
                    <a:lnTo>
                      <a:pt x="12046" y="12087"/>
                    </a:lnTo>
                    <a:lnTo>
                      <a:pt x="11946" y="12888"/>
                    </a:lnTo>
                    <a:cubicBezTo>
                      <a:pt x="11923" y="13001"/>
                      <a:pt x="12023" y="13098"/>
                      <a:pt x="12130" y="13098"/>
                    </a:cubicBezTo>
                    <a:cubicBezTo>
                      <a:pt x="12182" y="13098"/>
                      <a:pt x="12236" y="13075"/>
                      <a:pt x="12279" y="13021"/>
                    </a:cubicBezTo>
                    <a:lnTo>
                      <a:pt x="19518" y="5616"/>
                    </a:lnTo>
                    <a:cubicBezTo>
                      <a:pt x="20452" y="4515"/>
                      <a:pt x="20052" y="2614"/>
                      <a:pt x="18617" y="1346"/>
                    </a:cubicBezTo>
                    <a:lnTo>
                      <a:pt x="18250" y="1046"/>
                    </a:lnTo>
                    <a:cubicBezTo>
                      <a:pt x="17468" y="354"/>
                      <a:pt x="16526" y="0"/>
                      <a:pt x="15680" y="0"/>
                    </a:cubicBezTo>
                    <a:close/>
                  </a:path>
                </a:pathLst>
              </a:custGeom>
              <a:solidFill>
                <a:srgbClr val="708EC0">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48"/>
              <p:cNvSpPr/>
              <p:nvPr/>
            </p:nvSpPr>
            <p:spPr>
              <a:xfrm>
                <a:off x="5596489" y="3329190"/>
                <a:ext cx="1134229" cy="1253499"/>
              </a:xfrm>
              <a:custGeom>
                <a:rect b="b" l="l" r="r" t="t"/>
                <a:pathLst>
                  <a:path extrusionOk="0" h="19401" w="17555">
                    <a:moveTo>
                      <a:pt x="13889" y="0"/>
                    </a:moveTo>
                    <a:cubicBezTo>
                      <a:pt x="13253" y="0"/>
                      <a:pt x="12657" y="234"/>
                      <a:pt x="12250" y="705"/>
                    </a:cubicBezTo>
                    <a:lnTo>
                      <a:pt x="3744" y="12147"/>
                    </a:lnTo>
                    <a:cubicBezTo>
                      <a:pt x="3609" y="12255"/>
                      <a:pt x="3736" y="12450"/>
                      <a:pt x="3878" y="12450"/>
                    </a:cubicBezTo>
                    <a:cubicBezTo>
                      <a:pt x="3912" y="12450"/>
                      <a:pt x="3946" y="12439"/>
                      <a:pt x="3978" y="12414"/>
                    </a:cubicBezTo>
                    <a:lnTo>
                      <a:pt x="4678" y="12013"/>
                    </a:lnTo>
                    <a:lnTo>
                      <a:pt x="75" y="19152"/>
                    </a:lnTo>
                    <a:cubicBezTo>
                      <a:pt x="0" y="19276"/>
                      <a:pt x="93" y="19400"/>
                      <a:pt x="200" y="19400"/>
                    </a:cubicBezTo>
                    <a:cubicBezTo>
                      <a:pt x="236" y="19400"/>
                      <a:pt x="275" y="19386"/>
                      <a:pt x="309" y="19352"/>
                    </a:cubicBezTo>
                    <a:lnTo>
                      <a:pt x="10316" y="10279"/>
                    </a:lnTo>
                    <a:lnTo>
                      <a:pt x="10216" y="10913"/>
                    </a:lnTo>
                    <a:cubicBezTo>
                      <a:pt x="10193" y="11025"/>
                      <a:pt x="10278" y="11108"/>
                      <a:pt x="10365" y="11108"/>
                    </a:cubicBezTo>
                    <a:cubicBezTo>
                      <a:pt x="10407" y="11108"/>
                      <a:pt x="10450" y="11089"/>
                      <a:pt x="10483" y="11046"/>
                    </a:cubicBezTo>
                    <a:lnTo>
                      <a:pt x="16754" y="4575"/>
                    </a:lnTo>
                    <a:cubicBezTo>
                      <a:pt x="17554" y="3607"/>
                      <a:pt x="17287" y="2006"/>
                      <a:pt x="16153" y="1039"/>
                    </a:cubicBezTo>
                    <a:lnTo>
                      <a:pt x="15853" y="772"/>
                    </a:lnTo>
                    <a:cubicBezTo>
                      <a:pt x="15272" y="259"/>
                      <a:pt x="14559" y="0"/>
                      <a:pt x="13889" y="0"/>
                    </a:cubicBezTo>
                    <a:close/>
                  </a:path>
                </a:pathLst>
              </a:custGeom>
              <a:solidFill>
                <a:srgbClr val="708EC0">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48"/>
              <p:cNvSpPr/>
              <p:nvPr/>
            </p:nvSpPr>
            <p:spPr>
              <a:xfrm>
                <a:off x="5900864" y="3404913"/>
                <a:ext cx="739332" cy="825522"/>
              </a:xfrm>
              <a:custGeom>
                <a:rect b="b" l="l" r="r" t="t"/>
                <a:pathLst>
                  <a:path extrusionOk="0" h="12777" w="11443">
                    <a:moveTo>
                      <a:pt x="2402" y="8006"/>
                    </a:moveTo>
                    <a:lnTo>
                      <a:pt x="7806" y="601"/>
                    </a:lnTo>
                    <a:cubicBezTo>
                      <a:pt x="8340" y="0"/>
                      <a:pt x="9441" y="67"/>
                      <a:pt x="10241" y="767"/>
                    </a:cubicBezTo>
                    <a:lnTo>
                      <a:pt x="10442" y="934"/>
                    </a:lnTo>
                    <a:cubicBezTo>
                      <a:pt x="11242" y="1635"/>
                      <a:pt x="11442" y="2702"/>
                      <a:pt x="10909" y="3303"/>
                    </a:cubicBezTo>
                    <a:lnTo>
                      <a:pt x="6872" y="7439"/>
                    </a:lnTo>
                    <a:cubicBezTo>
                      <a:pt x="6806" y="7539"/>
                      <a:pt x="6639" y="7439"/>
                      <a:pt x="6672" y="7339"/>
                    </a:cubicBezTo>
                    <a:lnTo>
                      <a:pt x="6739" y="6905"/>
                    </a:lnTo>
                    <a:lnTo>
                      <a:pt x="268" y="12709"/>
                    </a:lnTo>
                    <a:cubicBezTo>
                      <a:pt x="168" y="12776"/>
                      <a:pt x="1" y="12643"/>
                      <a:pt x="101" y="12543"/>
                    </a:cubicBezTo>
                    <a:lnTo>
                      <a:pt x="2970" y="7939"/>
                    </a:lnTo>
                    <a:lnTo>
                      <a:pt x="2536" y="8173"/>
                    </a:lnTo>
                    <a:cubicBezTo>
                      <a:pt x="2436" y="8206"/>
                      <a:pt x="2369" y="8106"/>
                      <a:pt x="2402" y="8006"/>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48"/>
              <p:cNvSpPr/>
              <p:nvPr/>
            </p:nvSpPr>
            <p:spPr>
              <a:xfrm>
                <a:off x="6053407" y="3417641"/>
                <a:ext cx="558747" cy="514942"/>
              </a:xfrm>
              <a:custGeom>
                <a:rect b="b" l="l" r="r" t="t"/>
                <a:pathLst>
                  <a:path extrusionOk="0" h="7970" w="8648">
                    <a:moveTo>
                      <a:pt x="6464" y="1"/>
                    </a:moveTo>
                    <a:cubicBezTo>
                      <a:pt x="6060" y="1"/>
                      <a:pt x="5692" y="144"/>
                      <a:pt x="5445" y="437"/>
                    </a:cubicBezTo>
                    <a:lnTo>
                      <a:pt x="108" y="7742"/>
                    </a:lnTo>
                    <a:cubicBezTo>
                      <a:pt x="0" y="7823"/>
                      <a:pt x="89" y="7970"/>
                      <a:pt x="197" y="7970"/>
                    </a:cubicBezTo>
                    <a:cubicBezTo>
                      <a:pt x="223" y="7970"/>
                      <a:pt x="249" y="7962"/>
                      <a:pt x="275" y="7942"/>
                    </a:cubicBezTo>
                    <a:lnTo>
                      <a:pt x="575" y="7809"/>
                    </a:lnTo>
                    <a:lnTo>
                      <a:pt x="5679" y="804"/>
                    </a:lnTo>
                    <a:cubicBezTo>
                      <a:pt x="5926" y="511"/>
                      <a:pt x="6294" y="367"/>
                      <a:pt x="6698" y="367"/>
                    </a:cubicBezTo>
                    <a:cubicBezTo>
                      <a:pt x="7167" y="367"/>
                      <a:pt x="7684" y="561"/>
                      <a:pt x="8114" y="937"/>
                    </a:cubicBezTo>
                    <a:lnTo>
                      <a:pt x="8314" y="1104"/>
                    </a:lnTo>
                    <a:cubicBezTo>
                      <a:pt x="8447" y="1238"/>
                      <a:pt x="8548" y="1371"/>
                      <a:pt x="8648" y="1538"/>
                    </a:cubicBezTo>
                    <a:cubicBezTo>
                      <a:pt x="8514" y="1238"/>
                      <a:pt x="8314" y="971"/>
                      <a:pt x="8081" y="737"/>
                    </a:cubicBezTo>
                    <a:lnTo>
                      <a:pt x="7880" y="570"/>
                    </a:lnTo>
                    <a:cubicBezTo>
                      <a:pt x="7450" y="194"/>
                      <a:pt x="6933" y="1"/>
                      <a:pt x="6464"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48"/>
              <p:cNvSpPr/>
              <p:nvPr/>
            </p:nvSpPr>
            <p:spPr>
              <a:xfrm>
                <a:off x="5904095" y="3943698"/>
                <a:ext cx="203780" cy="282475"/>
              </a:xfrm>
              <a:custGeom>
                <a:rect b="b" l="l" r="r" t="t"/>
                <a:pathLst>
                  <a:path extrusionOk="0" h="4372" w="3154">
                    <a:moveTo>
                      <a:pt x="3153" y="1"/>
                    </a:moveTo>
                    <a:lnTo>
                      <a:pt x="2453" y="401"/>
                    </a:lnTo>
                    <a:lnTo>
                      <a:pt x="51" y="4170"/>
                    </a:lnTo>
                    <a:cubicBezTo>
                      <a:pt x="0" y="4271"/>
                      <a:pt x="83" y="4372"/>
                      <a:pt x="170" y="4372"/>
                    </a:cubicBezTo>
                    <a:cubicBezTo>
                      <a:pt x="198" y="4372"/>
                      <a:pt x="227" y="4361"/>
                      <a:pt x="251" y="4337"/>
                    </a:cubicBezTo>
                    <a:lnTo>
                      <a:pt x="651" y="3970"/>
                    </a:lnTo>
                    <a:lnTo>
                      <a:pt x="3153" y="1"/>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48"/>
              <p:cNvSpPr/>
              <p:nvPr/>
            </p:nvSpPr>
            <p:spPr>
              <a:xfrm>
                <a:off x="6383626" y="3315815"/>
                <a:ext cx="349217" cy="306251"/>
              </a:xfrm>
              <a:custGeom>
                <a:rect b="b" l="l" r="r" t="t"/>
                <a:pathLst>
                  <a:path extrusionOk="0" h="4740" w="5405">
                    <a:moveTo>
                      <a:pt x="2546" y="1"/>
                    </a:moveTo>
                    <a:cubicBezTo>
                      <a:pt x="1782" y="1"/>
                      <a:pt x="1025" y="345"/>
                      <a:pt x="534" y="1012"/>
                    </a:cubicBezTo>
                    <a:lnTo>
                      <a:pt x="134" y="1579"/>
                    </a:lnTo>
                    <a:cubicBezTo>
                      <a:pt x="1" y="1746"/>
                      <a:pt x="34" y="1980"/>
                      <a:pt x="201" y="2080"/>
                    </a:cubicBezTo>
                    <a:lnTo>
                      <a:pt x="3637" y="4682"/>
                    </a:lnTo>
                    <a:cubicBezTo>
                      <a:pt x="3702" y="4721"/>
                      <a:pt x="3779" y="4740"/>
                      <a:pt x="3853" y="4740"/>
                    </a:cubicBezTo>
                    <a:cubicBezTo>
                      <a:pt x="3967" y="4740"/>
                      <a:pt x="4076" y="4696"/>
                      <a:pt x="4137" y="4615"/>
                    </a:cubicBezTo>
                    <a:lnTo>
                      <a:pt x="4571" y="4048"/>
                    </a:lnTo>
                    <a:cubicBezTo>
                      <a:pt x="5405" y="2914"/>
                      <a:pt x="5171" y="1346"/>
                      <a:pt x="4070" y="512"/>
                    </a:cubicBezTo>
                    <a:cubicBezTo>
                      <a:pt x="3617" y="169"/>
                      <a:pt x="3080" y="1"/>
                      <a:pt x="2546"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48"/>
              <p:cNvSpPr/>
              <p:nvPr/>
            </p:nvSpPr>
            <p:spPr>
              <a:xfrm>
                <a:off x="6465551" y="2741107"/>
                <a:ext cx="700502" cy="754386"/>
              </a:xfrm>
              <a:custGeom>
                <a:rect b="b" l="l" r="r" t="t"/>
                <a:pathLst>
                  <a:path extrusionOk="0" h="11676" w="10842">
                    <a:moveTo>
                      <a:pt x="6105" y="0"/>
                    </a:moveTo>
                    <a:lnTo>
                      <a:pt x="0" y="8139"/>
                    </a:lnTo>
                    <a:lnTo>
                      <a:pt x="4737" y="11675"/>
                    </a:lnTo>
                    <a:lnTo>
                      <a:pt x="10841" y="3569"/>
                    </a:lnTo>
                    <a:lnTo>
                      <a:pt x="6105" y="0"/>
                    </a:ln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48"/>
              <p:cNvSpPr/>
              <p:nvPr/>
            </p:nvSpPr>
            <p:spPr>
              <a:xfrm>
                <a:off x="6230631" y="2980294"/>
                <a:ext cx="459119" cy="265159"/>
              </a:xfrm>
              <a:custGeom>
                <a:rect b="b" l="l" r="r" t="t"/>
                <a:pathLst>
                  <a:path extrusionOk="0" h="4104" w="7106">
                    <a:moveTo>
                      <a:pt x="7105" y="1"/>
                    </a:moveTo>
                    <a:lnTo>
                      <a:pt x="3470" y="435"/>
                    </a:lnTo>
                    <a:cubicBezTo>
                      <a:pt x="2969" y="501"/>
                      <a:pt x="2502" y="768"/>
                      <a:pt x="2202" y="1168"/>
                    </a:cubicBezTo>
                    <a:lnTo>
                      <a:pt x="0" y="4104"/>
                    </a:lnTo>
                    <a:lnTo>
                      <a:pt x="3236" y="3203"/>
                    </a:lnTo>
                    <a:cubicBezTo>
                      <a:pt x="3310" y="3192"/>
                      <a:pt x="3385" y="3186"/>
                      <a:pt x="3459" y="3186"/>
                    </a:cubicBezTo>
                    <a:cubicBezTo>
                      <a:pt x="3817" y="3186"/>
                      <a:pt x="4166" y="3316"/>
                      <a:pt x="4470" y="3537"/>
                    </a:cubicBezTo>
                    <a:lnTo>
                      <a:pt x="7105" y="1"/>
                    </a:ln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48"/>
              <p:cNvSpPr/>
              <p:nvPr/>
            </p:nvSpPr>
            <p:spPr>
              <a:xfrm>
                <a:off x="6814162" y="3209331"/>
                <a:ext cx="215604" cy="513003"/>
              </a:xfrm>
              <a:custGeom>
                <a:rect b="b" l="l" r="r" t="t"/>
                <a:pathLst>
                  <a:path extrusionOk="0" h="7940" w="3337">
                    <a:moveTo>
                      <a:pt x="2636" y="0"/>
                    </a:moveTo>
                    <a:lnTo>
                      <a:pt x="1" y="3503"/>
                    </a:lnTo>
                    <a:cubicBezTo>
                      <a:pt x="368" y="3736"/>
                      <a:pt x="601" y="4170"/>
                      <a:pt x="668" y="4604"/>
                    </a:cubicBezTo>
                    <a:lnTo>
                      <a:pt x="701" y="7939"/>
                    </a:lnTo>
                    <a:lnTo>
                      <a:pt x="2903" y="5037"/>
                    </a:lnTo>
                    <a:cubicBezTo>
                      <a:pt x="3203" y="4637"/>
                      <a:pt x="3337" y="4103"/>
                      <a:pt x="3270" y="3603"/>
                    </a:cubicBezTo>
                    <a:lnTo>
                      <a:pt x="2636" y="0"/>
                    </a:ln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29" name="Google Shape;17129;p48"/>
              <p:cNvGrpSpPr/>
              <p:nvPr/>
            </p:nvGrpSpPr>
            <p:grpSpPr>
              <a:xfrm>
                <a:off x="6219841" y="2645018"/>
                <a:ext cx="977408" cy="1099952"/>
                <a:chOff x="6219841" y="2645018"/>
                <a:chExt cx="977408" cy="1099952"/>
              </a:xfrm>
            </p:grpSpPr>
            <p:sp>
              <p:nvSpPr>
                <p:cNvPr id="17130" name="Google Shape;17130;p48"/>
                <p:cNvSpPr/>
                <p:nvPr/>
              </p:nvSpPr>
              <p:spPr>
                <a:xfrm>
                  <a:off x="6385823" y="3386628"/>
                  <a:ext cx="293136" cy="228978"/>
                </a:xfrm>
                <a:custGeom>
                  <a:rect b="b" l="l" r="r" t="t"/>
                  <a:pathLst>
                    <a:path extrusionOk="0" h="3544" w="4537">
                      <a:moveTo>
                        <a:pt x="344" y="1"/>
                      </a:moveTo>
                      <a:cubicBezTo>
                        <a:pt x="251" y="1"/>
                        <a:pt x="158" y="53"/>
                        <a:pt x="100" y="150"/>
                      </a:cubicBezTo>
                      <a:cubicBezTo>
                        <a:pt x="0" y="283"/>
                        <a:pt x="0" y="483"/>
                        <a:pt x="167" y="583"/>
                      </a:cubicBezTo>
                      <a:lnTo>
                        <a:pt x="4003" y="3486"/>
                      </a:lnTo>
                      <a:cubicBezTo>
                        <a:pt x="4056" y="3525"/>
                        <a:pt x="4119" y="3544"/>
                        <a:pt x="4182" y="3544"/>
                      </a:cubicBezTo>
                      <a:cubicBezTo>
                        <a:pt x="4279" y="3544"/>
                        <a:pt x="4376" y="3500"/>
                        <a:pt x="4437" y="3419"/>
                      </a:cubicBezTo>
                      <a:cubicBezTo>
                        <a:pt x="4537" y="3285"/>
                        <a:pt x="4503" y="3085"/>
                        <a:pt x="4370" y="2985"/>
                      </a:cubicBezTo>
                      <a:lnTo>
                        <a:pt x="534" y="83"/>
                      </a:lnTo>
                      <a:cubicBezTo>
                        <a:pt x="478" y="27"/>
                        <a:pt x="411" y="1"/>
                        <a:pt x="34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48"/>
                <p:cNvSpPr/>
                <p:nvPr/>
              </p:nvSpPr>
              <p:spPr>
                <a:xfrm>
                  <a:off x="6860501" y="2645018"/>
                  <a:ext cx="336747" cy="327831"/>
                </a:xfrm>
                <a:custGeom>
                  <a:rect b="b" l="l" r="r" t="t"/>
                  <a:pathLst>
                    <a:path extrusionOk="0" h="5074" w="5212">
                      <a:moveTo>
                        <a:pt x="4001" y="1"/>
                      </a:moveTo>
                      <a:cubicBezTo>
                        <a:pt x="3848" y="1"/>
                        <a:pt x="3690" y="33"/>
                        <a:pt x="3536" y="104"/>
                      </a:cubicBezTo>
                      <a:lnTo>
                        <a:pt x="0" y="1538"/>
                      </a:lnTo>
                      <a:lnTo>
                        <a:pt x="2369" y="3306"/>
                      </a:lnTo>
                      <a:lnTo>
                        <a:pt x="4704" y="5074"/>
                      </a:lnTo>
                      <a:lnTo>
                        <a:pt x="5104" y="1271"/>
                      </a:lnTo>
                      <a:cubicBezTo>
                        <a:pt x="5212" y="571"/>
                        <a:pt x="4645" y="1"/>
                        <a:pt x="400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48"/>
                <p:cNvSpPr/>
                <p:nvPr/>
              </p:nvSpPr>
              <p:spPr>
                <a:xfrm>
                  <a:off x="6426721" y="3240092"/>
                  <a:ext cx="390180" cy="300113"/>
                </a:xfrm>
                <a:custGeom>
                  <a:rect b="b" l="l" r="r" t="t"/>
                  <a:pathLst>
                    <a:path extrusionOk="0" h="4645" w="6039">
                      <a:moveTo>
                        <a:pt x="405" y="0"/>
                      </a:moveTo>
                      <a:cubicBezTo>
                        <a:pt x="296" y="0"/>
                        <a:pt x="193" y="52"/>
                        <a:pt x="134" y="150"/>
                      </a:cubicBezTo>
                      <a:cubicBezTo>
                        <a:pt x="1" y="316"/>
                        <a:pt x="34" y="516"/>
                        <a:pt x="201" y="650"/>
                      </a:cubicBezTo>
                      <a:lnTo>
                        <a:pt x="5405" y="4586"/>
                      </a:lnTo>
                      <a:cubicBezTo>
                        <a:pt x="5471" y="4625"/>
                        <a:pt x="5547" y="4644"/>
                        <a:pt x="5621" y="4644"/>
                      </a:cubicBezTo>
                      <a:cubicBezTo>
                        <a:pt x="5735" y="4644"/>
                        <a:pt x="5844" y="4600"/>
                        <a:pt x="5905" y="4519"/>
                      </a:cubicBezTo>
                      <a:cubicBezTo>
                        <a:pt x="6039" y="4353"/>
                        <a:pt x="6005" y="4119"/>
                        <a:pt x="5838" y="4019"/>
                      </a:cubicBezTo>
                      <a:lnTo>
                        <a:pt x="635" y="83"/>
                      </a:lnTo>
                      <a:cubicBezTo>
                        <a:pt x="565" y="27"/>
                        <a:pt x="484" y="0"/>
                        <a:pt x="405"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48"/>
                <p:cNvSpPr/>
                <p:nvPr/>
              </p:nvSpPr>
              <p:spPr>
                <a:xfrm>
                  <a:off x="6726508" y="2921111"/>
                  <a:ext cx="299467" cy="269811"/>
                </a:xfrm>
                <a:custGeom>
                  <a:rect b="b" l="l" r="r" t="t"/>
                  <a:pathLst>
                    <a:path extrusionOk="0" h="4176" w="4635">
                      <a:moveTo>
                        <a:pt x="2288" y="1"/>
                      </a:moveTo>
                      <a:cubicBezTo>
                        <a:pt x="1097" y="1"/>
                        <a:pt x="0" y="1029"/>
                        <a:pt x="198" y="2385"/>
                      </a:cubicBezTo>
                      <a:cubicBezTo>
                        <a:pt x="362" y="3513"/>
                        <a:pt x="1322" y="4175"/>
                        <a:pt x="2292" y="4175"/>
                      </a:cubicBezTo>
                      <a:cubicBezTo>
                        <a:pt x="2899" y="4175"/>
                        <a:pt x="3510" y="3917"/>
                        <a:pt x="3934" y="3352"/>
                      </a:cubicBezTo>
                      <a:cubicBezTo>
                        <a:pt x="4634" y="2418"/>
                        <a:pt x="4434" y="1117"/>
                        <a:pt x="3533" y="417"/>
                      </a:cubicBezTo>
                      <a:cubicBezTo>
                        <a:pt x="3142" y="129"/>
                        <a:pt x="2709" y="1"/>
                        <a:pt x="2288"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48"/>
                <p:cNvSpPr/>
                <p:nvPr/>
              </p:nvSpPr>
              <p:spPr>
                <a:xfrm>
                  <a:off x="6512974" y="3180780"/>
                  <a:ext cx="331966" cy="265159"/>
                </a:xfrm>
                <a:custGeom>
                  <a:rect b="b" l="l" r="r" t="t"/>
                  <a:pathLst>
                    <a:path extrusionOk="0" h="4104" w="5138">
                      <a:moveTo>
                        <a:pt x="400" y="0"/>
                      </a:moveTo>
                      <a:lnTo>
                        <a:pt x="0" y="534"/>
                      </a:lnTo>
                      <a:lnTo>
                        <a:pt x="4737" y="4103"/>
                      </a:lnTo>
                      <a:lnTo>
                        <a:pt x="5137" y="3569"/>
                      </a:lnTo>
                      <a:lnTo>
                        <a:pt x="400"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48"/>
                <p:cNvSpPr/>
                <p:nvPr/>
              </p:nvSpPr>
              <p:spPr>
                <a:xfrm>
                  <a:off x="6219841" y="3006203"/>
                  <a:ext cx="241448" cy="291003"/>
                </a:xfrm>
                <a:custGeom>
                  <a:rect b="b" l="l" r="r" t="t"/>
                  <a:pathLst>
                    <a:path extrusionOk="0" h="4504" w="3737">
                      <a:moveTo>
                        <a:pt x="3737" y="0"/>
                      </a:moveTo>
                      <a:lnTo>
                        <a:pt x="3737" y="0"/>
                      </a:lnTo>
                      <a:cubicBezTo>
                        <a:pt x="3236" y="67"/>
                        <a:pt x="2769" y="300"/>
                        <a:pt x="2436" y="701"/>
                      </a:cubicBezTo>
                      <a:lnTo>
                        <a:pt x="234" y="3603"/>
                      </a:lnTo>
                      <a:cubicBezTo>
                        <a:pt x="1" y="3903"/>
                        <a:pt x="67" y="4303"/>
                        <a:pt x="334" y="4503"/>
                      </a:cubicBezTo>
                      <a:lnTo>
                        <a:pt x="3737"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48"/>
                <p:cNvSpPr/>
                <p:nvPr/>
              </p:nvSpPr>
              <p:spPr>
                <a:xfrm>
                  <a:off x="6433182" y="2993281"/>
                  <a:ext cx="170377" cy="194024"/>
                </a:xfrm>
                <a:custGeom>
                  <a:rect b="b" l="l" r="r" t="t"/>
                  <a:pathLst>
                    <a:path extrusionOk="0" h="3003" w="2637">
                      <a:moveTo>
                        <a:pt x="2269" y="0"/>
                      </a:moveTo>
                      <a:lnTo>
                        <a:pt x="1" y="3002"/>
                      </a:lnTo>
                      <a:lnTo>
                        <a:pt x="368" y="3002"/>
                      </a:lnTo>
                      <a:lnTo>
                        <a:pt x="2636"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48"/>
                <p:cNvSpPr/>
                <p:nvPr/>
              </p:nvSpPr>
              <p:spPr>
                <a:xfrm>
                  <a:off x="6810946" y="3446859"/>
                  <a:ext cx="226329" cy="298111"/>
                </a:xfrm>
                <a:custGeom>
                  <a:rect b="b" l="l" r="r" t="t"/>
                  <a:pathLst>
                    <a:path extrusionOk="0" h="4614" w="3503">
                      <a:moveTo>
                        <a:pt x="3403" y="1"/>
                      </a:moveTo>
                      <a:lnTo>
                        <a:pt x="0" y="4471"/>
                      </a:lnTo>
                      <a:cubicBezTo>
                        <a:pt x="126" y="4568"/>
                        <a:pt x="269" y="4614"/>
                        <a:pt x="407" y="4614"/>
                      </a:cubicBezTo>
                      <a:cubicBezTo>
                        <a:pt x="600" y="4614"/>
                        <a:pt x="784" y="4526"/>
                        <a:pt x="901" y="4371"/>
                      </a:cubicBezTo>
                      <a:lnTo>
                        <a:pt x="3136" y="1435"/>
                      </a:lnTo>
                      <a:cubicBezTo>
                        <a:pt x="3403" y="1002"/>
                        <a:pt x="3503" y="501"/>
                        <a:pt x="3403"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48"/>
                <p:cNvSpPr/>
                <p:nvPr/>
              </p:nvSpPr>
              <p:spPr>
                <a:xfrm>
                  <a:off x="6856747" y="3304652"/>
                  <a:ext cx="150929" cy="217736"/>
                </a:xfrm>
                <a:custGeom>
                  <a:rect b="b" l="l" r="r" t="t"/>
                  <a:pathLst>
                    <a:path extrusionOk="0" h="3370" w="2336">
                      <a:moveTo>
                        <a:pt x="2269" y="0"/>
                      </a:moveTo>
                      <a:lnTo>
                        <a:pt x="0" y="3003"/>
                      </a:lnTo>
                      <a:cubicBezTo>
                        <a:pt x="34" y="3103"/>
                        <a:pt x="34" y="3203"/>
                        <a:pt x="67" y="3303"/>
                      </a:cubicBezTo>
                      <a:lnTo>
                        <a:pt x="67" y="3369"/>
                      </a:lnTo>
                      <a:lnTo>
                        <a:pt x="2335" y="367"/>
                      </a:lnTo>
                      <a:lnTo>
                        <a:pt x="2269"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39" name="Google Shape;17139;p48"/>
              <p:cNvSpPr/>
              <p:nvPr/>
            </p:nvSpPr>
            <p:spPr>
              <a:xfrm>
                <a:off x="6754807" y="2950057"/>
                <a:ext cx="234534" cy="212373"/>
              </a:xfrm>
              <a:custGeom>
                <a:rect b="b" l="l" r="r" t="t"/>
                <a:pathLst>
                  <a:path extrusionOk="0" h="3287" w="3630">
                    <a:moveTo>
                      <a:pt x="1816" y="0"/>
                    </a:moveTo>
                    <a:cubicBezTo>
                      <a:pt x="868" y="0"/>
                      <a:pt x="1" y="829"/>
                      <a:pt x="193" y="1937"/>
                    </a:cubicBezTo>
                    <a:cubicBezTo>
                      <a:pt x="347" y="2799"/>
                      <a:pt x="1083" y="3287"/>
                      <a:pt x="1828" y="3287"/>
                    </a:cubicBezTo>
                    <a:cubicBezTo>
                      <a:pt x="2380" y="3287"/>
                      <a:pt x="2936" y="3019"/>
                      <a:pt x="3262" y="2437"/>
                    </a:cubicBezTo>
                    <a:cubicBezTo>
                      <a:pt x="3629" y="1770"/>
                      <a:pt x="3462" y="903"/>
                      <a:pt x="2895" y="402"/>
                    </a:cubicBezTo>
                    <a:cubicBezTo>
                      <a:pt x="2561" y="124"/>
                      <a:pt x="2183" y="0"/>
                      <a:pt x="1816" y="0"/>
                    </a:cubicBezTo>
                    <a:close/>
                  </a:path>
                </a:pathLst>
              </a:custGeom>
              <a:solidFill>
                <a:srgbClr val="14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48"/>
              <p:cNvSpPr/>
              <p:nvPr/>
            </p:nvSpPr>
            <p:spPr>
              <a:xfrm>
                <a:off x="6890100" y="2973833"/>
                <a:ext cx="8722" cy="2261"/>
              </a:xfrm>
              <a:custGeom>
                <a:rect b="b" l="l" r="r" t="t"/>
                <a:pathLst>
                  <a:path extrusionOk="0" fill="none" h="35" w="135">
                    <a:moveTo>
                      <a:pt x="1" y="1"/>
                    </a:moveTo>
                    <a:lnTo>
                      <a:pt x="134" y="34"/>
                    </a:lnTo>
                  </a:path>
                </a:pathLst>
              </a:custGeom>
              <a:noFill/>
              <a:ln cap="rnd" cmpd="sng" w="3325">
                <a:solidFill>
                  <a:srgbClr val="F4F2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48"/>
              <p:cNvSpPr/>
              <p:nvPr/>
            </p:nvSpPr>
            <p:spPr>
              <a:xfrm>
                <a:off x="6823293" y="2971701"/>
                <a:ext cx="56081" cy="17315"/>
              </a:xfrm>
              <a:custGeom>
                <a:rect b="b" l="l" r="r" t="t"/>
                <a:pathLst>
                  <a:path extrusionOk="0" fill="none" h="268" w="868">
                    <a:moveTo>
                      <a:pt x="1" y="267"/>
                    </a:moveTo>
                    <a:cubicBezTo>
                      <a:pt x="267" y="101"/>
                      <a:pt x="568" y="0"/>
                      <a:pt x="868" y="34"/>
                    </a:cubicBezTo>
                  </a:path>
                </a:pathLst>
              </a:custGeom>
              <a:noFill/>
              <a:ln cap="rnd" cmpd="sng" w="3325">
                <a:solidFill>
                  <a:srgbClr val="F4F2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142" name="Google Shape;17142;p48"/>
          <p:cNvSpPr txBox="1"/>
          <p:nvPr>
            <p:ph type="title"/>
          </p:nvPr>
        </p:nvSpPr>
        <p:spPr>
          <a:xfrm>
            <a:off x="1071502" y="539500"/>
            <a:ext cx="3778200" cy="1048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000"/>
              <a:buNone/>
              <a:defRPr sz="8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143" name="Google Shape;17143;p48"/>
          <p:cNvSpPr txBox="1"/>
          <p:nvPr>
            <p:ph idx="1" type="body"/>
          </p:nvPr>
        </p:nvSpPr>
        <p:spPr>
          <a:xfrm>
            <a:off x="1063763" y="1652738"/>
            <a:ext cx="3007500" cy="12240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D4DCFF"/>
              </a:buClr>
              <a:buSzPts val="1200"/>
              <a:buChar char="●"/>
              <a:defRPr sz="1400">
                <a:solidFill>
                  <a:srgbClr val="D4DCFF"/>
                </a:solidFill>
              </a:defRPr>
            </a:lvl1pPr>
            <a:lvl2pPr indent="-304800" lvl="1" marL="914400" rtl="0">
              <a:spcBef>
                <a:spcPts val="1600"/>
              </a:spcBef>
              <a:spcAft>
                <a:spcPts val="0"/>
              </a:spcAft>
              <a:buClr>
                <a:srgbClr val="D4DCFF"/>
              </a:buClr>
              <a:buSzPts val="1200"/>
              <a:buChar char="○"/>
              <a:defRPr sz="1200">
                <a:solidFill>
                  <a:srgbClr val="D4DCFF"/>
                </a:solidFill>
              </a:defRPr>
            </a:lvl2pPr>
            <a:lvl3pPr indent="-304800" lvl="2" marL="1371600" rtl="0">
              <a:spcBef>
                <a:spcPts val="1600"/>
              </a:spcBef>
              <a:spcAft>
                <a:spcPts val="0"/>
              </a:spcAft>
              <a:buClr>
                <a:srgbClr val="D4DCFF"/>
              </a:buClr>
              <a:buSzPts val="1200"/>
              <a:buChar char="■"/>
              <a:defRPr sz="1200">
                <a:solidFill>
                  <a:srgbClr val="D4DCFF"/>
                </a:solidFill>
              </a:defRPr>
            </a:lvl3pPr>
            <a:lvl4pPr indent="-304800" lvl="3" marL="1828800" rtl="0">
              <a:spcBef>
                <a:spcPts val="1600"/>
              </a:spcBef>
              <a:spcAft>
                <a:spcPts val="0"/>
              </a:spcAft>
              <a:buClr>
                <a:srgbClr val="D4DCFF"/>
              </a:buClr>
              <a:buSzPts val="1200"/>
              <a:buChar char="●"/>
              <a:defRPr sz="1200">
                <a:solidFill>
                  <a:srgbClr val="D4DCFF"/>
                </a:solidFill>
              </a:defRPr>
            </a:lvl4pPr>
            <a:lvl5pPr indent="-304800" lvl="4" marL="2286000" rtl="0">
              <a:spcBef>
                <a:spcPts val="1600"/>
              </a:spcBef>
              <a:spcAft>
                <a:spcPts val="0"/>
              </a:spcAft>
              <a:buClr>
                <a:srgbClr val="D4DCFF"/>
              </a:buClr>
              <a:buSzPts val="1200"/>
              <a:buChar char="○"/>
              <a:defRPr sz="1200">
                <a:solidFill>
                  <a:srgbClr val="D4DCFF"/>
                </a:solidFill>
              </a:defRPr>
            </a:lvl5pPr>
            <a:lvl6pPr indent="-304800" lvl="5" marL="2743200" rtl="0">
              <a:spcBef>
                <a:spcPts val="1600"/>
              </a:spcBef>
              <a:spcAft>
                <a:spcPts val="0"/>
              </a:spcAft>
              <a:buClr>
                <a:srgbClr val="D4DCFF"/>
              </a:buClr>
              <a:buSzPts val="1200"/>
              <a:buChar char="■"/>
              <a:defRPr sz="1200">
                <a:solidFill>
                  <a:srgbClr val="D4DCFF"/>
                </a:solidFill>
              </a:defRPr>
            </a:lvl6pPr>
            <a:lvl7pPr indent="-304800" lvl="6" marL="3200400" rtl="0">
              <a:spcBef>
                <a:spcPts val="1600"/>
              </a:spcBef>
              <a:spcAft>
                <a:spcPts val="0"/>
              </a:spcAft>
              <a:buClr>
                <a:srgbClr val="D4DCFF"/>
              </a:buClr>
              <a:buSzPts val="1200"/>
              <a:buChar char="●"/>
              <a:defRPr sz="1200">
                <a:solidFill>
                  <a:srgbClr val="D4DCFF"/>
                </a:solidFill>
              </a:defRPr>
            </a:lvl7pPr>
            <a:lvl8pPr indent="-304800" lvl="7" marL="3657600" rtl="0">
              <a:spcBef>
                <a:spcPts val="1600"/>
              </a:spcBef>
              <a:spcAft>
                <a:spcPts val="0"/>
              </a:spcAft>
              <a:buClr>
                <a:srgbClr val="D4DCFF"/>
              </a:buClr>
              <a:buSzPts val="1200"/>
              <a:buChar char="○"/>
              <a:defRPr sz="1200">
                <a:solidFill>
                  <a:srgbClr val="D4DCFF"/>
                </a:solidFill>
              </a:defRPr>
            </a:lvl8pPr>
            <a:lvl9pPr indent="-304800" lvl="8" marL="4114800" rtl="0">
              <a:spcBef>
                <a:spcPts val="1600"/>
              </a:spcBef>
              <a:spcAft>
                <a:spcPts val="1600"/>
              </a:spcAft>
              <a:buClr>
                <a:srgbClr val="D4DCFF"/>
              </a:buClr>
              <a:buSzPts val="1200"/>
              <a:buChar char="■"/>
              <a:defRPr sz="1200">
                <a:solidFill>
                  <a:srgbClr val="D4DCFF"/>
                </a:solidFill>
              </a:defRPr>
            </a:lvl9pPr>
          </a:lstStyle>
          <a:p/>
        </p:txBody>
      </p:sp>
      <p:sp>
        <p:nvSpPr>
          <p:cNvPr id="17144" name="Google Shape;17144;p48"/>
          <p:cNvSpPr txBox="1"/>
          <p:nvPr/>
        </p:nvSpPr>
        <p:spPr>
          <a:xfrm>
            <a:off x="1073238" y="3527125"/>
            <a:ext cx="3528900" cy="690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1100">
                <a:solidFill>
                  <a:srgbClr val="D4DCFF"/>
                </a:solidFill>
                <a:latin typeface="Roboto"/>
                <a:ea typeface="Roboto"/>
                <a:cs typeface="Roboto"/>
                <a:sym typeface="Roboto"/>
              </a:rPr>
              <a:t>CREDITS</a:t>
            </a:r>
            <a:r>
              <a:rPr lang="en" sz="1100">
                <a:solidFill>
                  <a:srgbClr val="D4DCFF"/>
                </a:solidFill>
                <a:latin typeface="Roboto"/>
                <a:ea typeface="Roboto"/>
                <a:cs typeface="Roboto"/>
                <a:sym typeface="Roboto"/>
              </a:rPr>
              <a:t>: This presentation template was created by </a:t>
            </a:r>
            <a:r>
              <a:rPr b="1" lang="en" sz="1100">
                <a:solidFill>
                  <a:srgbClr val="D4DCFF"/>
                </a:solidFill>
                <a:uFill>
                  <a:noFill/>
                </a:uFill>
                <a:latin typeface="Roboto"/>
                <a:ea typeface="Roboto"/>
                <a:cs typeface="Roboto"/>
                <a:sym typeface="Roboto"/>
                <a:hlinkClick r:id="rId2">
                  <a:extLst>
                    <a:ext uri="{A12FA001-AC4F-418D-AE19-62706E023703}">
                      <ahyp:hlinkClr val="tx"/>
                    </a:ext>
                  </a:extLst>
                </a:hlinkClick>
              </a:rPr>
              <a:t>Slidesgo</a:t>
            </a:r>
            <a:r>
              <a:rPr lang="en" sz="1100">
                <a:solidFill>
                  <a:srgbClr val="D4DCFF"/>
                </a:solidFill>
                <a:latin typeface="Roboto"/>
                <a:ea typeface="Roboto"/>
                <a:cs typeface="Roboto"/>
                <a:sym typeface="Roboto"/>
              </a:rPr>
              <a:t>, including icons by </a:t>
            </a:r>
            <a:r>
              <a:rPr b="1" lang="en" sz="1100">
                <a:solidFill>
                  <a:srgbClr val="D4DCFF"/>
                </a:solidFill>
                <a:uFill>
                  <a:noFill/>
                </a:uFill>
                <a:latin typeface="Roboto"/>
                <a:ea typeface="Roboto"/>
                <a:cs typeface="Roboto"/>
                <a:sym typeface="Roboto"/>
                <a:hlinkClick r:id="rId3">
                  <a:extLst>
                    <a:ext uri="{A12FA001-AC4F-418D-AE19-62706E023703}">
                      <ahyp:hlinkClr val="tx"/>
                    </a:ext>
                  </a:extLst>
                </a:hlinkClick>
              </a:rPr>
              <a:t>Flaticon</a:t>
            </a:r>
            <a:r>
              <a:rPr b="1" lang="en" sz="1100">
                <a:solidFill>
                  <a:srgbClr val="D4DCFF"/>
                </a:solidFill>
                <a:latin typeface="Roboto"/>
                <a:ea typeface="Roboto"/>
                <a:cs typeface="Roboto"/>
                <a:sym typeface="Roboto"/>
              </a:rPr>
              <a:t>,</a:t>
            </a:r>
            <a:r>
              <a:rPr lang="en" sz="1100">
                <a:solidFill>
                  <a:srgbClr val="D4DCFF"/>
                </a:solidFill>
                <a:latin typeface="Roboto"/>
                <a:ea typeface="Roboto"/>
                <a:cs typeface="Roboto"/>
                <a:sym typeface="Roboto"/>
              </a:rPr>
              <a:t> infographics &amp; images by </a:t>
            </a:r>
            <a:r>
              <a:rPr b="1" lang="en" sz="1100">
                <a:solidFill>
                  <a:srgbClr val="D4DCFF"/>
                </a:solidFill>
                <a:uFill>
                  <a:noFill/>
                </a:uFill>
                <a:latin typeface="Roboto"/>
                <a:ea typeface="Roboto"/>
                <a:cs typeface="Roboto"/>
                <a:sym typeface="Roboto"/>
                <a:hlinkClick r:id="rId4">
                  <a:extLst>
                    <a:ext uri="{A12FA001-AC4F-418D-AE19-62706E023703}">
                      <ahyp:hlinkClr val="tx"/>
                    </a:ext>
                  </a:extLst>
                </a:hlinkClick>
              </a:rPr>
              <a:t>Freepik</a:t>
            </a:r>
            <a:r>
              <a:rPr lang="en" sz="1100">
                <a:solidFill>
                  <a:srgbClr val="D4DCFF"/>
                </a:solidFill>
                <a:latin typeface="Roboto"/>
                <a:ea typeface="Roboto"/>
                <a:cs typeface="Roboto"/>
                <a:sym typeface="Roboto"/>
              </a:rPr>
              <a:t> </a:t>
            </a:r>
            <a:endParaRPr sz="1100">
              <a:solidFill>
                <a:srgbClr val="D4DCFF"/>
              </a:solidFill>
              <a:latin typeface="Roboto"/>
              <a:ea typeface="Roboto"/>
              <a:cs typeface="Roboto"/>
              <a:sym typeface="Roboto"/>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7">
    <p:spTree>
      <p:nvGrpSpPr>
        <p:cNvPr id="17145" name="Shape 17145"/>
        <p:cNvGrpSpPr/>
        <p:nvPr/>
      </p:nvGrpSpPr>
      <p:grpSpPr>
        <a:xfrm>
          <a:off x="0" y="0"/>
          <a:ext cx="0" cy="0"/>
          <a:chOff x="0" y="0"/>
          <a:chExt cx="0" cy="0"/>
        </a:xfrm>
      </p:grpSpPr>
      <p:grpSp>
        <p:nvGrpSpPr>
          <p:cNvPr id="17146" name="Google Shape;17146;p49"/>
          <p:cNvGrpSpPr/>
          <p:nvPr/>
        </p:nvGrpSpPr>
        <p:grpSpPr>
          <a:xfrm>
            <a:off x="176625" y="110350"/>
            <a:ext cx="8790774" cy="4922811"/>
            <a:chOff x="131600" y="118425"/>
            <a:chExt cx="8790774" cy="4922811"/>
          </a:xfrm>
        </p:grpSpPr>
        <p:sp>
          <p:nvSpPr>
            <p:cNvPr id="17147" name="Google Shape;17147;p49"/>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48" name="Google Shape;17148;p49"/>
            <p:cNvGrpSpPr/>
            <p:nvPr/>
          </p:nvGrpSpPr>
          <p:grpSpPr>
            <a:xfrm>
              <a:off x="131600" y="1884558"/>
              <a:ext cx="2122449" cy="3112715"/>
              <a:chOff x="131600" y="1884558"/>
              <a:chExt cx="2122449" cy="3112715"/>
            </a:xfrm>
          </p:grpSpPr>
          <p:sp>
            <p:nvSpPr>
              <p:cNvPr id="17149" name="Google Shape;17149;p49"/>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49"/>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49"/>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49"/>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49"/>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49"/>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49"/>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49"/>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49"/>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49"/>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49"/>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49"/>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49"/>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49"/>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49"/>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49"/>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49"/>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49"/>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49"/>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49"/>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49"/>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49"/>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49"/>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49"/>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49"/>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4" name="Google Shape;17174;p49"/>
            <p:cNvGrpSpPr/>
            <p:nvPr/>
          </p:nvGrpSpPr>
          <p:grpSpPr>
            <a:xfrm flipH="1">
              <a:off x="2342550" y="2567965"/>
              <a:ext cx="3964145" cy="1455821"/>
              <a:chOff x="3233388" y="140740"/>
              <a:chExt cx="3964145" cy="1455821"/>
            </a:xfrm>
          </p:grpSpPr>
          <p:sp>
            <p:nvSpPr>
              <p:cNvPr id="17175" name="Google Shape;17175;p4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4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4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4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4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4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4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4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4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49"/>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4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4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4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4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4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4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4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4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4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4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4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4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4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4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4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4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01" name="Google Shape;17201;p49"/>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49"/>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49"/>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49"/>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49"/>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49"/>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49"/>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49"/>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49"/>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49"/>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49"/>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49"/>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49"/>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49"/>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49"/>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49"/>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49"/>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49"/>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49"/>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49"/>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49"/>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49"/>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49"/>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49"/>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49"/>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49"/>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49"/>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49"/>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49"/>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49"/>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49"/>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49"/>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49"/>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49"/>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49"/>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49"/>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49"/>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49"/>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49"/>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49"/>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49"/>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49"/>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49"/>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49"/>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49"/>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49"/>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49"/>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49"/>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49"/>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49"/>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49"/>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49"/>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49"/>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49"/>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49"/>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49"/>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49"/>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49"/>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49"/>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49"/>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49"/>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49"/>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49"/>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49"/>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49"/>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49"/>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49"/>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49"/>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49"/>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49"/>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49"/>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49"/>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49"/>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49"/>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49"/>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49"/>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49"/>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49"/>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49"/>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49"/>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49"/>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49"/>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49"/>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49"/>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49"/>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49"/>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49"/>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49"/>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49"/>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49"/>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49"/>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49"/>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49"/>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49"/>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49"/>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49"/>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49"/>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49"/>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49"/>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49"/>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01" name="Google Shape;17301;p49"/>
            <p:cNvGrpSpPr/>
            <p:nvPr/>
          </p:nvGrpSpPr>
          <p:grpSpPr>
            <a:xfrm rot="5400000">
              <a:off x="6199788" y="1372590"/>
              <a:ext cx="3964145" cy="1455821"/>
              <a:chOff x="3233388" y="140740"/>
              <a:chExt cx="3964145" cy="1455821"/>
            </a:xfrm>
          </p:grpSpPr>
          <p:sp>
            <p:nvSpPr>
              <p:cNvPr id="17302" name="Google Shape;17302;p4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4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4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4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4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4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4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4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4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4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4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4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4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4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4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4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4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4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4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4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4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4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4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4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4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4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28" name="Google Shape;17328;p49"/>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49"/>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49"/>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49"/>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49"/>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33" name="Google Shape;17333;p49"/>
            <p:cNvGrpSpPr/>
            <p:nvPr/>
          </p:nvGrpSpPr>
          <p:grpSpPr>
            <a:xfrm>
              <a:off x="234224" y="118425"/>
              <a:ext cx="3532446" cy="1609151"/>
              <a:chOff x="140599" y="118425"/>
              <a:chExt cx="3532446" cy="1609151"/>
            </a:xfrm>
          </p:grpSpPr>
          <p:sp>
            <p:nvSpPr>
              <p:cNvPr id="17334" name="Google Shape;17334;p49"/>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49"/>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49"/>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49"/>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49"/>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49"/>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49"/>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49"/>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49"/>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49"/>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49"/>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49"/>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49"/>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49"/>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49"/>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49"/>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49"/>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49"/>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49"/>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49"/>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49"/>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49"/>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49"/>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49"/>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49"/>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49"/>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60" name="Google Shape;17360;p49"/>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61" name="Google Shape;17361;p49"/>
            <p:cNvGrpSpPr/>
            <p:nvPr/>
          </p:nvGrpSpPr>
          <p:grpSpPr>
            <a:xfrm>
              <a:off x="3327013" y="140740"/>
              <a:ext cx="3964145" cy="1455821"/>
              <a:chOff x="3233388" y="140740"/>
              <a:chExt cx="3964145" cy="1455821"/>
            </a:xfrm>
          </p:grpSpPr>
          <p:sp>
            <p:nvSpPr>
              <p:cNvPr id="17362" name="Google Shape;17362;p4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4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4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4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4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4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4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4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4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4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4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4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4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4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4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4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4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4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4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4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4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4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4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4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4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4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388" name="Google Shape;17388;p49"/>
          <p:cNvSpPr txBox="1"/>
          <p:nvPr>
            <p:ph hasCustomPrompt="1" type="title"/>
          </p:nvPr>
        </p:nvSpPr>
        <p:spPr>
          <a:xfrm>
            <a:off x="2189475" y="630100"/>
            <a:ext cx="4770000" cy="8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389" name="Google Shape;17389;p49"/>
          <p:cNvSpPr txBox="1"/>
          <p:nvPr>
            <p:ph idx="1" type="subTitle"/>
          </p:nvPr>
        </p:nvSpPr>
        <p:spPr>
          <a:xfrm>
            <a:off x="2189475" y="1436200"/>
            <a:ext cx="4770000" cy="36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7390" name="Google Shape;17390;p49"/>
          <p:cNvSpPr txBox="1"/>
          <p:nvPr>
            <p:ph hasCustomPrompt="1" idx="2" type="title"/>
          </p:nvPr>
        </p:nvSpPr>
        <p:spPr>
          <a:xfrm>
            <a:off x="2189475" y="1984538"/>
            <a:ext cx="4770000" cy="8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391" name="Google Shape;17391;p49"/>
          <p:cNvSpPr txBox="1"/>
          <p:nvPr>
            <p:ph idx="3" type="subTitle"/>
          </p:nvPr>
        </p:nvSpPr>
        <p:spPr>
          <a:xfrm>
            <a:off x="2189475" y="2790589"/>
            <a:ext cx="4770000" cy="36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7392" name="Google Shape;17392;p49"/>
          <p:cNvSpPr txBox="1"/>
          <p:nvPr>
            <p:ph hasCustomPrompt="1" idx="4" type="title"/>
          </p:nvPr>
        </p:nvSpPr>
        <p:spPr>
          <a:xfrm>
            <a:off x="2189475" y="3339000"/>
            <a:ext cx="4770000" cy="8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393" name="Google Shape;17393;p49"/>
          <p:cNvSpPr txBox="1"/>
          <p:nvPr>
            <p:ph idx="5" type="subTitle"/>
          </p:nvPr>
        </p:nvSpPr>
        <p:spPr>
          <a:xfrm>
            <a:off x="2189475" y="4145002"/>
            <a:ext cx="4770000" cy="36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17394" name="Google Shape;17394;p49"/>
          <p:cNvGrpSpPr/>
          <p:nvPr/>
        </p:nvGrpSpPr>
        <p:grpSpPr>
          <a:xfrm>
            <a:off x="-773653" y="-92530"/>
            <a:ext cx="10554231" cy="5236037"/>
            <a:chOff x="-773653" y="-92530"/>
            <a:chExt cx="10554231" cy="5236037"/>
          </a:xfrm>
        </p:grpSpPr>
        <p:grpSp>
          <p:nvGrpSpPr>
            <p:cNvPr id="17395" name="Google Shape;17395;p49"/>
            <p:cNvGrpSpPr/>
            <p:nvPr/>
          </p:nvGrpSpPr>
          <p:grpSpPr>
            <a:xfrm>
              <a:off x="7463651" y="1883323"/>
              <a:ext cx="2316927" cy="3260183"/>
              <a:chOff x="7463651" y="1883323"/>
              <a:chExt cx="2316927" cy="3260183"/>
            </a:xfrm>
          </p:grpSpPr>
          <p:grpSp>
            <p:nvGrpSpPr>
              <p:cNvPr id="17396" name="Google Shape;17396;p49"/>
              <p:cNvGrpSpPr/>
              <p:nvPr/>
            </p:nvGrpSpPr>
            <p:grpSpPr>
              <a:xfrm flipH="1" rot="-9672050">
                <a:off x="7681798" y="3338769"/>
                <a:ext cx="1511107" cy="1604043"/>
                <a:chOff x="7805848" y="0"/>
                <a:chExt cx="1338162" cy="1420462"/>
              </a:xfrm>
            </p:grpSpPr>
            <p:grpSp>
              <p:nvGrpSpPr>
                <p:cNvPr id="17397" name="Google Shape;17397;p49"/>
                <p:cNvGrpSpPr/>
                <p:nvPr/>
              </p:nvGrpSpPr>
              <p:grpSpPr>
                <a:xfrm>
                  <a:off x="8368560" y="0"/>
                  <a:ext cx="775450" cy="710225"/>
                  <a:chOff x="2092310" y="847750"/>
                  <a:chExt cx="775450" cy="710225"/>
                </a:xfrm>
              </p:grpSpPr>
              <p:sp>
                <p:nvSpPr>
                  <p:cNvPr id="17398" name="Google Shape;17398;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3" name="Google Shape;17413;p49"/>
                <p:cNvGrpSpPr/>
                <p:nvPr/>
              </p:nvGrpSpPr>
              <p:grpSpPr>
                <a:xfrm rot="-5400000">
                  <a:off x="7773235" y="184387"/>
                  <a:ext cx="775450" cy="710225"/>
                  <a:chOff x="2092310" y="847750"/>
                  <a:chExt cx="775450" cy="710225"/>
                </a:xfrm>
              </p:grpSpPr>
              <p:sp>
                <p:nvSpPr>
                  <p:cNvPr id="17414" name="Google Shape;17414;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9" name="Google Shape;17429;p49"/>
                <p:cNvGrpSpPr/>
                <p:nvPr/>
              </p:nvGrpSpPr>
              <p:grpSpPr>
                <a:xfrm flipH="1" rot="10800000">
                  <a:off x="8257960" y="710237"/>
                  <a:ext cx="775450" cy="710225"/>
                  <a:chOff x="2092310" y="847750"/>
                  <a:chExt cx="775450" cy="710225"/>
                </a:xfrm>
              </p:grpSpPr>
              <p:sp>
                <p:nvSpPr>
                  <p:cNvPr id="17430" name="Google Shape;17430;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445" name="Google Shape;17445;p49"/>
              <p:cNvGrpSpPr/>
              <p:nvPr/>
            </p:nvGrpSpPr>
            <p:grpSpPr>
              <a:xfrm flipH="1" rot="-9393934">
                <a:off x="8012822" y="2117653"/>
                <a:ext cx="1511113" cy="1604049"/>
                <a:chOff x="7805848" y="0"/>
                <a:chExt cx="1338162" cy="1420462"/>
              </a:xfrm>
            </p:grpSpPr>
            <p:grpSp>
              <p:nvGrpSpPr>
                <p:cNvPr id="17446" name="Google Shape;17446;p49"/>
                <p:cNvGrpSpPr/>
                <p:nvPr/>
              </p:nvGrpSpPr>
              <p:grpSpPr>
                <a:xfrm>
                  <a:off x="8368560" y="0"/>
                  <a:ext cx="775450" cy="710225"/>
                  <a:chOff x="2092310" y="847750"/>
                  <a:chExt cx="775450" cy="710225"/>
                </a:xfrm>
              </p:grpSpPr>
              <p:sp>
                <p:nvSpPr>
                  <p:cNvPr id="17447" name="Google Shape;17447;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2" name="Google Shape;17462;p49"/>
                <p:cNvGrpSpPr/>
                <p:nvPr/>
              </p:nvGrpSpPr>
              <p:grpSpPr>
                <a:xfrm rot="-5400000">
                  <a:off x="7773235" y="184387"/>
                  <a:ext cx="775450" cy="710225"/>
                  <a:chOff x="2092310" y="847750"/>
                  <a:chExt cx="775450" cy="710225"/>
                </a:xfrm>
              </p:grpSpPr>
              <p:sp>
                <p:nvSpPr>
                  <p:cNvPr id="17463" name="Google Shape;17463;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49"/>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8" name="Google Shape;17478;p49"/>
                <p:cNvGrpSpPr/>
                <p:nvPr/>
              </p:nvGrpSpPr>
              <p:grpSpPr>
                <a:xfrm flipH="1" rot="10800000">
                  <a:off x="8257960" y="38962"/>
                  <a:ext cx="775450" cy="1381500"/>
                  <a:chOff x="2092310" y="847750"/>
                  <a:chExt cx="775450" cy="1381500"/>
                </a:xfrm>
              </p:grpSpPr>
              <p:sp>
                <p:nvSpPr>
                  <p:cNvPr id="17479" name="Google Shape;17479;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49"/>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494" name="Google Shape;17494;p49"/>
              <p:cNvSpPr/>
              <p:nvPr/>
            </p:nvSpPr>
            <p:spPr>
              <a:xfrm rot="-1945213">
                <a:off x="8144671" y="2715112"/>
                <a:ext cx="694000" cy="383370"/>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49"/>
              <p:cNvSpPr/>
              <p:nvPr/>
            </p:nvSpPr>
            <p:spPr>
              <a:xfrm rot="-1945032">
                <a:off x="7829533" y="4332290"/>
                <a:ext cx="393077" cy="217153"/>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6" name="Google Shape;17496;p49"/>
            <p:cNvGrpSpPr/>
            <p:nvPr/>
          </p:nvGrpSpPr>
          <p:grpSpPr>
            <a:xfrm>
              <a:off x="-773653" y="-92530"/>
              <a:ext cx="2738898" cy="4289227"/>
              <a:chOff x="-773653" y="-92530"/>
              <a:chExt cx="2738898" cy="4289227"/>
            </a:xfrm>
          </p:grpSpPr>
          <p:grpSp>
            <p:nvGrpSpPr>
              <p:cNvPr id="17497" name="Google Shape;17497;p49"/>
              <p:cNvGrpSpPr/>
              <p:nvPr/>
            </p:nvGrpSpPr>
            <p:grpSpPr>
              <a:xfrm flipH="1" rot="-9318850">
                <a:off x="-41914" y="1013412"/>
                <a:ext cx="1511047" cy="1603979"/>
                <a:chOff x="7805848" y="0"/>
                <a:chExt cx="1338162" cy="1420462"/>
              </a:xfrm>
            </p:grpSpPr>
            <p:grpSp>
              <p:nvGrpSpPr>
                <p:cNvPr id="17498" name="Google Shape;17498;p49"/>
                <p:cNvGrpSpPr/>
                <p:nvPr/>
              </p:nvGrpSpPr>
              <p:grpSpPr>
                <a:xfrm>
                  <a:off x="8368560" y="0"/>
                  <a:ext cx="775450" cy="710225"/>
                  <a:chOff x="2092310" y="847750"/>
                  <a:chExt cx="775450" cy="710225"/>
                </a:xfrm>
              </p:grpSpPr>
              <p:sp>
                <p:nvSpPr>
                  <p:cNvPr id="17499" name="Google Shape;17499;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4" name="Google Shape;17514;p49"/>
                <p:cNvGrpSpPr/>
                <p:nvPr/>
              </p:nvGrpSpPr>
              <p:grpSpPr>
                <a:xfrm rot="-5400000">
                  <a:off x="7773235" y="184387"/>
                  <a:ext cx="775450" cy="710225"/>
                  <a:chOff x="2092310" y="847750"/>
                  <a:chExt cx="775450" cy="710225"/>
                </a:xfrm>
              </p:grpSpPr>
              <p:sp>
                <p:nvSpPr>
                  <p:cNvPr id="17515" name="Google Shape;17515;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49"/>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0" name="Google Shape;17530;p49"/>
                <p:cNvGrpSpPr/>
                <p:nvPr/>
              </p:nvGrpSpPr>
              <p:grpSpPr>
                <a:xfrm flipH="1" rot="10800000">
                  <a:off x="8055516" y="710237"/>
                  <a:ext cx="977894" cy="710225"/>
                  <a:chOff x="1889866" y="847750"/>
                  <a:chExt cx="977894" cy="710225"/>
                </a:xfrm>
              </p:grpSpPr>
              <p:sp>
                <p:nvSpPr>
                  <p:cNvPr id="17531" name="Google Shape;17531;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49"/>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546" name="Google Shape;17546;p49"/>
              <p:cNvGrpSpPr/>
              <p:nvPr/>
            </p:nvGrpSpPr>
            <p:grpSpPr>
              <a:xfrm flipH="1" rot="-9318850">
                <a:off x="-507754" y="2350472"/>
                <a:ext cx="1511047" cy="1603979"/>
                <a:chOff x="7805848" y="0"/>
                <a:chExt cx="1338162" cy="1420462"/>
              </a:xfrm>
            </p:grpSpPr>
            <p:grpSp>
              <p:nvGrpSpPr>
                <p:cNvPr id="17547" name="Google Shape;17547;p49"/>
                <p:cNvGrpSpPr/>
                <p:nvPr/>
              </p:nvGrpSpPr>
              <p:grpSpPr>
                <a:xfrm>
                  <a:off x="8368560" y="0"/>
                  <a:ext cx="775450" cy="710225"/>
                  <a:chOff x="2092310" y="847750"/>
                  <a:chExt cx="775450" cy="710225"/>
                </a:xfrm>
              </p:grpSpPr>
              <p:sp>
                <p:nvSpPr>
                  <p:cNvPr id="17548" name="Google Shape;17548;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3" name="Google Shape;17563;p49"/>
                <p:cNvGrpSpPr/>
                <p:nvPr/>
              </p:nvGrpSpPr>
              <p:grpSpPr>
                <a:xfrm rot="-5400000">
                  <a:off x="7773235" y="184387"/>
                  <a:ext cx="775450" cy="710225"/>
                  <a:chOff x="2092310" y="847750"/>
                  <a:chExt cx="775450" cy="710225"/>
                </a:xfrm>
              </p:grpSpPr>
              <p:sp>
                <p:nvSpPr>
                  <p:cNvPr id="17564" name="Google Shape;17564;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9" name="Google Shape;17579;p49"/>
                <p:cNvGrpSpPr/>
                <p:nvPr/>
              </p:nvGrpSpPr>
              <p:grpSpPr>
                <a:xfrm flipH="1" rot="10800000">
                  <a:off x="8257960" y="710237"/>
                  <a:ext cx="775450" cy="710225"/>
                  <a:chOff x="2092310" y="847750"/>
                  <a:chExt cx="775450" cy="710225"/>
                </a:xfrm>
              </p:grpSpPr>
              <p:sp>
                <p:nvSpPr>
                  <p:cNvPr id="17580" name="Google Shape;17580;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595" name="Google Shape;17595;p49"/>
              <p:cNvGrpSpPr/>
              <p:nvPr/>
            </p:nvGrpSpPr>
            <p:grpSpPr>
              <a:xfrm flipH="1" rot="6377256">
                <a:off x="227988" y="55610"/>
                <a:ext cx="1511080" cy="1604014"/>
                <a:chOff x="7805848" y="0"/>
                <a:chExt cx="1338162" cy="1420462"/>
              </a:xfrm>
            </p:grpSpPr>
            <p:grpSp>
              <p:nvGrpSpPr>
                <p:cNvPr id="17596" name="Google Shape;17596;p49"/>
                <p:cNvGrpSpPr/>
                <p:nvPr/>
              </p:nvGrpSpPr>
              <p:grpSpPr>
                <a:xfrm>
                  <a:off x="8368560" y="0"/>
                  <a:ext cx="775450" cy="710225"/>
                  <a:chOff x="2092310" y="847750"/>
                  <a:chExt cx="775450" cy="710225"/>
                </a:xfrm>
              </p:grpSpPr>
              <p:sp>
                <p:nvSpPr>
                  <p:cNvPr id="17597" name="Google Shape;17597;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2" name="Google Shape;17612;p49"/>
                <p:cNvGrpSpPr/>
                <p:nvPr/>
              </p:nvGrpSpPr>
              <p:grpSpPr>
                <a:xfrm rot="-5400000">
                  <a:off x="7773235" y="184387"/>
                  <a:ext cx="775450" cy="710225"/>
                  <a:chOff x="2092310" y="847750"/>
                  <a:chExt cx="775450" cy="710225"/>
                </a:xfrm>
              </p:grpSpPr>
              <p:sp>
                <p:nvSpPr>
                  <p:cNvPr id="17613" name="Google Shape;17613;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49"/>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8" name="Google Shape;17628;p49"/>
                <p:cNvGrpSpPr/>
                <p:nvPr/>
              </p:nvGrpSpPr>
              <p:grpSpPr>
                <a:xfrm flipH="1" rot="10800000">
                  <a:off x="8055516" y="710237"/>
                  <a:ext cx="977894" cy="710225"/>
                  <a:chOff x="1889866" y="847750"/>
                  <a:chExt cx="977894" cy="710225"/>
                </a:xfrm>
              </p:grpSpPr>
              <p:sp>
                <p:nvSpPr>
                  <p:cNvPr id="17629" name="Google Shape;17629;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49"/>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644" name="Google Shape;17644;p49"/>
              <p:cNvSpPr/>
              <p:nvPr/>
            </p:nvSpPr>
            <p:spPr>
              <a:xfrm rot="-2700000">
                <a:off x="1269657" y="538670"/>
                <a:ext cx="464099" cy="465025"/>
              </a:xfrm>
              <a:custGeom>
                <a:rect b="b" l="l" r="r" t="t"/>
                <a:pathLst>
                  <a:path extrusionOk="0" h="18092" w="18056">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49"/>
              <p:cNvSpPr/>
              <p:nvPr/>
            </p:nvSpPr>
            <p:spPr>
              <a:xfrm flipH="1" rot="1591804">
                <a:off x="669263" y="1653883"/>
                <a:ext cx="393068" cy="217146"/>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8">
    <p:spTree>
      <p:nvGrpSpPr>
        <p:cNvPr id="17646" name="Shape 17646"/>
        <p:cNvGrpSpPr/>
        <p:nvPr/>
      </p:nvGrpSpPr>
      <p:grpSpPr>
        <a:xfrm>
          <a:off x="0" y="0"/>
          <a:ext cx="0" cy="0"/>
          <a:chOff x="0" y="0"/>
          <a:chExt cx="0" cy="0"/>
        </a:xfrm>
      </p:grpSpPr>
      <p:grpSp>
        <p:nvGrpSpPr>
          <p:cNvPr id="17647" name="Google Shape;17647;p50"/>
          <p:cNvGrpSpPr/>
          <p:nvPr/>
        </p:nvGrpSpPr>
        <p:grpSpPr>
          <a:xfrm>
            <a:off x="176625" y="110350"/>
            <a:ext cx="8790774" cy="4922811"/>
            <a:chOff x="131600" y="118425"/>
            <a:chExt cx="8790774" cy="4922811"/>
          </a:xfrm>
        </p:grpSpPr>
        <p:sp>
          <p:nvSpPr>
            <p:cNvPr id="17648" name="Google Shape;17648;p50"/>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49" name="Google Shape;17649;p50"/>
            <p:cNvGrpSpPr/>
            <p:nvPr/>
          </p:nvGrpSpPr>
          <p:grpSpPr>
            <a:xfrm>
              <a:off x="131600" y="1884558"/>
              <a:ext cx="2122449" cy="3112715"/>
              <a:chOff x="131600" y="1884558"/>
              <a:chExt cx="2122449" cy="3112715"/>
            </a:xfrm>
          </p:grpSpPr>
          <p:sp>
            <p:nvSpPr>
              <p:cNvPr id="17650" name="Google Shape;17650;p50"/>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50"/>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50"/>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50"/>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50"/>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50"/>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50"/>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50"/>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50"/>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50"/>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50"/>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50"/>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50"/>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50"/>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50"/>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50"/>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50"/>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50"/>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50"/>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50"/>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50"/>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50"/>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50"/>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50"/>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50"/>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5" name="Google Shape;17675;p50"/>
            <p:cNvGrpSpPr/>
            <p:nvPr/>
          </p:nvGrpSpPr>
          <p:grpSpPr>
            <a:xfrm flipH="1">
              <a:off x="2342550" y="2567965"/>
              <a:ext cx="3964145" cy="1455821"/>
              <a:chOff x="3233388" y="140740"/>
              <a:chExt cx="3964145" cy="1455821"/>
            </a:xfrm>
          </p:grpSpPr>
          <p:sp>
            <p:nvSpPr>
              <p:cNvPr id="17676" name="Google Shape;17676;p5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5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5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5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5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5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5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5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5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50"/>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5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5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5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5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5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5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5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5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5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5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5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5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5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5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5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5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02" name="Google Shape;17702;p50"/>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50"/>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50"/>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50"/>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50"/>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50"/>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50"/>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50"/>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50"/>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50"/>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50"/>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50"/>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50"/>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50"/>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50"/>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50"/>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50"/>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50"/>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50"/>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50"/>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50"/>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50"/>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50"/>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50"/>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50"/>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50"/>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50"/>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50"/>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50"/>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50"/>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50"/>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50"/>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50"/>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50"/>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50"/>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50"/>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50"/>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50"/>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50"/>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50"/>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50"/>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50"/>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50"/>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50"/>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50"/>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50"/>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50"/>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50"/>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50"/>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50"/>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50"/>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50"/>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50"/>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50"/>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50"/>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50"/>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50"/>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50"/>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50"/>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50"/>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50"/>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50"/>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50"/>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50"/>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50"/>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50"/>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50"/>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50"/>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50"/>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50"/>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50"/>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50"/>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50"/>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50"/>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50"/>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50"/>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50"/>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50"/>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50"/>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50"/>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50"/>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50"/>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50"/>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50"/>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50"/>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50"/>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50"/>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50"/>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50"/>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50"/>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50"/>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50"/>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50"/>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50"/>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50"/>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50"/>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50"/>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50"/>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50"/>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50"/>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02" name="Google Shape;17802;p50"/>
            <p:cNvGrpSpPr/>
            <p:nvPr/>
          </p:nvGrpSpPr>
          <p:grpSpPr>
            <a:xfrm rot="5400000">
              <a:off x="6199788" y="1372590"/>
              <a:ext cx="3964145" cy="1455821"/>
              <a:chOff x="3233388" y="140740"/>
              <a:chExt cx="3964145" cy="1455821"/>
            </a:xfrm>
          </p:grpSpPr>
          <p:sp>
            <p:nvSpPr>
              <p:cNvPr id="17803" name="Google Shape;17803;p5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5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5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5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5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5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5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5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5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5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5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5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5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5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5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5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5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5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5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5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5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5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5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5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5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5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29" name="Google Shape;17829;p50"/>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50"/>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50"/>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50"/>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50"/>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34" name="Google Shape;17834;p50"/>
            <p:cNvGrpSpPr/>
            <p:nvPr/>
          </p:nvGrpSpPr>
          <p:grpSpPr>
            <a:xfrm>
              <a:off x="234224" y="118425"/>
              <a:ext cx="3532446" cy="1609151"/>
              <a:chOff x="140599" y="118425"/>
              <a:chExt cx="3532446" cy="1609151"/>
            </a:xfrm>
          </p:grpSpPr>
          <p:sp>
            <p:nvSpPr>
              <p:cNvPr id="17835" name="Google Shape;17835;p50"/>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50"/>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50"/>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50"/>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50"/>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50"/>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50"/>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50"/>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50"/>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50"/>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50"/>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50"/>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50"/>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50"/>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50"/>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50"/>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50"/>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50"/>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50"/>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50"/>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50"/>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50"/>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50"/>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50"/>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50"/>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50"/>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61" name="Google Shape;17861;p50"/>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62" name="Google Shape;17862;p50"/>
            <p:cNvGrpSpPr/>
            <p:nvPr/>
          </p:nvGrpSpPr>
          <p:grpSpPr>
            <a:xfrm>
              <a:off x="3327013" y="140740"/>
              <a:ext cx="3964145" cy="1455821"/>
              <a:chOff x="3233388" y="140740"/>
              <a:chExt cx="3964145" cy="1455821"/>
            </a:xfrm>
          </p:grpSpPr>
          <p:sp>
            <p:nvSpPr>
              <p:cNvPr id="17863" name="Google Shape;17863;p5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5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5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5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5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5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5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5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5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5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5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5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5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5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5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5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5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5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5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5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5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5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5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5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5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5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889" name="Google Shape;17889;p50"/>
          <p:cNvSpPr txBox="1"/>
          <p:nvPr>
            <p:ph type="title"/>
          </p:nvPr>
        </p:nvSpPr>
        <p:spPr>
          <a:xfrm>
            <a:off x="1618700" y="2961536"/>
            <a:ext cx="2170800" cy="53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sz="31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7890" name="Google Shape;17890;p50"/>
          <p:cNvSpPr txBox="1"/>
          <p:nvPr>
            <p:ph idx="1" type="subTitle"/>
          </p:nvPr>
        </p:nvSpPr>
        <p:spPr>
          <a:xfrm>
            <a:off x="1618700" y="3514842"/>
            <a:ext cx="2170800" cy="58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7891" name="Google Shape;17891;p50"/>
          <p:cNvSpPr txBox="1"/>
          <p:nvPr>
            <p:ph hasCustomPrompt="1" idx="2" type="title"/>
          </p:nvPr>
        </p:nvSpPr>
        <p:spPr>
          <a:xfrm>
            <a:off x="1618700" y="1047550"/>
            <a:ext cx="2170800" cy="165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grpSp>
        <p:nvGrpSpPr>
          <p:cNvPr id="17892" name="Google Shape;17892;p50"/>
          <p:cNvGrpSpPr/>
          <p:nvPr/>
        </p:nvGrpSpPr>
        <p:grpSpPr>
          <a:xfrm>
            <a:off x="-618038" y="-421926"/>
            <a:ext cx="10738457" cy="6364714"/>
            <a:chOff x="-618038" y="-421926"/>
            <a:chExt cx="10738457" cy="6364714"/>
          </a:xfrm>
        </p:grpSpPr>
        <p:grpSp>
          <p:nvGrpSpPr>
            <p:cNvPr id="17893" name="Google Shape;17893;p50"/>
            <p:cNvGrpSpPr/>
            <p:nvPr/>
          </p:nvGrpSpPr>
          <p:grpSpPr>
            <a:xfrm>
              <a:off x="-618038" y="-421926"/>
              <a:ext cx="10738457" cy="6364714"/>
              <a:chOff x="-618038" y="-421926"/>
              <a:chExt cx="10738457" cy="6364714"/>
            </a:xfrm>
          </p:grpSpPr>
          <p:grpSp>
            <p:nvGrpSpPr>
              <p:cNvPr id="17894" name="Google Shape;17894;p50"/>
              <p:cNvGrpSpPr/>
              <p:nvPr/>
            </p:nvGrpSpPr>
            <p:grpSpPr>
              <a:xfrm>
                <a:off x="5342980" y="169321"/>
                <a:ext cx="4777438" cy="5773467"/>
                <a:chOff x="5342980" y="169321"/>
                <a:chExt cx="4777438" cy="5773467"/>
              </a:xfrm>
            </p:grpSpPr>
            <p:grpSp>
              <p:nvGrpSpPr>
                <p:cNvPr id="17895" name="Google Shape;17895;p50"/>
                <p:cNvGrpSpPr/>
                <p:nvPr/>
              </p:nvGrpSpPr>
              <p:grpSpPr>
                <a:xfrm>
                  <a:off x="5342980" y="2561131"/>
                  <a:ext cx="3801027" cy="2582373"/>
                  <a:chOff x="-127795" y="2341431"/>
                  <a:chExt cx="3801027" cy="2582373"/>
                </a:xfrm>
              </p:grpSpPr>
              <p:grpSp>
                <p:nvGrpSpPr>
                  <p:cNvPr id="17896" name="Google Shape;17896;p50"/>
                  <p:cNvGrpSpPr/>
                  <p:nvPr/>
                </p:nvGrpSpPr>
                <p:grpSpPr>
                  <a:xfrm flipH="1" rot="344637">
                    <a:off x="1871076" y="2421072"/>
                    <a:ext cx="1699089" cy="2145056"/>
                    <a:chOff x="146217" y="2712579"/>
                    <a:chExt cx="1552966" cy="1960401"/>
                  </a:xfrm>
                </p:grpSpPr>
                <p:grpSp>
                  <p:nvGrpSpPr>
                    <p:cNvPr id="17897" name="Google Shape;17897;p50"/>
                    <p:cNvGrpSpPr/>
                    <p:nvPr/>
                  </p:nvGrpSpPr>
                  <p:grpSpPr>
                    <a:xfrm>
                      <a:off x="146217" y="2712579"/>
                      <a:ext cx="1134008" cy="607901"/>
                      <a:chOff x="5206900" y="826150"/>
                      <a:chExt cx="599275" cy="321250"/>
                    </a:xfrm>
                  </p:grpSpPr>
                  <p:sp>
                    <p:nvSpPr>
                      <p:cNvPr id="17898" name="Google Shape;1789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2" name="Google Shape;17912;p50"/>
                    <p:cNvGrpSpPr/>
                    <p:nvPr/>
                  </p:nvGrpSpPr>
                  <p:grpSpPr>
                    <a:xfrm rot="-9256633">
                      <a:off x="489429" y="3110262"/>
                      <a:ext cx="1134020" cy="607908"/>
                      <a:chOff x="5206900" y="826150"/>
                      <a:chExt cx="599275" cy="321250"/>
                    </a:xfrm>
                  </p:grpSpPr>
                  <p:sp>
                    <p:nvSpPr>
                      <p:cNvPr id="17913" name="Google Shape;17913;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7" name="Google Shape;17927;p50"/>
                    <p:cNvGrpSpPr/>
                    <p:nvPr/>
                  </p:nvGrpSpPr>
                  <p:grpSpPr>
                    <a:xfrm flipH="1" rot="7120513">
                      <a:off x="538618" y="3725726"/>
                      <a:ext cx="1133997" cy="607895"/>
                      <a:chOff x="5206900" y="826150"/>
                      <a:chExt cx="599275" cy="321250"/>
                    </a:xfrm>
                  </p:grpSpPr>
                  <p:sp>
                    <p:nvSpPr>
                      <p:cNvPr id="17928" name="Google Shape;1792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942" name="Google Shape;17942;p50"/>
                  <p:cNvGrpSpPr/>
                  <p:nvPr/>
                </p:nvGrpSpPr>
                <p:grpSpPr>
                  <a:xfrm flipH="1" rot="-3764223">
                    <a:off x="365235" y="2604752"/>
                    <a:ext cx="1699169" cy="2145136"/>
                    <a:chOff x="146217" y="2712579"/>
                    <a:chExt cx="1552966" cy="1960401"/>
                  </a:xfrm>
                </p:grpSpPr>
                <p:grpSp>
                  <p:nvGrpSpPr>
                    <p:cNvPr id="17943" name="Google Shape;17943;p50"/>
                    <p:cNvGrpSpPr/>
                    <p:nvPr/>
                  </p:nvGrpSpPr>
                  <p:grpSpPr>
                    <a:xfrm>
                      <a:off x="146217" y="2712579"/>
                      <a:ext cx="1134008" cy="607901"/>
                      <a:chOff x="5206900" y="826150"/>
                      <a:chExt cx="599275" cy="321250"/>
                    </a:xfrm>
                  </p:grpSpPr>
                  <p:sp>
                    <p:nvSpPr>
                      <p:cNvPr id="17944" name="Google Shape;17944;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8" name="Google Shape;17958;p50"/>
                    <p:cNvGrpSpPr/>
                    <p:nvPr/>
                  </p:nvGrpSpPr>
                  <p:grpSpPr>
                    <a:xfrm rot="-9256633">
                      <a:off x="489429" y="3110262"/>
                      <a:ext cx="1134020" cy="607908"/>
                      <a:chOff x="5206900" y="826150"/>
                      <a:chExt cx="599275" cy="321250"/>
                    </a:xfrm>
                  </p:grpSpPr>
                  <p:sp>
                    <p:nvSpPr>
                      <p:cNvPr id="17959" name="Google Shape;17959;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3" name="Google Shape;17973;p50"/>
                    <p:cNvGrpSpPr/>
                    <p:nvPr/>
                  </p:nvGrpSpPr>
                  <p:grpSpPr>
                    <a:xfrm flipH="1" rot="7120513">
                      <a:off x="538618" y="3725726"/>
                      <a:ext cx="1133997" cy="607895"/>
                      <a:chOff x="5206900" y="826150"/>
                      <a:chExt cx="599275" cy="321250"/>
                    </a:xfrm>
                  </p:grpSpPr>
                  <p:sp>
                    <p:nvSpPr>
                      <p:cNvPr id="17974" name="Google Shape;17974;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988" name="Google Shape;17988;p50"/>
                <p:cNvGrpSpPr/>
                <p:nvPr/>
              </p:nvGrpSpPr>
              <p:grpSpPr>
                <a:xfrm flipH="1" rot="3457561">
                  <a:off x="6435522" y="1587902"/>
                  <a:ext cx="1699017" cy="2145040"/>
                  <a:chOff x="146217" y="2712579"/>
                  <a:chExt cx="1552966" cy="1960401"/>
                </a:xfrm>
              </p:grpSpPr>
              <p:grpSp>
                <p:nvGrpSpPr>
                  <p:cNvPr id="17989" name="Google Shape;17989;p50"/>
                  <p:cNvGrpSpPr/>
                  <p:nvPr/>
                </p:nvGrpSpPr>
                <p:grpSpPr>
                  <a:xfrm>
                    <a:off x="146217" y="2712579"/>
                    <a:ext cx="1134008" cy="607901"/>
                    <a:chOff x="5206900" y="826150"/>
                    <a:chExt cx="599275" cy="321250"/>
                  </a:xfrm>
                </p:grpSpPr>
                <p:sp>
                  <p:nvSpPr>
                    <p:cNvPr id="17990" name="Google Shape;17990;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4" name="Google Shape;18004;p50"/>
                  <p:cNvGrpSpPr/>
                  <p:nvPr/>
                </p:nvGrpSpPr>
                <p:grpSpPr>
                  <a:xfrm rot="-9256633">
                    <a:off x="489429" y="3110262"/>
                    <a:ext cx="1134020" cy="607908"/>
                    <a:chOff x="5206900" y="826150"/>
                    <a:chExt cx="599275" cy="321250"/>
                  </a:xfrm>
                </p:grpSpPr>
                <p:sp>
                  <p:nvSpPr>
                    <p:cNvPr id="18005" name="Google Shape;18005;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9" name="Google Shape;18019;p50"/>
                  <p:cNvGrpSpPr/>
                  <p:nvPr/>
                </p:nvGrpSpPr>
                <p:grpSpPr>
                  <a:xfrm flipH="1" rot="7120513">
                    <a:off x="538618" y="3725726"/>
                    <a:ext cx="1133997" cy="607895"/>
                    <a:chOff x="5206900" y="826150"/>
                    <a:chExt cx="599275" cy="321250"/>
                  </a:xfrm>
                </p:grpSpPr>
                <p:sp>
                  <p:nvSpPr>
                    <p:cNvPr id="18020" name="Google Shape;18020;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34" name="Google Shape;18034;p50"/>
                <p:cNvGrpSpPr/>
                <p:nvPr/>
              </p:nvGrpSpPr>
              <p:grpSpPr>
                <a:xfrm rot="9900040">
                  <a:off x="5786427" y="2912630"/>
                  <a:ext cx="3800913" cy="2582296"/>
                  <a:chOff x="-127795" y="2341431"/>
                  <a:chExt cx="3801027" cy="2582373"/>
                </a:xfrm>
              </p:grpSpPr>
              <p:grpSp>
                <p:nvGrpSpPr>
                  <p:cNvPr id="18035" name="Google Shape;18035;p50"/>
                  <p:cNvGrpSpPr/>
                  <p:nvPr/>
                </p:nvGrpSpPr>
                <p:grpSpPr>
                  <a:xfrm flipH="1" rot="344637">
                    <a:off x="1871076" y="2421072"/>
                    <a:ext cx="1699089" cy="2145056"/>
                    <a:chOff x="146217" y="2712579"/>
                    <a:chExt cx="1552966" cy="1960401"/>
                  </a:xfrm>
                </p:grpSpPr>
                <p:grpSp>
                  <p:nvGrpSpPr>
                    <p:cNvPr id="18036" name="Google Shape;18036;p50"/>
                    <p:cNvGrpSpPr/>
                    <p:nvPr/>
                  </p:nvGrpSpPr>
                  <p:grpSpPr>
                    <a:xfrm>
                      <a:off x="146217" y="2712579"/>
                      <a:ext cx="1134008" cy="607901"/>
                      <a:chOff x="5206900" y="826150"/>
                      <a:chExt cx="599275" cy="321250"/>
                    </a:xfrm>
                  </p:grpSpPr>
                  <p:sp>
                    <p:nvSpPr>
                      <p:cNvPr id="18037" name="Google Shape;18037;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1" name="Google Shape;18051;p50"/>
                    <p:cNvGrpSpPr/>
                    <p:nvPr/>
                  </p:nvGrpSpPr>
                  <p:grpSpPr>
                    <a:xfrm rot="-9256633">
                      <a:off x="489429" y="3110262"/>
                      <a:ext cx="1134020" cy="607908"/>
                      <a:chOff x="5206900" y="826150"/>
                      <a:chExt cx="599275" cy="321250"/>
                    </a:xfrm>
                  </p:grpSpPr>
                  <p:sp>
                    <p:nvSpPr>
                      <p:cNvPr id="18052" name="Google Shape;18052;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6" name="Google Shape;18066;p50"/>
                    <p:cNvGrpSpPr/>
                    <p:nvPr/>
                  </p:nvGrpSpPr>
                  <p:grpSpPr>
                    <a:xfrm flipH="1" rot="7120513">
                      <a:off x="538618" y="3725726"/>
                      <a:ext cx="1133997" cy="607895"/>
                      <a:chOff x="5206900" y="826150"/>
                      <a:chExt cx="599275" cy="321250"/>
                    </a:xfrm>
                  </p:grpSpPr>
                  <p:sp>
                    <p:nvSpPr>
                      <p:cNvPr id="18067" name="Google Shape;18067;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81" name="Google Shape;18081;p50"/>
                  <p:cNvGrpSpPr/>
                  <p:nvPr/>
                </p:nvGrpSpPr>
                <p:grpSpPr>
                  <a:xfrm flipH="1" rot="-3764223">
                    <a:off x="365235" y="2604752"/>
                    <a:ext cx="1699169" cy="2145136"/>
                    <a:chOff x="146217" y="2712579"/>
                    <a:chExt cx="1552966" cy="1960401"/>
                  </a:xfrm>
                </p:grpSpPr>
                <p:grpSp>
                  <p:nvGrpSpPr>
                    <p:cNvPr id="18082" name="Google Shape;18082;p50"/>
                    <p:cNvGrpSpPr/>
                    <p:nvPr/>
                  </p:nvGrpSpPr>
                  <p:grpSpPr>
                    <a:xfrm>
                      <a:off x="146217" y="2712579"/>
                      <a:ext cx="1134008" cy="607901"/>
                      <a:chOff x="5206900" y="826150"/>
                      <a:chExt cx="599275" cy="321250"/>
                    </a:xfrm>
                  </p:grpSpPr>
                  <p:sp>
                    <p:nvSpPr>
                      <p:cNvPr id="18083" name="Google Shape;18083;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7" name="Google Shape;18097;p50"/>
                    <p:cNvGrpSpPr/>
                    <p:nvPr/>
                  </p:nvGrpSpPr>
                  <p:grpSpPr>
                    <a:xfrm rot="-9256633">
                      <a:off x="489429" y="3110262"/>
                      <a:ext cx="1134020" cy="607908"/>
                      <a:chOff x="5206900" y="826150"/>
                      <a:chExt cx="599275" cy="321250"/>
                    </a:xfrm>
                  </p:grpSpPr>
                  <p:sp>
                    <p:nvSpPr>
                      <p:cNvPr id="18098" name="Google Shape;1809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2" name="Google Shape;18112;p50"/>
                    <p:cNvGrpSpPr/>
                    <p:nvPr/>
                  </p:nvGrpSpPr>
                  <p:grpSpPr>
                    <a:xfrm flipH="1" rot="7120513">
                      <a:off x="538618" y="3725726"/>
                      <a:ext cx="1133997" cy="607895"/>
                      <a:chOff x="5206900" y="826150"/>
                      <a:chExt cx="599275" cy="321250"/>
                    </a:xfrm>
                  </p:grpSpPr>
                  <p:sp>
                    <p:nvSpPr>
                      <p:cNvPr id="18113" name="Google Shape;18113;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127" name="Google Shape;18127;p50"/>
                <p:cNvGrpSpPr/>
                <p:nvPr/>
              </p:nvGrpSpPr>
              <p:grpSpPr>
                <a:xfrm flipH="1" rot="-2001534">
                  <a:off x="7971568" y="1128648"/>
                  <a:ext cx="1699028" cy="2145055"/>
                  <a:chOff x="146217" y="2712579"/>
                  <a:chExt cx="1552966" cy="1960401"/>
                </a:xfrm>
              </p:grpSpPr>
              <p:grpSp>
                <p:nvGrpSpPr>
                  <p:cNvPr id="18128" name="Google Shape;18128;p50"/>
                  <p:cNvGrpSpPr/>
                  <p:nvPr/>
                </p:nvGrpSpPr>
                <p:grpSpPr>
                  <a:xfrm>
                    <a:off x="146217" y="2712579"/>
                    <a:ext cx="1134008" cy="607901"/>
                    <a:chOff x="5206900" y="826150"/>
                    <a:chExt cx="599275" cy="321250"/>
                  </a:xfrm>
                </p:grpSpPr>
                <p:sp>
                  <p:nvSpPr>
                    <p:cNvPr id="18129" name="Google Shape;18129;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3" name="Google Shape;18143;p50"/>
                  <p:cNvGrpSpPr/>
                  <p:nvPr/>
                </p:nvGrpSpPr>
                <p:grpSpPr>
                  <a:xfrm rot="-9256633">
                    <a:off x="489429" y="3110262"/>
                    <a:ext cx="1134020" cy="607908"/>
                    <a:chOff x="5206900" y="826150"/>
                    <a:chExt cx="599275" cy="321250"/>
                  </a:xfrm>
                </p:grpSpPr>
                <p:sp>
                  <p:nvSpPr>
                    <p:cNvPr id="18144" name="Google Shape;18144;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8" name="Google Shape;18158;p50"/>
                  <p:cNvGrpSpPr/>
                  <p:nvPr/>
                </p:nvGrpSpPr>
                <p:grpSpPr>
                  <a:xfrm flipH="1" rot="7120513">
                    <a:off x="538618" y="3725726"/>
                    <a:ext cx="1133997" cy="607895"/>
                    <a:chOff x="5206900" y="826150"/>
                    <a:chExt cx="599275" cy="321250"/>
                  </a:xfrm>
                </p:grpSpPr>
                <p:sp>
                  <p:nvSpPr>
                    <p:cNvPr id="18159" name="Google Shape;18159;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73" name="Google Shape;18173;p50"/>
                <p:cNvGrpSpPr/>
                <p:nvPr/>
              </p:nvGrpSpPr>
              <p:grpSpPr>
                <a:xfrm flipH="1">
                  <a:off x="7173014" y="169321"/>
                  <a:ext cx="1699100" cy="2145071"/>
                  <a:chOff x="146217" y="2712579"/>
                  <a:chExt cx="1552966" cy="1960401"/>
                </a:xfrm>
              </p:grpSpPr>
              <p:grpSp>
                <p:nvGrpSpPr>
                  <p:cNvPr id="18174" name="Google Shape;18174;p50"/>
                  <p:cNvGrpSpPr/>
                  <p:nvPr/>
                </p:nvGrpSpPr>
                <p:grpSpPr>
                  <a:xfrm>
                    <a:off x="146217" y="2712579"/>
                    <a:ext cx="1134008" cy="607901"/>
                    <a:chOff x="5206900" y="826150"/>
                    <a:chExt cx="599275" cy="321250"/>
                  </a:xfrm>
                </p:grpSpPr>
                <p:sp>
                  <p:nvSpPr>
                    <p:cNvPr id="18175" name="Google Shape;18175;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9" name="Google Shape;18189;p50"/>
                  <p:cNvGrpSpPr/>
                  <p:nvPr/>
                </p:nvGrpSpPr>
                <p:grpSpPr>
                  <a:xfrm rot="-9256633">
                    <a:off x="489429" y="3110262"/>
                    <a:ext cx="1134020" cy="607908"/>
                    <a:chOff x="5206900" y="826150"/>
                    <a:chExt cx="599275" cy="321250"/>
                  </a:xfrm>
                </p:grpSpPr>
                <p:sp>
                  <p:nvSpPr>
                    <p:cNvPr id="18190" name="Google Shape;18190;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4" name="Google Shape;18204;p50"/>
                  <p:cNvGrpSpPr/>
                  <p:nvPr/>
                </p:nvGrpSpPr>
                <p:grpSpPr>
                  <a:xfrm flipH="1" rot="7120513">
                    <a:off x="538618" y="3725726"/>
                    <a:ext cx="1133997" cy="607895"/>
                    <a:chOff x="5206900" y="826150"/>
                    <a:chExt cx="599275" cy="321250"/>
                  </a:xfrm>
                </p:grpSpPr>
                <p:sp>
                  <p:nvSpPr>
                    <p:cNvPr id="18205" name="Google Shape;18205;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219" name="Google Shape;18219;p50"/>
              <p:cNvGrpSpPr/>
              <p:nvPr/>
            </p:nvGrpSpPr>
            <p:grpSpPr>
              <a:xfrm>
                <a:off x="-618038" y="-421926"/>
                <a:ext cx="2662520" cy="3863859"/>
                <a:chOff x="-618038" y="-421926"/>
                <a:chExt cx="2662520" cy="3863859"/>
              </a:xfrm>
            </p:grpSpPr>
            <p:grpSp>
              <p:nvGrpSpPr>
                <p:cNvPr id="18220" name="Google Shape;18220;p50"/>
                <p:cNvGrpSpPr/>
                <p:nvPr/>
              </p:nvGrpSpPr>
              <p:grpSpPr>
                <a:xfrm flipH="1" rot="-2295593">
                  <a:off x="-136330" y="-126269"/>
                  <a:ext cx="1699103" cy="2145000"/>
                  <a:chOff x="146217" y="2712579"/>
                  <a:chExt cx="1552966" cy="1960401"/>
                </a:xfrm>
              </p:grpSpPr>
              <p:grpSp>
                <p:nvGrpSpPr>
                  <p:cNvPr id="18221" name="Google Shape;18221;p50"/>
                  <p:cNvGrpSpPr/>
                  <p:nvPr/>
                </p:nvGrpSpPr>
                <p:grpSpPr>
                  <a:xfrm>
                    <a:off x="146217" y="2712579"/>
                    <a:ext cx="1134008" cy="607901"/>
                    <a:chOff x="5206900" y="826150"/>
                    <a:chExt cx="599275" cy="321250"/>
                  </a:xfrm>
                </p:grpSpPr>
                <p:sp>
                  <p:nvSpPr>
                    <p:cNvPr id="18222" name="Google Shape;18222;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6" name="Google Shape;18236;p50"/>
                  <p:cNvGrpSpPr/>
                  <p:nvPr/>
                </p:nvGrpSpPr>
                <p:grpSpPr>
                  <a:xfrm rot="-9256633">
                    <a:off x="489429" y="3110262"/>
                    <a:ext cx="1134020" cy="607908"/>
                    <a:chOff x="5206900" y="826150"/>
                    <a:chExt cx="599275" cy="321250"/>
                  </a:xfrm>
                </p:grpSpPr>
                <p:sp>
                  <p:nvSpPr>
                    <p:cNvPr id="18237" name="Google Shape;18237;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1" name="Google Shape;18251;p50"/>
                  <p:cNvGrpSpPr/>
                  <p:nvPr/>
                </p:nvGrpSpPr>
                <p:grpSpPr>
                  <a:xfrm flipH="1" rot="7120513">
                    <a:off x="538618" y="3725726"/>
                    <a:ext cx="1133997" cy="607895"/>
                    <a:chOff x="5206900" y="826150"/>
                    <a:chExt cx="599275" cy="321250"/>
                  </a:xfrm>
                </p:grpSpPr>
                <p:sp>
                  <p:nvSpPr>
                    <p:cNvPr id="18252" name="Google Shape;18252;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266" name="Google Shape;18266;p50"/>
                <p:cNvGrpSpPr/>
                <p:nvPr/>
              </p:nvGrpSpPr>
              <p:grpSpPr>
                <a:xfrm flipH="1" rot="314">
                  <a:off x="-389601" y="1296785"/>
                  <a:ext cx="1699100" cy="2145071"/>
                  <a:chOff x="146217" y="2712579"/>
                  <a:chExt cx="1552966" cy="1960401"/>
                </a:xfrm>
              </p:grpSpPr>
              <p:grpSp>
                <p:nvGrpSpPr>
                  <p:cNvPr id="18267" name="Google Shape;18267;p50"/>
                  <p:cNvGrpSpPr/>
                  <p:nvPr/>
                </p:nvGrpSpPr>
                <p:grpSpPr>
                  <a:xfrm>
                    <a:off x="146217" y="2712579"/>
                    <a:ext cx="1134008" cy="607901"/>
                    <a:chOff x="5206900" y="826150"/>
                    <a:chExt cx="599275" cy="321250"/>
                  </a:xfrm>
                </p:grpSpPr>
                <p:sp>
                  <p:nvSpPr>
                    <p:cNvPr id="18268" name="Google Shape;1826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2" name="Google Shape;18282;p50"/>
                  <p:cNvGrpSpPr/>
                  <p:nvPr/>
                </p:nvGrpSpPr>
                <p:grpSpPr>
                  <a:xfrm rot="-9256633">
                    <a:off x="489429" y="3110262"/>
                    <a:ext cx="1134020" cy="607908"/>
                    <a:chOff x="5206900" y="826150"/>
                    <a:chExt cx="599275" cy="321250"/>
                  </a:xfrm>
                </p:grpSpPr>
                <p:sp>
                  <p:nvSpPr>
                    <p:cNvPr id="18283" name="Google Shape;18283;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7" name="Google Shape;18297;p50"/>
                  <p:cNvGrpSpPr/>
                  <p:nvPr/>
                </p:nvGrpSpPr>
                <p:grpSpPr>
                  <a:xfrm flipH="1" rot="7120513">
                    <a:off x="538618" y="3725726"/>
                    <a:ext cx="1133997" cy="607895"/>
                    <a:chOff x="5206900" y="826150"/>
                    <a:chExt cx="599275" cy="321250"/>
                  </a:xfrm>
                </p:grpSpPr>
                <p:sp>
                  <p:nvSpPr>
                    <p:cNvPr id="18298" name="Google Shape;1829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12" name="Google Shape;18312;p50"/>
                <p:cNvGrpSpPr/>
                <p:nvPr/>
              </p:nvGrpSpPr>
              <p:grpSpPr>
                <a:xfrm rot="-2360946">
                  <a:off x="407388" y="61296"/>
                  <a:ext cx="611659" cy="956408"/>
                  <a:chOff x="7920143" y="332346"/>
                  <a:chExt cx="611894" cy="953110"/>
                </a:xfrm>
              </p:grpSpPr>
              <p:grpSp>
                <p:nvGrpSpPr>
                  <p:cNvPr id="18313" name="Google Shape;18313;p50"/>
                  <p:cNvGrpSpPr/>
                  <p:nvPr/>
                </p:nvGrpSpPr>
                <p:grpSpPr>
                  <a:xfrm>
                    <a:off x="7925836" y="1010231"/>
                    <a:ext cx="262134" cy="275226"/>
                    <a:chOff x="1063586" y="401894"/>
                    <a:chExt cx="262134" cy="275226"/>
                  </a:xfrm>
                </p:grpSpPr>
                <p:sp>
                  <p:nvSpPr>
                    <p:cNvPr id="18314" name="Google Shape;18314;p50"/>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50"/>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50"/>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7" name="Google Shape;18317;p50"/>
                  <p:cNvGrpSpPr/>
                  <p:nvPr/>
                </p:nvGrpSpPr>
                <p:grpSpPr>
                  <a:xfrm>
                    <a:off x="7920143" y="332346"/>
                    <a:ext cx="611894" cy="715202"/>
                    <a:chOff x="7920143" y="332346"/>
                    <a:chExt cx="611894" cy="715202"/>
                  </a:xfrm>
                </p:grpSpPr>
                <p:sp>
                  <p:nvSpPr>
                    <p:cNvPr id="18318" name="Google Shape;18318;p50"/>
                    <p:cNvSpPr/>
                    <p:nvPr/>
                  </p:nvSpPr>
                  <p:spPr>
                    <a:xfrm rot="-3261661">
                      <a:off x="8416538" y="639068"/>
                      <a:ext cx="95677" cy="9791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50"/>
                    <p:cNvSpPr/>
                    <p:nvPr/>
                  </p:nvSpPr>
                  <p:spPr>
                    <a:xfrm>
                      <a:off x="8015237" y="332346"/>
                      <a:ext cx="421673" cy="380997"/>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50"/>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50"/>
                    <p:cNvSpPr/>
                    <p:nvPr/>
                  </p:nvSpPr>
                  <p:spPr>
                    <a:xfrm>
                      <a:off x="8318661" y="810602"/>
                      <a:ext cx="195755" cy="23694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50"/>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8323" name="Google Shape;18323;p50"/>
            <p:cNvGrpSpPr/>
            <p:nvPr/>
          </p:nvGrpSpPr>
          <p:grpSpPr>
            <a:xfrm>
              <a:off x="6655448" y="2314411"/>
              <a:ext cx="2734246" cy="2492132"/>
              <a:chOff x="4307350" y="407200"/>
              <a:chExt cx="1425200" cy="1299000"/>
            </a:xfrm>
          </p:grpSpPr>
          <p:sp>
            <p:nvSpPr>
              <p:cNvPr id="18324" name="Google Shape;18324;p50"/>
              <p:cNvSpPr/>
              <p:nvPr/>
            </p:nvSpPr>
            <p:spPr>
              <a:xfrm>
                <a:off x="4307350" y="407200"/>
                <a:ext cx="1425200" cy="1299000"/>
              </a:xfrm>
              <a:custGeom>
                <a:rect b="b" l="l" r="r" t="t"/>
                <a:pathLst>
                  <a:path extrusionOk="0" h="51960" w="57008">
                    <a:moveTo>
                      <a:pt x="28503" y="1"/>
                    </a:moveTo>
                    <a:cubicBezTo>
                      <a:pt x="26583" y="1"/>
                      <a:pt x="24633" y="215"/>
                      <a:pt x="22683" y="662"/>
                    </a:cubicBezTo>
                    <a:cubicBezTo>
                      <a:pt x="8706" y="3897"/>
                      <a:pt x="0" y="17807"/>
                      <a:pt x="3202" y="31784"/>
                    </a:cubicBezTo>
                    <a:cubicBezTo>
                      <a:pt x="5958" y="43810"/>
                      <a:pt x="16666" y="51959"/>
                      <a:pt x="28505" y="51959"/>
                    </a:cubicBezTo>
                    <a:cubicBezTo>
                      <a:pt x="30425" y="51959"/>
                      <a:pt x="32374" y="51745"/>
                      <a:pt x="34325" y="51298"/>
                    </a:cubicBezTo>
                    <a:cubicBezTo>
                      <a:pt x="48301" y="48062"/>
                      <a:pt x="57007" y="34152"/>
                      <a:pt x="53805" y="20176"/>
                    </a:cubicBezTo>
                    <a:cubicBezTo>
                      <a:pt x="51050" y="8149"/>
                      <a:pt x="40342" y="1"/>
                      <a:pt x="28503" y="1"/>
                    </a:cubicBezTo>
                    <a:close/>
                  </a:path>
                </a:pathLst>
              </a:custGeom>
              <a:solidFill>
                <a:srgbClr val="708EC0">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50"/>
              <p:cNvSpPr/>
              <p:nvPr/>
            </p:nvSpPr>
            <p:spPr>
              <a:xfrm>
                <a:off x="4399075" y="494625"/>
                <a:ext cx="1241750" cy="1123875"/>
              </a:xfrm>
              <a:custGeom>
                <a:rect b="b" l="l" r="r" t="t"/>
                <a:pathLst>
                  <a:path extrusionOk="0" h="44955" w="49670">
                    <a:moveTo>
                      <a:pt x="24871" y="0"/>
                    </a:moveTo>
                    <a:cubicBezTo>
                      <a:pt x="23037" y="0"/>
                      <a:pt x="21173" y="227"/>
                      <a:pt x="19314" y="701"/>
                    </a:cubicBezTo>
                    <a:cubicBezTo>
                      <a:pt x="7306" y="3736"/>
                      <a:pt x="0" y="15945"/>
                      <a:pt x="3036" y="27987"/>
                    </a:cubicBezTo>
                    <a:cubicBezTo>
                      <a:pt x="5605" y="38179"/>
                      <a:pt x="14770" y="44954"/>
                      <a:pt x="24827" y="44954"/>
                    </a:cubicBezTo>
                    <a:cubicBezTo>
                      <a:pt x="26652" y="44954"/>
                      <a:pt x="28506" y="44731"/>
                      <a:pt x="30355" y="44265"/>
                    </a:cubicBezTo>
                    <a:cubicBezTo>
                      <a:pt x="42364" y="41230"/>
                      <a:pt x="49669" y="29021"/>
                      <a:pt x="46634" y="16979"/>
                    </a:cubicBezTo>
                    <a:cubicBezTo>
                      <a:pt x="44067" y="6796"/>
                      <a:pt x="34917" y="0"/>
                      <a:pt x="248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26" name="Google Shape;18326;p50"/>
              <p:cNvGrpSpPr/>
              <p:nvPr/>
            </p:nvGrpSpPr>
            <p:grpSpPr>
              <a:xfrm>
                <a:off x="4499975" y="588850"/>
                <a:ext cx="988225" cy="936700"/>
                <a:chOff x="4499975" y="588850"/>
                <a:chExt cx="988225" cy="936700"/>
              </a:xfrm>
            </p:grpSpPr>
            <p:sp>
              <p:nvSpPr>
                <p:cNvPr id="18327" name="Google Shape;18327;p50"/>
                <p:cNvSpPr/>
                <p:nvPr/>
              </p:nvSpPr>
              <p:spPr>
                <a:xfrm>
                  <a:off x="4987000" y="588850"/>
                  <a:ext cx="472850" cy="422000"/>
                </a:xfrm>
                <a:custGeom>
                  <a:rect b="b" l="l" r="r" t="t"/>
                  <a:pathLst>
                    <a:path extrusionOk="0" h="16880" w="18914">
                      <a:moveTo>
                        <a:pt x="1380" y="0"/>
                      </a:moveTo>
                      <a:cubicBezTo>
                        <a:pt x="1354" y="0"/>
                        <a:pt x="1328" y="0"/>
                        <a:pt x="1301" y="0"/>
                      </a:cubicBezTo>
                      <a:lnTo>
                        <a:pt x="467" y="0"/>
                      </a:lnTo>
                      <a:cubicBezTo>
                        <a:pt x="234" y="467"/>
                        <a:pt x="100" y="968"/>
                        <a:pt x="0" y="1468"/>
                      </a:cubicBezTo>
                      <a:cubicBezTo>
                        <a:pt x="0" y="1468"/>
                        <a:pt x="367" y="2669"/>
                        <a:pt x="634" y="3303"/>
                      </a:cubicBezTo>
                      <a:cubicBezTo>
                        <a:pt x="934" y="3970"/>
                        <a:pt x="1301" y="5204"/>
                        <a:pt x="1301" y="5204"/>
                      </a:cubicBezTo>
                      <a:lnTo>
                        <a:pt x="1101" y="7706"/>
                      </a:lnTo>
                      <a:lnTo>
                        <a:pt x="567" y="10074"/>
                      </a:lnTo>
                      <a:cubicBezTo>
                        <a:pt x="567" y="10074"/>
                        <a:pt x="134" y="12109"/>
                        <a:pt x="567" y="12910"/>
                      </a:cubicBezTo>
                      <a:cubicBezTo>
                        <a:pt x="767" y="13310"/>
                        <a:pt x="1034" y="13677"/>
                        <a:pt x="1301" y="14010"/>
                      </a:cubicBezTo>
                      <a:cubicBezTo>
                        <a:pt x="1301" y="14010"/>
                        <a:pt x="1305" y="14007"/>
                        <a:pt x="1318" y="14007"/>
                      </a:cubicBezTo>
                      <a:cubicBezTo>
                        <a:pt x="1362" y="14007"/>
                        <a:pt x="1509" y="14046"/>
                        <a:pt x="1968" y="14377"/>
                      </a:cubicBezTo>
                      <a:cubicBezTo>
                        <a:pt x="2159" y="14526"/>
                        <a:pt x="2283" y="14553"/>
                        <a:pt x="2392" y="14553"/>
                      </a:cubicBezTo>
                      <a:cubicBezTo>
                        <a:pt x="2455" y="14553"/>
                        <a:pt x="2513" y="14544"/>
                        <a:pt x="2577" y="14544"/>
                      </a:cubicBezTo>
                      <a:cubicBezTo>
                        <a:pt x="2752" y="14544"/>
                        <a:pt x="2969" y="14611"/>
                        <a:pt x="3436" y="15111"/>
                      </a:cubicBezTo>
                      <a:cubicBezTo>
                        <a:pt x="4403" y="16145"/>
                        <a:pt x="2635" y="16879"/>
                        <a:pt x="5704" y="16879"/>
                      </a:cubicBezTo>
                      <a:cubicBezTo>
                        <a:pt x="7706" y="16846"/>
                        <a:pt x="9674" y="16546"/>
                        <a:pt x="11575" y="15945"/>
                      </a:cubicBezTo>
                      <a:cubicBezTo>
                        <a:pt x="11942" y="15145"/>
                        <a:pt x="12476" y="14444"/>
                        <a:pt x="13110" y="13877"/>
                      </a:cubicBezTo>
                      <a:cubicBezTo>
                        <a:pt x="14277" y="12776"/>
                        <a:pt x="14144" y="12476"/>
                        <a:pt x="16112" y="12343"/>
                      </a:cubicBezTo>
                      <a:cubicBezTo>
                        <a:pt x="16330" y="12327"/>
                        <a:pt x="16531" y="12321"/>
                        <a:pt x="16717" y="12321"/>
                      </a:cubicBezTo>
                      <a:cubicBezTo>
                        <a:pt x="17396" y="12321"/>
                        <a:pt x="17883" y="12401"/>
                        <a:pt x="18297" y="12401"/>
                      </a:cubicBezTo>
                      <a:cubicBezTo>
                        <a:pt x="18517" y="12401"/>
                        <a:pt x="18717" y="12378"/>
                        <a:pt x="18914" y="12309"/>
                      </a:cubicBezTo>
                      <a:cubicBezTo>
                        <a:pt x="16221" y="4929"/>
                        <a:pt x="9221" y="0"/>
                        <a:pt x="13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50"/>
                <p:cNvSpPr/>
                <p:nvPr/>
              </p:nvSpPr>
              <p:spPr>
                <a:xfrm>
                  <a:off x="4870250" y="945900"/>
                  <a:ext cx="617950" cy="579650"/>
                </a:xfrm>
                <a:custGeom>
                  <a:rect b="b" l="l" r="r" t="t"/>
                  <a:pathLst>
                    <a:path extrusionOk="0" h="23186" w="24718">
                      <a:moveTo>
                        <a:pt x="23666" y="1"/>
                      </a:moveTo>
                      <a:cubicBezTo>
                        <a:pt x="22908" y="1"/>
                        <a:pt x="22168" y="182"/>
                        <a:pt x="21516" y="562"/>
                      </a:cubicBezTo>
                      <a:cubicBezTo>
                        <a:pt x="19748" y="1630"/>
                        <a:pt x="20782" y="262"/>
                        <a:pt x="18814" y="3298"/>
                      </a:cubicBezTo>
                      <a:cubicBezTo>
                        <a:pt x="16846" y="6300"/>
                        <a:pt x="16112" y="7100"/>
                        <a:pt x="13743" y="7234"/>
                      </a:cubicBezTo>
                      <a:cubicBezTo>
                        <a:pt x="11408" y="7401"/>
                        <a:pt x="5638" y="8135"/>
                        <a:pt x="5971" y="11337"/>
                      </a:cubicBezTo>
                      <a:cubicBezTo>
                        <a:pt x="6338" y="14572"/>
                        <a:pt x="6772" y="17741"/>
                        <a:pt x="4203" y="18976"/>
                      </a:cubicBezTo>
                      <a:cubicBezTo>
                        <a:pt x="3036" y="19543"/>
                        <a:pt x="1401" y="20877"/>
                        <a:pt x="0" y="22211"/>
                      </a:cubicBezTo>
                      <a:cubicBezTo>
                        <a:pt x="1995" y="22874"/>
                        <a:pt x="4002" y="23185"/>
                        <a:pt x="5962" y="23185"/>
                      </a:cubicBezTo>
                      <a:cubicBezTo>
                        <a:pt x="15935" y="23185"/>
                        <a:pt x="24718" y="15137"/>
                        <a:pt x="24718" y="4432"/>
                      </a:cubicBezTo>
                      <a:cubicBezTo>
                        <a:pt x="24718" y="2964"/>
                        <a:pt x="24551" y="1463"/>
                        <a:pt x="24184" y="29"/>
                      </a:cubicBezTo>
                      <a:cubicBezTo>
                        <a:pt x="24011" y="10"/>
                        <a:pt x="23838" y="1"/>
                        <a:pt x="23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50"/>
                <p:cNvSpPr/>
                <p:nvPr/>
              </p:nvSpPr>
              <p:spPr>
                <a:xfrm>
                  <a:off x="4499975" y="733950"/>
                  <a:ext cx="505400" cy="667175"/>
                </a:xfrm>
                <a:custGeom>
                  <a:rect b="b" l="l" r="r" t="t"/>
                  <a:pathLst>
                    <a:path extrusionOk="0" h="26687" w="20216">
                      <a:moveTo>
                        <a:pt x="7239" y="1"/>
                      </a:moveTo>
                      <a:cubicBezTo>
                        <a:pt x="1" y="7573"/>
                        <a:pt x="434" y="19615"/>
                        <a:pt x="8140" y="26686"/>
                      </a:cubicBezTo>
                      <a:cubicBezTo>
                        <a:pt x="8840" y="26686"/>
                        <a:pt x="9541" y="26420"/>
                        <a:pt x="10074" y="25986"/>
                      </a:cubicBezTo>
                      <a:cubicBezTo>
                        <a:pt x="10541" y="25285"/>
                        <a:pt x="10908" y="24552"/>
                        <a:pt x="11242" y="23784"/>
                      </a:cubicBezTo>
                      <a:cubicBezTo>
                        <a:pt x="11542" y="22950"/>
                        <a:pt x="13177" y="21950"/>
                        <a:pt x="13177" y="21950"/>
                      </a:cubicBezTo>
                      <a:cubicBezTo>
                        <a:pt x="13944" y="21649"/>
                        <a:pt x="14644" y="21216"/>
                        <a:pt x="15278" y="20682"/>
                      </a:cubicBezTo>
                      <a:cubicBezTo>
                        <a:pt x="16012" y="19948"/>
                        <a:pt x="15812" y="20015"/>
                        <a:pt x="15945" y="19148"/>
                      </a:cubicBezTo>
                      <a:cubicBezTo>
                        <a:pt x="16112" y="18280"/>
                        <a:pt x="16446" y="16146"/>
                        <a:pt x="16446" y="16146"/>
                      </a:cubicBezTo>
                      <a:cubicBezTo>
                        <a:pt x="16612" y="15779"/>
                        <a:pt x="16846" y="15445"/>
                        <a:pt x="17113" y="15178"/>
                      </a:cubicBezTo>
                      <a:cubicBezTo>
                        <a:pt x="17647" y="14678"/>
                        <a:pt x="18280" y="14745"/>
                        <a:pt x="19114" y="14177"/>
                      </a:cubicBezTo>
                      <a:cubicBezTo>
                        <a:pt x="19548" y="13877"/>
                        <a:pt x="19881" y="13410"/>
                        <a:pt x="19982" y="12910"/>
                      </a:cubicBezTo>
                      <a:cubicBezTo>
                        <a:pt x="20082" y="12543"/>
                        <a:pt x="20148" y="12176"/>
                        <a:pt x="20215" y="11842"/>
                      </a:cubicBezTo>
                      <a:cubicBezTo>
                        <a:pt x="20215" y="11542"/>
                        <a:pt x="19982" y="11375"/>
                        <a:pt x="19481" y="11109"/>
                      </a:cubicBezTo>
                      <a:cubicBezTo>
                        <a:pt x="18981" y="10808"/>
                        <a:pt x="18814" y="10875"/>
                        <a:pt x="18147" y="10642"/>
                      </a:cubicBezTo>
                      <a:cubicBezTo>
                        <a:pt x="17972" y="10589"/>
                        <a:pt x="17839" y="10571"/>
                        <a:pt x="17728" y="10571"/>
                      </a:cubicBezTo>
                      <a:cubicBezTo>
                        <a:pt x="17479" y="10571"/>
                        <a:pt x="17344" y="10663"/>
                        <a:pt x="17113" y="10663"/>
                      </a:cubicBezTo>
                      <a:cubicBezTo>
                        <a:pt x="17053" y="10663"/>
                        <a:pt x="16988" y="10657"/>
                        <a:pt x="16913" y="10642"/>
                      </a:cubicBezTo>
                      <a:cubicBezTo>
                        <a:pt x="16379" y="10575"/>
                        <a:pt x="16612" y="10508"/>
                        <a:pt x="15645" y="10008"/>
                      </a:cubicBezTo>
                      <a:cubicBezTo>
                        <a:pt x="14711" y="9474"/>
                        <a:pt x="13911" y="7806"/>
                        <a:pt x="13911" y="7806"/>
                      </a:cubicBezTo>
                      <a:cubicBezTo>
                        <a:pt x="13477" y="7606"/>
                        <a:pt x="13010" y="7473"/>
                        <a:pt x="12576" y="7339"/>
                      </a:cubicBezTo>
                      <a:cubicBezTo>
                        <a:pt x="12395" y="7294"/>
                        <a:pt x="12240" y="7278"/>
                        <a:pt x="12098" y="7278"/>
                      </a:cubicBezTo>
                      <a:cubicBezTo>
                        <a:pt x="11737" y="7278"/>
                        <a:pt x="11467" y="7384"/>
                        <a:pt x="11095" y="7384"/>
                      </a:cubicBezTo>
                      <a:cubicBezTo>
                        <a:pt x="10969" y="7384"/>
                        <a:pt x="10832" y="7372"/>
                        <a:pt x="10675" y="7339"/>
                      </a:cubicBezTo>
                      <a:cubicBezTo>
                        <a:pt x="9874" y="7172"/>
                        <a:pt x="9574" y="7272"/>
                        <a:pt x="8607" y="6772"/>
                      </a:cubicBezTo>
                      <a:cubicBezTo>
                        <a:pt x="7673" y="6238"/>
                        <a:pt x="8040" y="6272"/>
                        <a:pt x="7239" y="4937"/>
                      </a:cubicBezTo>
                      <a:cubicBezTo>
                        <a:pt x="6405" y="3603"/>
                        <a:pt x="6872" y="3603"/>
                        <a:pt x="7006" y="2602"/>
                      </a:cubicBezTo>
                      <a:cubicBezTo>
                        <a:pt x="7139" y="1735"/>
                        <a:pt x="7206" y="868"/>
                        <a:pt x="7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6">
    <p:spTree>
      <p:nvGrpSpPr>
        <p:cNvPr id="18330" name="Shape 18330"/>
        <p:cNvGrpSpPr/>
        <p:nvPr/>
      </p:nvGrpSpPr>
      <p:grpSpPr>
        <a:xfrm>
          <a:off x="0" y="0"/>
          <a:ext cx="0" cy="0"/>
          <a:chOff x="0" y="0"/>
          <a:chExt cx="0" cy="0"/>
        </a:xfrm>
      </p:grpSpPr>
      <p:grpSp>
        <p:nvGrpSpPr>
          <p:cNvPr id="18331" name="Google Shape;18331;p51"/>
          <p:cNvGrpSpPr/>
          <p:nvPr/>
        </p:nvGrpSpPr>
        <p:grpSpPr>
          <a:xfrm>
            <a:off x="176625" y="110350"/>
            <a:ext cx="8790774" cy="4922811"/>
            <a:chOff x="131600" y="118425"/>
            <a:chExt cx="8790774" cy="4922811"/>
          </a:xfrm>
        </p:grpSpPr>
        <p:sp>
          <p:nvSpPr>
            <p:cNvPr id="18332" name="Google Shape;18332;p51"/>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33" name="Google Shape;18333;p51"/>
            <p:cNvGrpSpPr/>
            <p:nvPr/>
          </p:nvGrpSpPr>
          <p:grpSpPr>
            <a:xfrm>
              <a:off x="131600" y="1884558"/>
              <a:ext cx="2122449" cy="3112715"/>
              <a:chOff x="131600" y="1884558"/>
              <a:chExt cx="2122449" cy="3112715"/>
            </a:xfrm>
          </p:grpSpPr>
          <p:sp>
            <p:nvSpPr>
              <p:cNvPr id="18334" name="Google Shape;18334;p51"/>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51"/>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51"/>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51"/>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51"/>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51"/>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51"/>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51"/>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51"/>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51"/>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51"/>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51"/>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51"/>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51"/>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51"/>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51"/>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51"/>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51"/>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51"/>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51"/>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51"/>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51"/>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51"/>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51"/>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51"/>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9" name="Google Shape;18359;p51"/>
            <p:cNvGrpSpPr/>
            <p:nvPr/>
          </p:nvGrpSpPr>
          <p:grpSpPr>
            <a:xfrm flipH="1">
              <a:off x="2342550" y="2567965"/>
              <a:ext cx="3964145" cy="1455821"/>
              <a:chOff x="3233388" y="140740"/>
              <a:chExt cx="3964145" cy="1455821"/>
            </a:xfrm>
          </p:grpSpPr>
          <p:sp>
            <p:nvSpPr>
              <p:cNvPr id="18360" name="Google Shape;18360;p5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5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5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5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5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5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5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5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5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51"/>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5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5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5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5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5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5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5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5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5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5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5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5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5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5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5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5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86" name="Google Shape;18386;p51"/>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51"/>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51"/>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51"/>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51"/>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51"/>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51"/>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51"/>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51"/>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51"/>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51"/>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51"/>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51"/>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51"/>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51"/>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51"/>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51"/>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51"/>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51"/>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51"/>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51"/>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51"/>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51"/>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51"/>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51"/>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51"/>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51"/>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51"/>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51"/>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51"/>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51"/>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51"/>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51"/>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51"/>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51"/>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51"/>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51"/>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51"/>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51"/>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51"/>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51"/>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51"/>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51"/>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51"/>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51"/>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51"/>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51"/>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51"/>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51"/>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51"/>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51"/>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51"/>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51"/>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51"/>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51"/>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51"/>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51"/>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51"/>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51"/>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51"/>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51"/>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51"/>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51"/>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51"/>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51"/>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51"/>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51"/>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51"/>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51"/>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51"/>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51"/>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51"/>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51"/>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51"/>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51"/>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51"/>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51"/>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51"/>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51"/>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51"/>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51"/>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51"/>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51"/>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51"/>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51"/>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51"/>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51"/>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51"/>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51"/>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51"/>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51"/>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51"/>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51"/>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51"/>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51"/>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51"/>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51"/>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51"/>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51"/>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51"/>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86" name="Google Shape;18486;p51"/>
            <p:cNvGrpSpPr/>
            <p:nvPr/>
          </p:nvGrpSpPr>
          <p:grpSpPr>
            <a:xfrm rot="5400000">
              <a:off x="6199788" y="1372590"/>
              <a:ext cx="3964145" cy="1455821"/>
              <a:chOff x="3233388" y="140740"/>
              <a:chExt cx="3964145" cy="1455821"/>
            </a:xfrm>
          </p:grpSpPr>
          <p:sp>
            <p:nvSpPr>
              <p:cNvPr id="18487" name="Google Shape;18487;p5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5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5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5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5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5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5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5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5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5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5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5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5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5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5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5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5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5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5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5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5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5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5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5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5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5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13" name="Google Shape;18513;p51"/>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51"/>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51"/>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51"/>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51"/>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18" name="Google Shape;18518;p51"/>
            <p:cNvGrpSpPr/>
            <p:nvPr/>
          </p:nvGrpSpPr>
          <p:grpSpPr>
            <a:xfrm>
              <a:off x="234224" y="118425"/>
              <a:ext cx="3532446" cy="1609151"/>
              <a:chOff x="140599" y="118425"/>
              <a:chExt cx="3532446" cy="1609151"/>
            </a:xfrm>
          </p:grpSpPr>
          <p:sp>
            <p:nvSpPr>
              <p:cNvPr id="18519" name="Google Shape;18519;p51"/>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51"/>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51"/>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51"/>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51"/>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51"/>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51"/>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51"/>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51"/>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51"/>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51"/>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51"/>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51"/>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51"/>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51"/>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51"/>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51"/>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51"/>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51"/>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51"/>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51"/>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51"/>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51"/>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51"/>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51"/>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51"/>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45" name="Google Shape;18545;p51"/>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46" name="Google Shape;18546;p51"/>
            <p:cNvGrpSpPr/>
            <p:nvPr/>
          </p:nvGrpSpPr>
          <p:grpSpPr>
            <a:xfrm>
              <a:off x="3327013" y="140740"/>
              <a:ext cx="3964145" cy="1455821"/>
              <a:chOff x="3233388" y="140740"/>
              <a:chExt cx="3964145" cy="1455821"/>
            </a:xfrm>
          </p:grpSpPr>
          <p:sp>
            <p:nvSpPr>
              <p:cNvPr id="18547" name="Google Shape;18547;p5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5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5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5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5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5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5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5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5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5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5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5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5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5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5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5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5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5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5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5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5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5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5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5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5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5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573" name="Google Shape;18573;p51"/>
          <p:cNvGrpSpPr/>
          <p:nvPr/>
        </p:nvGrpSpPr>
        <p:grpSpPr>
          <a:xfrm>
            <a:off x="7313947" y="-52208"/>
            <a:ext cx="2705094" cy="3268077"/>
            <a:chOff x="7313947" y="-52208"/>
            <a:chExt cx="2705094" cy="3268077"/>
          </a:xfrm>
        </p:grpSpPr>
        <p:grpSp>
          <p:nvGrpSpPr>
            <p:cNvPr id="18574" name="Google Shape;18574;p51"/>
            <p:cNvGrpSpPr/>
            <p:nvPr/>
          </p:nvGrpSpPr>
          <p:grpSpPr>
            <a:xfrm flipH="1" rot="-8222891">
              <a:off x="7816945" y="779451"/>
              <a:ext cx="1699097" cy="2145014"/>
              <a:chOff x="146217" y="2712579"/>
              <a:chExt cx="1552966" cy="1960401"/>
            </a:xfrm>
          </p:grpSpPr>
          <p:grpSp>
            <p:nvGrpSpPr>
              <p:cNvPr id="18575" name="Google Shape;18575;p51"/>
              <p:cNvGrpSpPr/>
              <p:nvPr/>
            </p:nvGrpSpPr>
            <p:grpSpPr>
              <a:xfrm>
                <a:off x="146217" y="2712579"/>
                <a:ext cx="1134008" cy="607901"/>
                <a:chOff x="5206900" y="826150"/>
                <a:chExt cx="599275" cy="321250"/>
              </a:xfrm>
            </p:grpSpPr>
            <p:sp>
              <p:nvSpPr>
                <p:cNvPr id="18576" name="Google Shape;18576;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0" name="Google Shape;18590;p51"/>
              <p:cNvGrpSpPr/>
              <p:nvPr/>
            </p:nvGrpSpPr>
            <p:grpSpPr>
              <a:xfrm rot="-9256633">
                <a:off x="489429" y="3110262"/>
                <a:ext cx="1134020" cy="607908"/>
                <a:chOff x="5206900" y="826150"/>
                <a:chExt cx="599275" cy="321250"/>
              </a:xfrm>
            </p:grpSpPr>
            <p:sp>
              <p:nvSpPr>
                <p:cNvPr id="18591" name="Google Shape;18591;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5" name="Google Shape;18605;p51"/>
              <p:cNvGrpSpPr/>
              <p:nvPr/>
            </p:nvGrpSpPr>
            <p:grpSpPr>
              <a:xfrm flipH="1" rot="7120513">
                <a:off x="538618" y="3725726"/>
                <a:ext cx="1133997" cy="607895"/>
                <a:chOff x="5206900" y="826150"/>
                <a:chExt cx="599275" cy="321250"/>
              </a:xfrm>
            </p:grpSpPr>
            <p:sp>
              <p:nvSpPr>
                <p:cNvPr id="18606" name="Google Shape;18606;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620" name="Google Shape;18620;p51"/>
            <p:cNvGrpSpPr/>
            <p:nvPr/>
          </p:nvGrpSpPr>
          <p:grpSpPr>
            <a:xfrm>
              <a:off x="7502410" y="-52208"/>
              <a:ext cx="1699100" cy="2145071"/>
              <a:chOff x="7458410" y="4"/>
              <a:chExt cx="1699100" cy="2145071"/>
            </a:xfrm>
          </p:grpSpPr>
          <p:grpSp>
            <p:nvGrpSpPr>
              <p:cNvPr id="18621" name="Google Shape;18621;p51"/>
              <p:cNvGrpSpPr/>
              <p:nvPr/>
            </p:nvGrpSpPr>
            <p:grpSpPr>
              <a:xfrm flipH="1">
                <a:off x="7458410" y="4"/>
                <a:ext cx="1699100" cy="2145071"/>
                <a:chOff x="146217" y="2712579"/>
                <a:chExt cx="1552966" cy="1960401"/>
              </a:xfrm>
            </p:grpSpPr>
            <p:grpSp>
              <p:nvGrpSpPr>
                <p:cNvPr id="18622" name="Google Shape;18622;p51"/>
                <p:cNvGrpSpPr/>
                <p:nvPr/>
              </p:nvGrpSpPr>
              <p:grpSpPr>
                <a:xfrm>
                  <a:off x="146217" y="2712579"/>
                  <a:ext cx="1134008" cy="607901"/>
                  <a:chOff x="5206900" y="826150"/>
                  <a:chExt cx="599275" cy="321250"/>
                </a:xfrm>
              </p:grpSpPr>
              <p:sp>
                <p:nvSpPr>
                  <p:cNvPr id="18623" name="Google Shape;18623;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7" name="Google Shape;18637;p51"/>
                <p:cNvGrpSpPr/>
                <p:nvPr/>
              </p:nvGrpSpPr>
              <p:grpSpPr>
                <a:xfrm rot="-9256633">
                  <a:off x="489429" y="3110262"/>
                  <a:ext cx="1134020" cy="607908"/>
                  <a:chOff x="5206900" y="826150"/>
                  <a:chExt cx="599275" cy="321250"/>
                </a:xfrm>
              </p:grpSpPr>
              <p:sp>
                <p:nvSpPr>
                  <p:cNvPr id="18638" name="Google Shape;18638;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2" name="Google Shape;18652;p51"/>
                <p:cNvGrpSpPr/>
                <p:nvPr/>
              </p:nvGrpSpPr>
              <p:grpSpPr>
                <a:xfrm flipH="1" rot="7120513">
                  <a:off x="538618" y="3725726"/>
                  <a:ext cx="1133997" cy="607895"/>
                  <a:chOff x="5206900" y="826150"/>
                  <a:chExt cx="599275" cy="321250"/>
                </a:xfrm>
              </p:grpSpPr>
              <p:sp>
                <p:nvSpPr>
                  <p:cNvPr id="18653" name="Google Shape;18653;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667" name="Google Shape;18667;p51"/>
              <p:cNvGrpSpPr/>
              <p:nvPr/>
            </p:nvGrpSpPr>
            <p:grpSpPr>
              <a:xfrm rot="7305203">
                <a:off x="8348319" y="775252"/>
                <a:ext cx="494027" cy="594558"/>
                <a:chOff x="4815275" y="840950"/>
                <a:chExt cx="432450" cy="520450"/>
              </a:xfrm>
            </p:grpSpPr>
            <p:sp>
              <p:nvSpPr>
                <p:cNvPr id="18668" name="Google Shape;18668;p51"/>
                <p:cNvSpPr/>
                <p:nvPr/>
              </p:nvSpPr>
              <p:spPr>
                <a:xfrm>
                  <a:off x="4884475" y="84095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51"/>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51"/>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51"/>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51"/>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8673" name="Google Shape;18673;p51"/>
          <p:cNvSpPr/>
          <p:nvPr/>
        </p:nvSpPr>
        <p:spPr>
          <a:xfrm rot="-435006">
            <a:off x="6396348" y="170543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74" name="Google Shape;18674;p51"/>
          <p:cNvGrpSpPr/>
          <p:nvPr/>
        </p:nvGrpSpPr>
        <p:grpSpPr>
          <a:xfrm>
            <a:off x="-471207" y="2009775"/>
            <a:ext cx="3339342" cy="3615189"/>
            <a:chOff x="-471207" y="2009775"/>
            <a:chExt cx="3339342" cy="3615189"/>
          </a:xfrm>
        </p:grpSpPr>
        <p:grpSp>
          <p:nvGrpSpPr>
            <p:cNvPr id="18675" name="Google Shape;18675;p51"/>
            <p:cNvGrpSpPr/>
            <p:nvPr/>
          </p:nvGrpSpPr>
          <p:grpSpPr>
            <a:xfrm>
              <a:off x="-471207" y="3215792"/>
              <a:ext cx="3339342" cy="2409172"/>
              <a:chOff x="-471207" y="3215792"/>
              <a:chExt cx="3339342" cy="2409172"/>
            </a:xfrm>
          </p:grpSpPr>
          <p:grpSp>
            <p:nvGrpSpPr>
              <p:cNvPr id="18676" name="Google Shape;18676;p51"/>
              <p:cNvGrpSpPr/>
              <p:nvPr/>
            </p:nvGrpSpPr>
            <p:grpSpPr>
              <a:xfrm flipH="1" rot="-4199403">
                <a:off x="-22239" y="3308503"/>
                <a:ext cx="1699178" cy="2145157"/>
                <a:chOff x="146217" y="2712579"/>
                <a:chExt cx="1552966" cy="1960401"/>
              </a:xfrm>
            </p:grpSpPr>
            <p:grpSp>
              <p:nvGrpSpPr>
                <p:cNvPr id="18677" name="Google Shape;18677;p51"/>
                <p:cNvGrpSpPr/>
                <p:nvPr/>
              </p:nvGrpSpPr>
              <p:grpSpPr>
                <a:xfrm>
                  <a:off x="146217" y="2712579"/>
                  <a:ext cx="1134008" cy="607901"/>
                  <a:chOff x="5206900" y="826150"/>
                  <a:chExt cx="599275" cy="321250"/>
                </a:xfrm>
              </p:grpSpPr>
              <p:sp>
                <p:nvSpPr>
                  <p:cNvPr id="18678" name="Google Shape;18678;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2" name="Google Shape;18692;p51"/>
                <p:cNvGrpSpPr/>
                <p:nvPr/>
              </p:nvGrpSpPr>
              <p:grpSpPr>
                <a:xfrm rot="-9256633">
                  <a:off x="489429" y="3110262"/>
                  <a:ext cx="1134020" cy="607908"/>
                  <a:chOff x="5206900" y="826150"/>
                  <a:chExt cx="599275" cy="321250"/>
                </a:xfrm>
              </p:grpSpPr>
              <p:sp>
                <p:nvSpPr>
                  <p:cNvPr id="18693" name="Google Shape;18693;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7" name="Google Shape;18707;p51"/>
                <p:cNvGrpSpPr/>
                <p:nvPr/>
              </p:nvGrpSpPr>
              <p:grpSpPr>
                <a:xfrm flipH="1" rot="7120513">
                  <a:off x="538618" y="3725726"/>
                  <a:ext cx="1133997" cy="607895"/>
                  <a:chOff x="5206900" y="826150"/>
                  <a:chExt cx="599275" cy="321250"/>
                </a:xfrm>
              </p:grpSpPr>
              <p:sp>
                <p:nvSpPr>
                  <p:cNvPr id="18708" name="Google Shape;18708;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722" name="Google Shape;18722;p51"/>
              <p:cNvGrpSpPr/>
              <p:nvPr/>
            </p:nvGrpSpPr>
            <p:grpSpPr>
              <a:xfrm flipH="1" rot="4112102">
                <a:off x="709472" y="3369139"/>
                <a:ext cx="1699242" cy="2145126"/>
                <a:chOff x="146217" y="2712579"/>
                <a:chExt cx="1552966" cy="1960401"/>
              </a:xfrm>
            </p:grpSpPr>
            <p:grpSp>
              <p:nvGrpSpPr>
                <p:cNvPr id="18723" name="Google Shape;18723;p51"/>
                <p:cNvGrpSpPr/>
                <p:nvPr/>
              </p:nvGrpSpPr>
              <p:grpSpPr>
                <a:xfrm>
                  <a:off x="146217" y="2712579"/>
                  <a:ext cx="1134008" cy="607901"/>
                  <a:chOff x="5206900" y="826150"/>
                  <a:chExt cx="599275" cy="321250"/>
                </a:xfrm>
              </p:grpSpPr>
              <p:sp>
                <p:nvSpPr>
                  <p:cNvPr id="18724" name="Google Shape;18724;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8" name="Google Shape;18738;p51"/>
                <p:cNvGrpSpPr/>
                <p:nvPr/>
              </p:nvGrpSpPr>
              <p:grpSpPr>
                <a:xfrm rot="-9256633">
                  <a:off x="489429" y="3110262"/>
                  <a:ext cx="1134020" cy="607908"/>
                  <a:chOff x="5206900" y="826150"/>
                  <a:chExt cx="599275" cy="321250"/>
                </a:xfrm>
              </p:grpSpPr>
              <p:sp>
                <p:nvSpPr>
                  <p:cNvPr id="18739" name="Google Shape;18739;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3" name="Google Shape;18753;p51"/>
                <p:cNvGrpSpPr/>
                <p:nvPr/>
              </p:nvGrpSpPr>
              <p:grpSpPr>
                <a:xfrm flipH="1" rot="7120513">
                  <a:off x="538618" y="3725726"/>
                  <a:ext cx="1133997" cy="607895"/>
                  <a:chOff x="5206900" y="826150"/>
                  <a:chExt cx="599275" cy="321250"/>
                </a:xfrm>
              </p:grpSpPr>
              <p:sp>
                <p:nvSpPr>
                  <p:cNvPr id="18754" name="Google Shape;18754;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8768" name="Google Shape;18768;p51"/>
            <p:cNvSpPr/>
            <p:nvPr/>
          </p:nvSpPr>
          <p:spPr>
            <a:xfrm>
              <a:off x="-90074" y="2009775"/>
              <a:ext cx="1286780" cy="2562428"/>
            </a:xfrm>
            <a:custGeom>
              <a:rect b="b" l="l" r="r" t="t"/>
              <a:pathLst>
                <a:path extrusionOk="0" h="130970" w="61166">
                  <a:moveTo>
                    <a:pt x="0" y="4945"/>
                  </a:moveTo>
                  <a:cubicBezTo>
                    <a:pt x="3629" y="-1100"/>
                    <a:pt x="14862" y="-982"/>
                    <a:pt x="21007" y="2474"/>
                  </a:cubicBezTo>
                  <a:cubicBezTo>
                    <a:pt x="29222" y="7094"/>
                    <a:pt x="35824" y="16574"/>
                    <a:pt x="36761" y="25952"/>
                  </a:cubicBezTo>
                  <a:cubicBezTo>
                    <a:pt x="39604" y="54420"/>
                    <a:pt x="17847" y="82376"/>
                    <a:pt x="22551" y="110596"/>
                  </a:cubicBezTo>
                  <a:cubicBezTo>
                    <a:pt x="24060" y="119650"/>
                    <a:pt x="32356" y="129081"/>
                    <a:pt x="41395" y="130675"/>
                  </a:cubicBezTo>
                  <a:cubicBezTo>
                    <a:pt x="48085" y="131855"/>
                    <a:pt x="54721" y="127881"/>
                    <a:pt x="61166" y="125733"/>
                  </a:cubicBezTo>
                </a:path>
              </a:pathLst>
            </a:custGeom>
            <a:noFill/>
            <a:ln cap="flat" cmpd="sng" w="19050">
              <a:solidFill>
                <a:srgbClr val="D4DCFF"/>
              </a:solidFill>
              <a:prstDash val="solid"/>
              <a:round/>
              <a:headEnd len="med" w="med" type="none"/>
              <a:tailEnd len="med" w="med" type="none"/>
            </a:ln>
          </p:spPr>
        </p:sp>
        <p:grpSp>
          <p:nvGrpSpPr>
            <p:cNvPr id="18769" name="Google Shape;18769;p51"/>
            <p:cNvGrpSpPr/>
            <p:nvPr/>
          </p:nvGrpSpPr>
          <p:grpSpPr>
            <a:xfrm rot="-3625968">
              <a:off x="1041729" y="3912668"/>
              <a:ext cx="687114" cy="844725"/>
              <a:chOff x="5835100" y="1235925"/>
              <a:chExt cx="687175" cy="844800"/>
            </a:xfrm>
          </p:grpSpPr>
          <p:sp>
            <p:nvSpPr>
              <p:cNvPr id="18770" name="Google Shape;18770;p51"/>
              <p:cNvSpPr/>
              <p:nvPr/>
            </p:nvSpPr>
            <p:spPr>
              <a:xfrm>
                <a:off x="5901800" y="1460300"/>
                <a:ext cx="432850" cy="362750"/>
              </a:xfrm>
              <a:custGeom>
                <a:rect b="b" l="l" r="r" t="t"/>
                <a:pathLst>
                  <a:path extrusionOk="0" h="14510" w="17314">
                    <a:moveTo>
                      <a:pt x="4503" y="0"/>
                    </a:moveTo>
                    <a:cubicBezTo>
                      <a:pt x="3783" y="0"/>
                      <a:pt x="3090" y="354"/>
                      <a:pt x="2703" y="999"/>
                    </a:cubicBezTo>
                    <a:lnTo>
                      <a:pt x="635" y="4302"/>
                    </a:lnTo>
                    <a:cubicBezTo>
                      <a:pt x="1" y="5303"/>
                      <a:pt x="301" y="6670"/>
                      <a:pt x="1335" y="7304"/>
                    </a:cubicBezTo>
                    <a:lnTo>
                      <a:pt x="12977" y="14509"/>
                    </a:lnTo>
                    <a:lnTo>
                      <a:pt x="17313" y="7537"/>
                    </a:lnTo>
                    <a:lnTo>
                      <a:pt x="5672" y="332"/>
                    </a:lnTo>
                    <a:cubicBezTo>
                      <a:pt x="5305" y="107"/>
                      <a:pt x="4900" y="0"/>
                      <a:pt x="4503" y="0"/>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51"/>
              <p:cNvSpPr/>
              <p:nvPr/>
            </p:nvSpPr>
            <p:spPr>
              <a:xfrm>
                <a:off x="6226200" y="1648725"/>
                <a:ext cx="168475" cy="193500"/>
              </a:xfrm>
              <a:custGeom>
                <a:rect b="b" l="l" r="r" t="t"/>
                <a:pathLst>
                  <a:path extrusionOk="0" h="7740" w="6739">
                    <a:moveTo>
                      <a:pt x="4337" y="0"/>
                    </a:moveTo>
                    <a:lnTo>
                      <a:pt x="2102" y="3570"/>
                    </a:lnTo>
                    <a:lnTo>
                      <a:pt x="1" y="6939"/>
                    </a:lnTo>
                    <a:lnTo>
                      <a:pt x="4137" y="7739"/>
                    </a:lnTo>
                    <a:lnTo>
                      <a:pt x="5438" y="5638"/>
                    </a:lnTo>
                    <a:lnTo>
                      <a:pt x="6739" y="3536"/>
                    </a:lnTo>
                    <a:lnTo>
                      <a:pt x="4337" y="0"/>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51"/>
              <p:cNvSpPr/>
              <p:nvPr/>
            </p:nvSpPr>
            <p:spPr>
              <a:xfrm>
                <a:off x="6356300" y="1753800"/>
                <a:ext cx="138450" cy="164300"/>
              </a:xfrm>
              <a:custGeom>
                <a:rect b="b" l="l" r="r" t="t"/>
                <a:pathLst>
                  <a:path extrusionOk="0" h="6572" w="5538">
                    <a:moveTo>
                      <a:pt x="2602" y="0"/>
                    </a:moveTo>
                    <a:lnTo>
                      <a:pt x="1368" y="2002"/>
                    </a:lnTo>
                    <a:lnTo>
                      <a:pt x="1302" y="2102"/>
                    </a:lnTo>
                    <a:lnTo>
                      <a:pt x="1" y="4204"/>
                    </a:lnTo>
                    <a:lnTo>
                      <a:pt x="1835" y="6572"/>
                    </a:lnTo>
                    <a:lnTo>
                      <a:pt x="3703" y="3603"/>
                    </a:lnTo>
                    <a:lnTo>
                      <a:pt x="3637" y="3536"/>
                    </a:lnTo>
                    <a:lnTo>
                      <a:pt x="3703" y="3570"/>
                    </a:lnTo>
                    <a:lnTo>
                      <a:pt x="5538" y="634"/>
                    </a:lnTo>
                    <a:lnTo>
                      <a:pt x="2602" y="0"/>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73" name="Google Shape;18773;p51"/>
              <p:cNvGrpSpPr/>
              <p:nvPr/>
            </p:nvGrpSpPr>
            <p:grpSpPr>
              <a:xfrm>
                <a:off x="5952675" y="1472150"/>
                <a:ext cx="569600" cy="420550"/>
                <a:chOff x="5952675" y="1472150"/>
                <a:chExt cx="569600" cy="420550"/>
              </a:xfrm>
            </p:grpSpPr>
            <p:sp>
              <p:nvSpPr>
                <p:cNvPr id="18774" name="Google Shape;18774;p51"/>
                <p:cNvSpPr/>
                <p:nvPr/>
              </p:nvSpPr>
              <p:spPr>
                <a:xfrm>
                  <a:off x="6448875" y="1843025"/>
                  <a:ext cx="55900" cy="35900"/>
                </a:xfrm>
                <a:custGeom>
                  <a:rect b="b" l="l" r="r" t="t"/>
                  <a:pathLst>
                    <a:path extrusionOk="0" fill="none" h="1436" w="2236">
                      <a:moveTo>
                        <a:pt x="0" y="1"/>
                      </a:moveTo>
                      <a:lnTo>
                        <a:pt x="2235" y="1435"/>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75" name="Google Shape;18775;p51"/>
                <p:cNvGrpSpPr/>
                <p:nvPr/>
              </p:nvGrpSpPr>
              <p:grpSpPr>
                <a:xfrm>
                  <a:off x="5952675" y="1472150"/>
                  <a:ext cx="569600" cy="420550"/>
                  <a:chOff x="5952675" y="1472150"/>
                  <a:chExt cx="569600" cy="420550"/>
                </a:xfrm>
              </p:grpSpPr>
              <p:sp>
                <p:nvSpPr>
                  <p:cNvPr id="18776" name="Google Shape;18776;p51"/>
                  <p:cNvSpPr/>
                  <p:nvPr/>
                </p:nvSpPr>
                <p:spPr>
                  <a:xfrm>
                    <a:off x="6329625" y="1737125"/>
                    <a:ext cx="91750" cy="121775"/>
                  </a:xfrm>
                  <a:custGeom>
                    <a:rect b="b" l="l" r="r" t="t"/>
                    <a:pathLst>
                      <a:path extrusionOk="0" h="4871" w="3670">
                        <a:moveTo>
                          <a:pt x="2602" y="0"/>
                        </a:moveTo>
                        <a:lnTo>
                          <a:pt x="0" y="4203"/>
                        </a:lnTo>
                        <a:lnTo>
                          <a:pt x="1068" y="4871"/>
                        </a:lnTo>
                        <a:lnTo>
                          <a:pt x="3669" y="667"/>
                        </a:lnTo>
                        <a:lnTo>
                          <a:pt x="2602" y="0"/>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51"/>
                  <p:cNvSpPr/>
                  <p:nvPr/>
                </p:nvSpPr>
                <p:spPr>
                  <a:xfrm>
                    <a:off x="5952675" y="1472150"/>
                    <a:ext cx="145975" cy="211625"/>
                  </a:xfrm>
                  <a:custGeom>
                    <a:rect b="b" l="l" r="r" t="t"/>
                    <a:pathLst>
                      <a:path extrusionOk="0" h="8465" w="5839">
                        <a:moveTo>
                          <a:pt x="5196" y="1"/>
                        </a:moveTo>
                        <a:cubicBezTo>
                          <a:pt x="5016" y="1"/>
                          <a:pt x="4843" y="90"/>
                          <a:pt x="4737" y="259"/>
                        </a:cubicBezTo>
                        <a:lnTo>
                          <a:pt x="167" y="7631"/>
                        </a:lnTo>
                        <a:cubicBezTo>
                          <a:pt x="1" y="7897"/>
                          <a:pt x="67" y="8231"/>
                          <a:pt x="334" y="8398"/>
                        </a:cubicBezTo>
                        <a:cubicBezTo>
                          <a:pt x="412" y="8442"/>
                          <a:pt x="505" y="8464"/>
                          <a:pt x="599" y="8464"/>
                        </a:cubicBezTo>
                        <a:cubicBezTo>
                          <a:pt x="786" y="8464"/>
                          <a:pt x="979" y="8376"/>
                          <a:pt x="1068" y="8198"/>
                        </a:cubicBezTo>
                        <a:lnTo>
                          <a:pt x="5671" y="826"/>
                        </a:lnTo>
                        <a:cubicBezTo>
                          <a:pt x="5838" y="592"/>
                          <a:pt x="5738" y="225"/>
                          <a:pt x="5505" y="92"/>
                        </a:cubicBezTo>
                        <a:cubicBezTo>
                          <a:pt x="5407" y="31"/>
                          <a:pt x="5300" y="1"/>
                          <a:pt x="5196"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51"/>
                  <p:cNvSpPr/>
                  <p:nvPr/>
                </p:nvSpPr>
                <p:spPr>
                  <a:xfrm>
                    <a:off x="6477950" y="1857975"/>
                    <a:ext cx="44325" cy="34725"/>
                  </a:xfrm>
                  <a:custGeom>
                    <a:rect b="b" l="l" r="r" t="t"/>
                    <a:pathLst>
                      <a:path extrusionOk="0" h="1389" w="1773">
                        <a:moveTo>
                          <a:pt x="879" y="1"/>
                        </a:moveTo>
                        <a:cubicBezTo>
                          <a:pt x="652" y="1"/>
                          <a:pt x="436" y="119"/>
                          <a:pt x="305" y="337"/>
                        </a:cubicBezTo>
                        <a:cubicBezTo>
                          <a:pt x="1" y="793"/>
                          <a:pt x="362" y="1388"/>
                          <a:pt x="884" y="1388"/>
                        </a:cubicBezTo>
                        <a:cubicBezTo>
                          <a:pt x="934" y="1388"/>
                          <a:pt x="986" y="1383"/>
                          <a:pt x="1039" y="1371"/>
                        </a:cubicBezTo>
                        <a:cubicBezTo>
                          <a:pt x="1639" y="1204"/>
                          <a:pt x="1773" y="403"/>
                          <a:pt x="1239" y="103"/>
                        </a:cubicBezTo>
                        <a:cubicBezTo>
                          <a:pt x="1123" y="34"/>
                          <a:pt x="1000" y="1"/>
                          <a:pt x="879"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779" name="Google Shape;18779;p51"/>
              <p:cNvGrpSpPr/>
              <p:nvPr/>
            </p:nvGrpSpPr>
            <p:grpSpPr>
              <a:xfrm>
                <a:off x="5835100" y="1235925"/>
                <a:ext cx="640475" cy="844800"/>
                <a:chOff x="5835100" y="1235925"/>
                <a:chExt cx="640475" cy="844800"/>
              </a:xfrm>
            </p:grpSpPr>
            <p:grpSp>
              <p:nvGrpSpPr>
                <p:cNvPr id="18780" name="Google Shape;18780;p51"/>
                <p:cNvGrpSpPr/>
                <p:nvPr/>
              </p:nvGrpSpPr>
              <p:grpSpPr>
                <a:xfrm>
                  <a:off x="6139475" y="1235925"/>
                  <a:ext cx="336100" cy="354450"/>
                  <a:chOff x="6139475" y="1235925"/>
                  <a:chExt cx="336100" cy="354450"/>
                </a:xfrm>
              </p:grpSpPr>
              <p:sp>
                <p:nvSpPr>
                  <p:cNvPr id="18781" name="Google Shape;18781;p51"/>
                  <p:cNvSpPr/>
                  <p:nvPr/>
                </p:nvSpPr>
                <p:spPr>
                  <a:xfrm>
                    <a:off x="6139475" y="1235925"/>
                    <a:ext cx="336100" cy="354450"/>
                  </a:xfrm>
                  <a:custGeom>
                    <a:rect b="b" l="l" r="r" t="t"/>
                    <a:pathLst>
                      <a:path extrusionOk="0" fill="none" h="14178" w="13444">
                        <a:moveTo>
                          <a:pt x="7373" y="14111"/>
                        </a:moveTo>
                        <a:cubicBezTo>
                          <a:pt x="7473" y="14177"/>
                          <a:pt x="7573" y="14144"/>
                          <a:pt x="7640" y="14077"/>
                        </a:cubicBezTo>
                        <a:lnTo>
                          <a:pt x="13410" y="4804"/>
                        </a:lnTo>
                        <a:cubicBezTo>
                          <a:pt x="13444" y="4704"/>
                          <a:pt x="13410" y="4604"/>
                          <a:pt x="13310" y="4537"/>
                        </a:cubicBezTo>
                        <a:lnTo>
                          <a:pt x="6072" y="34"/>
                        </a:lnTo>
                        <a:cubicBezTo>
                          <a:pt x="6005" y="1"/>
                          <a:pt x="5872" y="1"/>
                          <a:pt x="5805" y="101"/>
                        </a:cubicBezTo>
                        <a:lnTo>
                          <a:pt x="67" y="9341"/>
                        </a:lnTo>
                        <a:cubicBezTo>
                          <a:pt x="1" y="9441"/>
                          <a:pt x="34" y="9574"/>
                          <a:pt x="134" y="9608"/>
                        </a:cubicBezTo>
                        <a:close/>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51"/>
                  <p:cNvSpPr/>
                  <p:nvPr/>
                </p:nvSpPr>
                <p:spPr>
                  <a:xfrm>
                    <a:off x="6172825" y="1255950"/>
                    <a:ext cx="148475" cy="238525"/>
                  </a:xfrm>
                  <a:custGeom>
                    <a:rect b="b" l="l" r="r" t="t"/>
                    <a:pathLst>
                      <a:path extrusionOk="0" fill="none" h="9541" w="5939">
                        <a:moveTo>
                          <a:pt x="5939" y="0"/>
                        </a:moveTo>
                        <a:lnTo>
                          <a:pt x="1" y="954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51"/>
                  <p:cNvSpPr/>
                  <p:nvPr/>
                </p:nvSpPr>
                <p:spPr>
                  <a:xfrm>
                    <a:off x="6210375" y="1279300"/>
                    <a:ext cx="148450" cy="238525"/>
                  </a:xfrm>
                  <a:custGeom>
                    <a:rect b="b" l="l" r="r" t="t"/>
                    <a:pathLst>
                      <a:path extrusionOk="0" fill="none" h="9541" w="5938">
                        <a:moveTo>
                          <a:pt x="5938" y="0"/>
                        </a:moveTo>
                        <a:lnTo>
                          <a:pt x="0" y="954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51"/>
                  <p:cNvSpPr/>
                  <p:nvPr/>
                </p:nvSpPr>
                <p:spPr>
                  <a:xfrm>
                    <a:off x="6247900" y="1302650"/>
                    <a:ext cx="148450" cy="238525"/>
                  </a:xfrm>
                  <a:custGeom>
                    <a:rect b="b" l="l" r="r" t="t"/>
                    <a:pathLst>
                      <a:path extrusionOk="0" fill="none" h="9541" w="5938">
                        <a:moveTo>
                          <a:pt x="5938" y="0"/>
                        </a:moveTo>
                        <a:lnTo>
                          <a:pt x="0" y="954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51"/>
                  <p:cNvSpPr/>
                  <p:nvPr/>
                </p:nvSpPr>
                <p:spPr>
                  <a:xfrm>
                    <a:off x="6285425" y="1326000"/>
                    <a:ext cx="148450" cy="238525"/>
                  </a:xfrm>
                  <a:custGeom>
                    <a:rect b="b" l="l" r="r" t="t"/>
                    <a:pathLst>
                      <a:path extrusionOk="0" fill="none" h="9541" w="5938">
                        <a:moveTo>
                          <a:pt x="5938" y="0"/>
                        </a:moveTo>
                        <a:lnTo>
                          <a:pt x="0" y="954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51"/>
                  <p:cNvSpPr/>
                  <p:nvPr/>
                </p:nvSpPr>
                <p:spPr>
                  <a:xfrm>
                    <a:off x="6262075" y="1275125"/>
                    <a:ext cx="189325" cy="117600"/>
                  </a:xfrm>
                  <a:custGeom>
                    <a:rect b="b" l="l" r="r" t="t"/>
                    <a:pathLst>
                      <a:path extrusionOk="0" fill="none" h="4704" w="7573">
                        <a:moveTo>
                          <a:pt x="0" y="0"/>
                        </a:moveTo>
                        <a:lnTo>
                          <a:pt x="7572"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51"/>
                  <p:cNvSpPr/>
                  <p:nvPr/>
                </p:nvSpPr>
                <p:spPr>
                  <a:xfrm>
                    <a:off x="6237050" y="1315150"/>
                    <a:ext cx="190150" cy="117600"/>
                  </a:xfrm>
                  <a:custGeom>
                    <a:rect b="b" l="l" r="r" t="t"/>
                    <a:pathLst>
                      <a:path extrusionOk="0" fill="none" h="4704" w="7606">
                        <a:moveTo>
                          <a:pt x="0" y="1"/>
                        </a:moveTo>
                        <a:lnTo>
                          <a:pt x="7606"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51"/>
                  <p:cNvSpPr/>
                  <p:nvPr/>
                </p:nvSpPr>
                <p:spPr>
                  <a:xfrm>
                    <a:off x="6212875" y="1354350"/>
                    <a:ext cx="189325" cy="118450"/>
                  </a:xfrm>
                  <a:custGeom>
                    <a:rect b="b" l="l" r="r" t="t"/>
                    <a:pathLst>
                      <a:path extrusionOk="0" fill="none" h="4738" w="7573">
                        <a:moveTo>
                          <a:pt x="0" y="0"/>
                        </a:moveTo>
                        <a:lnTo>
                          <a:pt x="7572" y="4737"/>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51"/>
                  <p:cNvSpPr/>
                  <p:nvPr/>
                </p:nvSpPr>
                <p:spPr>
                  <a:xfrm>
                    <a:off x="6187850" y="1394375"/>
                    <a:ext cx="190150" cy="117600"/>
                  </a:xfrm>
                  <a:custGeom>
                    <a:rect b="b" l="l" r="r" t="t"/>
                    <a:pathLst>
                      <a:path extrusionOk="0" fill="none" h="4704" w="7606">
                        <a:moveTo>
                          <a:pt x="0" y="1"/>
                        </a:moveTo>
                        <a:lnTo>
                          <a:pt x="7606"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51"/>
                  <p:cNvSpPr/>
                  <p:nvPr/>
                </p:nvSpPr>
                <p:spPr>
                  <a:xfrm>
                    <a:off x="6162825" y="1434400"/>
                    <a:ext cx="190175" cy="117625"/>
                  </a:xfrm>
                  <a:custGeom>
                    <a:rect b="b" l="l" r="r" t="t"/>
                    <a:pathLst>
                      <a:path extrusionOk="0" fill="none" h="4705" w="7607">
                        <a:moveTo>
                          <a:pt x="1" y="1"/>
                        </a:moveTo>
                        <a:lnTo>
                          <a:pt x="7606"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51"/>
                  <p:cNvSpPr/>
                  <p:nvPr/>
                </p:nvSpPr>
                <p:spPr>
                  <a:xfrm>
                    <a:off x="6201200" y="1526975"/>
                    <a:ext cx="24200" cy="39225"/>
                  </a:xfrm>
                  <a:custGeom>
                    <a:rect b="b" l="l" r="r" t="t"/>
                    <a:pathLst>
                      <a:path extrusionOk="0" fill="none" h="1569" w="968">
                        <a:moveTo>
                          <a:pt x="967" y="0"/>
                        </a:moveTo>
                        <a:lnTo>
                          <a:pt x="0" y="1568"/>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2" name="Google Shape;18792;p51"/>
                <p:cNvGrpSpPr/>
                <p:nvPr/>
              </p:nvGrpSpPr>
              <p:grpSpPr>
                <a:xfrm>
                  <a:off x="5835100" y="1726275"/>
                  <a:ext cx="336100" cy="354450"/>
                  <a:chOff x="5835100" y="1726275"/>
                  <a:chExt cx="336100" cy="354450"/>
                </a:xfrm>
              </p:grpSpPr>
              <p:sp>
                <p:nvSpPr>
                  <p:cNvPr id="18793" name="Google Shape;18793;p51"/>
                  <p:cNvSpPr/>
                  <p:nvPr/>
                </p:nvSpPr>
                <p:spPr>
                  <a:xfrm>
                    <a:off x="5835100" y="1726275"/>
                    <a:ext cx="336100" cy="354450"/>
                  </a:xfrm>
                  <a:custGeom>
                    <a:rect b="b" l="l" r="r" t="t"/>
                    <a:pathLst>
                      <a:path extrusionOk="0" fill="none" h="14178" w="13444">
                        <a:moveTo>
                          <a:pt x="13310" y="4571"/>
                        </a:moveTo>
                        <a:cubicBezTo>
                          <a:pt x="13410" y="4604"/>
                          <a:pt x="13443" y="4737"/>
                          <a:pt x="13410" y="4838"/>
                        </a:cubicBezTo>
                        <a:lnTo>
                          <a:pt x="7639" y="14077"/>
                        </a:lnTo>
                        <a:cubicBezTo>
                          <a:pt x="7572" y="14178"/>
                          <a:pt x="7472" y="14178"/>
                          <a:pt x="7372" y="14144"/>
                        </a:cubicBezTo>
                        <a:lnTo>
                          <a:pt x="134" y="9641"/>
                        </a:lnTo>
                        <a:cubicBezTo>
                          <a:pt x="34" y="9574"/>
                          <a:pt x="0" y="9474"/>
                          <a:pt x="67" y="9374"/>
                        </a:cubicBezTo>
                        <a:lnTo>
                          <a:pt x="5804" y="101"/>
                        </a:lnTo>
                        <a:cubicBezTo>
                          <a:pt x="5871" y="34"/>
                          <a:pt x="5971" y="1"/>
                          <a:pt x="6071" y="67"/>
                        </a:cubicBezTo>
                        <a:close/>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51"/>
                  <p:cNvSpPr/>
                  <p:nvPr/>
                </p:nvSpPr>
                <p:spPr>
                  <a:xfrm>
                    <a:off x="5868450" y="1746300"/>
                    <a:ext cx="147625" cy="239350"/>
                  </a:xfrm>
                  <a:custGeom>
                    <a:rect b="b" l="l" r="r" t="t"/>
                    <a:pathLst>
                      <a:path extrusionOk="0" fill="none" h="9574" w="5905">
                        <a:moveTo>
                          <a:pt x="1" y="9574"/>
                        </a:moveTo>
                        <a:lnTo>
                          <a:pt x="5905"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51"/>
                  <p:cNvSpPr/>
                  <p:nvPr/>
                </p:nvSpPr>
                <p:spPr>
                  <a:xfrm>
                    <a:off x="5905975" y="1769650"/>
                    <a:ext cx="148475" cy="239350"/>
                  </a:xfrm>
                  <a:custGeom>
                    <a:rect b="b" l="l" r="r" t="t"/>
                    <a:pathLst>
                      <a:path extrusionOk="0" fill="none" h="9574" w="5939">
                        <a:moveTo>
                          <a:pt x="1" y="9574"/>
                        </a:moveTo>
                        <a:lnTo>
                          <a:pt x="5938"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51"/>
                  <p:cNvSpPr/>
                  <p:nvPr/>
                </p:nvSpPr>
                <p:spPr>
                  <a:xfrm>
                    <a:off x="5943500" y="1793000"/>
                    <a:ext cx="148475" cy="239350"/>
                  </a:xfrm>
                  <a:custGeom>
                    <a:rect b="b" l="l" r="r" t="t"/>
                    <a:pathLst>
                      <a:path extrusionOk="0" fill="none" h="9574" w="5939">
                        <a:moveTo>
                          <a:pt x="1" y="9574"/>
                        </a:moveTo>
                        <a:lnTo>
                          <a:pt x="5938"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51"/>
                  <p:cNvSpPr/>
                  <p:nvPr/>
                </p:nvSpPr>
                <p:spPr>
                  <a:xfrm>
                    <a:off x="5981025" y="1816350"/>
                    <a:ext cx="148475" cy="239350"/>
                  </a:xfrm>
                  <a:custGeom>
                    <a:rect b="b" l="l" r="r" t="t"/>
                    <a:pathLst>
                      <a:path extrusionOk="0" fill="none" h="9574" w="5939">
                        <a:moveTo>
                          <a:pt x="1" y="9574"/>
                        </a:moveTo>
                        <a:lnTo>
                          <a:pt x="5938"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51"/>
                  <p:cNvSpPr/>
                  <p:nvPr/>
                </p:nvSpPr>
                <p:spPr>
                  <a:xfrm>
                    <a:off x="5859275" y="1923100"/>
                    <a:ext cx="190175" cy="118425"/>
                  </a:xfrm>
                  <a:custGeom>
                    <a:rect b="b" l="l" r="r" t="t"/>
                    <a:pathLst>
                      <a:path extrusionOk="0" fill="none" h="4737" w="7607">
                        <a:moveTo>
                          <a:pt x="1" y="0"/>
                        </a:moveTo>
                        <a:lnTo>
                          <a:pt x="7606" y="4737"/>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51"/>
                  <p:cNvSpPr/>
                  <p:nvPr/>
                </p:nvSpPr>
                <p:spPr>
                  <a:xfrm>
                    <a:off x="5884300" y="1883900"/>
                    <a:ext cx="189325" cy="117600"/>
                  </a:xfrm>
                  <a:custGeom>
                    <a:rect b="b" l="l" r="r" t="t"/>
                    <a:pathLst>
                      <a:path extrusionOk="0" fill="none" h="4704" w="7573">
                        <a:moveTo>
                          <a:pt x="0" y="0"/>
                        </a:moveTo>
                        <a:lnTo>
                          <a:pt x="7572"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51"/>
                  <p:cNvSpPr/>
                  <p:nvPr/>
                </p:nvSpPr>
                <p:spPr>
                  <a:xfrm>
                    <a:off x="5908475" y="1843875"/>
                    <a:ext cx="190175" cy="118425"/>
                  </a:xfrm>
                  <a:custGeom>
                    <a:rect b="b" l="l" r="r" t="t"/>
                    <a:pathLst>
                      <a:path extrusionOk="0" fill="none" h="4737" w="7607">
                        <a:moveTo>
                          <a:pt x="1" y="0"/>
                        </a:moveTo>
                        <a:lnTo>
                          <a:pt x="7606" y="4737"/>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51"/>
                  <p:cNvSpPr/>
                  <p:nvPr/>
                </p:nvSpPr>
                <p:spPr>
                  <a:xfrm>
                    <a:off x="5933500" y="1803825"/>
                    <a:ext cx="189325" cy="118450"/>
                  </a:xfrm>
                  <a:custGeom>
                    <a:rect b="b" l="l" r="r" t="t"/>
                    <a:pathLst>
                      <a:path extrusionOk="0" fill="none" h="4738" w="7573">
                        <a:moveTo>
                          <a:pt x="0" y="1"/>
                        </a:moveTo>
                        <a:lnTo>
                          <a:pt x="7573" y="4738"/>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51"/>
                  <p:cNvSpPr/>
                  <p:nvPr/>
                </p:nvSpPr>
                <p:spPr>
                  <a:xfrm>
                    <a:off x="5957675" y="1764650"/>
                    <a:ext cx="190175" cy="117600"/>
                  </a:xfrm>
                  <a:custGeom>
                    <a:rect b="b" l="l" r="r" t="t"/>
                    <a:pathLst>
                      <a:path extrusionOk="0" fill="none" h="4704" w="7607">
                        <a:moveTo>
                          <a:pt x="1" y="0"/>
                        </a:moveTo>
                        <a:lnTo>
                          <a:pt x="7606"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51"/>
                  <p:cNvSpPr/>
                  <p:nvPr/>
                </p:nvSpPr>
                <p:spPr>
                  <a:xfrm>
                    <a:off x="6068600" y="1739625"/>
                    <a:ext cx="24200" cy="39225"/>
                  </a:xfrm>
                  <a:custGeom>
                    <a:rect b="b" l="l" r="r" t="t"/>
                    <a:pathLst>
                      <a:path extrusionOk="0" fill="none" h="1569" w="968">
                        <a:moveTo>
                          <a:pt x="0" y="1568"/>
                        </a:moveTo>
                        <a:lnTo>
                          <a:pt x="968"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804" name="Google Shape;18804;p51"/>
              <p:cNvSpPr/>
              <p:nvPr/>
            </p:nvSpPr>
            <p:spPr>
              <a:xfrm>
                <a:off x="6019400" y="1659525"/>
                <a:ext cx="113425" cy="73475"/>
              </a:xfrm>
              <a:custGeom>
                <a:rect b="b" l="l" r="r" t="t"/>
                <a:pathLst>
                  <a:path extrusionOk="0" h="2939" w="4537">
                    <a:moveTo>
                      <a:pt x="286" y="1"/>
                    </a:moveTo>
                    <a:cubicBezTo>
                      <a:pt x="214" y="1"/>
                      <a:pt x="143" y="38"/>
                      <a:pt x="100" y="102"/>
                    </a:cubicBezTo>
                    <a:cubicBezTo>
                      <a:pt x="0" y="236"/>
                      <a:pt x="34" y="369"/>
                      <a:pt x="167" y="436"/>
                    </a:cubicBezTo>
                    <a:lnTo>
                      <a:pt x="4137" y="2904"/>
                    </a:lnTo>
                    <a:cubicBezTo>
                      <a:pt x="4172" y="2928"/>
                      <a:pt x="4212" y="2939"/>
                      <a:pt x="4253" y="2939"/>
                    </a:cubicBezTo>
                    <a:cubicBezTo>
                      <a:pt x="4327" y="2939"/>
                      <a:pt x="4406" y="2902"/>
                      <a:pt x="4470" y="2837"/>
                    </a:cubicBezTo>
                    <a:cubicBezTo>
                      <a:pt x="4537" y="2704"/>
                      <a:pt x="4503" y="2571"/>
                      <a:pt x="4370" y="2504"/>
                    </a:cubicBezTo>
                    <a:lnTo>
                      <a:pt x="401" y="35"/>
                    </a:lnTo>
                    <a:cubicBezTo>
                      <a:pt x="365" y="12"/>
                      <a:pt x="325" y="1"/>
                      <a:pt x="286" y="1"/>
                    </a:cubicBezTo>
                    <a:close/>
                  </a:path>
                </a:pathLst>
              </a:custGeom>
              <a:solidFill>
                <a:srgbClr val="14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6_1">
    <p:spTree>
      <p:nvGrpSpPr>
        <p:cNvPr id="18805" name="Shape 18805"/>
        <p:cNvGrpSpPr/>
        <p:nvPr/>
      </p:nvGrpSpPr>
      <p:grpSpPr>
        <a:xfrm>
          <a:off x="0" y="0"/>
          <a:ext cx="0" cy="0"/>
          <a:chOff x="0" y="0"/>
          <a:chExt cx="0" cy="0"/>
        </a:xfrm>
      </p:grpSpPr>
      <p:grpSp>
        <p:nvGrpSpPr>
          <p:cNvPr id="18806" name="Google Shape;18806;p52"/>
          <p:cNvGrpSpPr/>
          <p:nvPr/>
        </p:nvGrpSpPr>
        <p:grpSpPr>
          <a:xfrm>
            <a:off x="176625" y="110350"/>
            <a:ext cx="8790774" cy="4922811"/>
            <a:chOff x="131600" y="118425"/>
            <a:chExt cx="8790774" cy="4922811"/>
          </a:xfrm>
        </p:grpSpPr>
        <p:sp>
          <p:nvSpPr>
            <p:cNvPr id="18807" name="Google Shape;18807;p52"/>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08" name="Google Shape;18808;p52"/>
            <p:cNvGrpSpPr/>
            <p:nvPr/>
          </p:nvGrpSpPr>
          <p:grpSpPr>
            <a:xfrm>
              <a:off x="131600" y="1884558"/>
              <a:ext cx="2122449" cy="3112715"/>
              <a:chOff x="131600" y="1884558"/>
              <a:chExt cx="2122449" cy="3112715"/>
            </a:xfrm>
          </p:grpSpPr>
          <p:sp>
            <p:nvSpPr>
              <p:cNvPr id="18809" name="Google Shape;18809;p52"/>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52"/>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52"/>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52"/>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52"/>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52"/>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52"/>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52"/>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52"/>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52"/>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52"/>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52"/>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52"/>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52"/>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52"/>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52"/>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52"/>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52"/>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52"/>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52"/>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52"/>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52"/>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52"/>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52"/>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52"/>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4" name="Google Shape;18834;p52"/>
            <p:cNvGrpSpPr/>
            <p:nvPr/>
          </p:nvGrpSpPr>
          <p:grpSpPr>
            <a:xfrm flipH="1">
              <a:off x="2342550" y="2567965"/>
              <a:ext cx="3964145" cy="1455821"/>
              <a:chOff x="3233388" y="140740"/>
              <a:chExt cx="3964145" cy="1455821"/>
            </a:xfrm>
          </p:grpSpPr>
          <p:sp>
            <p:nvSpPr>
              <p:cNvPr id="18835" name="Google Shape;18835;p5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5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5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5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5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5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5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5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5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52"/>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5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5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5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5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5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5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5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5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5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5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5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5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5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5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5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5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61" name="Google Shape;18861;p52"/>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52"/>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52"/>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52"/>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52"/>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52"/>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52"/>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52"/>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52"/>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52"/>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52"/>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52"/>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52"/>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52"/>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52"/>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52"/>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52"/>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52"/>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52"/>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52"/>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52"/>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52"/>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52"/>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52"/>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52"/>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52"/>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52"/>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52"/>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52"/>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52"/>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52"/>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52"/>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52"/>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52"/>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52"/>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52"/>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52"/>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52"/>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52"/>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52"/>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52"/>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52"/>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52"/>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52"/>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52"/>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52"/>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52"/>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52"/>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52"/>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52"/>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52"/>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52"/>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52"/>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52"/>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52"/>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52"/>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52"/>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52"/>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52"/>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52"/>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52"/>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52"/>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52"/>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52"/>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52"/>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52"/>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52"/>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52"/>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52"/>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52"/>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52"/>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52"/>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52"/>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52"/>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52"/>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52"/>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52"/>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52"/>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52"/>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52"/>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52"/>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52"/>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52"/>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52"/>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52"/>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52"/>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52"/>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52"/>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52"/>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52"/>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52"/>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52"/>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52"/>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52"/>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52"/>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52"/>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52"/>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52"/>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52"/>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52"/>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61" name="Google Shape;18961;p52"/>
            <p:cNvGrpSpPr/>
            <p:nvPr/>
          </p:nvGrpSpPr>
          <p:grpSpPr>
            <a:xfrm rot="5400000">
              <a:off x="6199788" y="1372590"/>
              <a:ext cx="3964145" cy="1455821"/>
              <a:chOff x="3233388" y="140740"/>
              <a:chExt cx="3964145" cy="1455821"/>
            </a:xfrm>
          </p:grpSpPr>
          <p:sp>
            <p:nvSpPr>
              <p:cNvPr id="18962" name="Google Shape;18962;p5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5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5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5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5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5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5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5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5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5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5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5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5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5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5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5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5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5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5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5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5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5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5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5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5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5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88" name="Google Shape;18988;p52"/>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52"/>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52"/>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52"/>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52"/>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93" name="Google Shape;18993;p52"/>
            <p:cNvGrpSpPr/>
            <p:nvPr/>
          </p:nvGrpSpPr>
          <p:grpSpPr>
            <a:xfrm>
              <a:off x="234224" y="118425"/>
              <a:ext cx="3532446" cy="1609151"/>
              <a:chOff x="140599" y="118425"/>
              <a:chExt cx="3532446" cy="1609151"/>
            </a:xfrm>
          </p:grpSpPr>
          <p:sp>
            <p:nvSpPr>
              <p:cNvPr id="18994" name="Google Shape;18994;p52"/>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52"/>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52"/>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52"/>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52"/>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52"/>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52"/>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52"/>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52"/>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52"/>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52"/>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52"/>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52"/>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52"/>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52"/>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52"/>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52"/>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52"/>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52"/>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52"/>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52"/>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52"/>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52"/>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52"/>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52"/>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52"/>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20" name="Google Shape;19020;p52"/>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21" name="Google Shape;19021;p52"/>
            <p:cNvGrpSpPr/>
            <p:nvPr/>
          </p:nvGrpSpPr>
          <p:grpSpPr>
            <a:xfrm>
              <a:off x="3327013" y="140740"/>
              <a:ext cx="3964145" cy="1455821"/>
              <a:chOff x="3233388" y="140740"/>
              <a:chExt cx="3964145" cy="1455821"/>
            </a:xfrm>
          </p:grpSpPr>
          <p:sp>
            <p:nvSpPr>
              <p:cNvPr id="19022" name="Google Shape;19022;p5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5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5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5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5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5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5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5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5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5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5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5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5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5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5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5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5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5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5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5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5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5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5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5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5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5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048" name="Google Shape;19048;p52"/>
          <p:cNvGrpSpPr/>
          <p:nvPr/>
        </p:nvGrpSpPr>
        <p:grpSpPr>
          <a:xfrm>
            <a:off x="-706730" y="-247937"/>
            <a:ext cx="3399044" cy="3421986"/>
            <a:chOff x="-706730" y="-247937"/>
            <a:chExt cx="3399044" cy="3421986"/>
          </a:xfrm>
        </p:grpSpPr>
        <p:grpSp>
          <p:nvGrpSpPr>
            <p:cNvPr id="19049" name="Google Shape;19049;p52"/>
            <p:cNvGrpSpPr/>
            <p:nvPr/>
          </p:nvGrpSpPr>
          <p:grpSpPr>
            <a:xfrm>
              <a:off x="-706730" y="-247937"/>
              <a:ext cx="3399044" cy="3421986"/>
              <a:chOff x="-513630" y="-410112"/>
              <a:chExt cx="3399044" cy="3421986"/>
            </a:xfrm>
          </p:grpSpPr>
          <p:grpSp>
            <p:nvGrpSpPr>
              <p:cNvPr id="19050" name="Google Shape;19050;p52"/>
              <p:cNvGrpSpPr/>
              <p:nvPr/>
            </p:nvGrpSpPr>
            <p:grpSpPr>
              <a:xfrm>
                <a:off x="-289105" y="-410112"/>
                <a:ext cx="3174520" cy="3421986"/>
                <a:chOff x="-289105" y="-410112"/>
                <a:chExt cx="3174520" cy="3421986"/>
              </a:xfrm>
            </p:grpSpPr>
            <p:grpSp>
              <p:nvGrpSpPr>
                <p:cNvPr id="19051" name="Google Shape;19051;p52"/>
                <p:cNvGrpSpPr/>
                <p:nvPr/>
              </p:nvGrpSpPr>
              <p:grpSpPr>
                <a:xfrm flipH="1" rot="-2528748">
                  <a:off x="1139937" y="1544051"/>
                  <a:ext cx="1240758" cy="665148"/>
                  <a:chOff x="5206900" y="826150"/>
                  <a:chExt cx="599275" cy="321250"/>
                </a:xfrm>
              </p:grpSpPr>
              <p:sp>
                <p:nvSpPr>
                  <p:cNvPr id="19052" name="Google Shape;19052;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6" name="Google Shape;19066;p52"/>
                <p:cNvGrpSpPr/>
                <p:nvPr/>
              </p:nvGrpSpPr>
              <p:grpSpPr>
                <a:xfrm flipH="1" rot="1033525">
                  <a:off x="1574028" y="81642"/>
                  <a:ext cx="1240716" cy="665175"/>
                  <a:chOff x="5206900" y="826150"/>
                  <a:chExt cx="599275" cy="321250"/>
                </a:xfrm>
              </p:grpSpPr>
              <p:sp>
                <p:nvSpPr>
                  <p:cNvPr id="19067" name="Google Shape;19067;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1" name="Google Shape;19081;p52"/>
                <p:cNvGrpSpPr/>
                <p:nvPr/>
              </p:nvGrpSpPr>
              <p:grpSpPr>
                <a:xfrm rot="6256591">
                  <a:off x="1268807" y="629246"/>
                  <a:ext cx="1240826" cy="665092"/>
                  <a:chOff x="5206900" y="826150"/>
                  <a:chExt cx="599275" cy="321250"/>
                </a:xfrm>
              </p:grpSpPr>
              <p:sp>
                <p:nvSpPr>
                  <p:cNvPr id="19082" name="Google Shape;19082;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6" name="Google Shape;19096;p52"/>
                <p:cNvGrpSpPr/>
                <p:nvPr/>
              </p:nvGrpSpPr>
              <p:grpSpPr>
                <a:xfrm flipH="1">
                  <a:off x="-35240" y="866804"/>
                  <a:ext cx="1699100" cy="2145071"/>
                  <a:chOff x="146217" y="2712579"/>
                  <a:chExt cx="1552966" cy="1960401"/>
                </a:xfrm>
              </p:grpSpPr>
              <p:grpSp>
                <p:nvGrpSpPr>
                  <p:cNvPr id="19097" name="Google Shape;19097;p52"/>
                  <p:cNvGrpSpPr/>
                  <p:nvPr/>
                </p:nvGrpSpPr>
                <p:grpSpPr>
                  <a:xfrm>
                    <a:off x="146217" y="2712579"/>
                    <a:ext cx="1134008" cy="607901"/>
                    <a:chOff x="5206900" y="826150"/>
                    <a:chExt cx="599275" cy="321250"/>
                  </a:xfrm>
                </p:grpSpPr>
                <p:sp>
                  <p:nvSpPr>
                    <p:cNvPr id="19098" name="Google Shape;19098;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2" name="Google Shape;19112;p52"/>
                  <p:cNvGrpSpPr/>
                  <p:nvPr/>
                </p:nvGrpSpPr>
                <p:grpSpPr>
                  <a:xfrm rot="-9256633">
                    <a:off x="489429" y="3110262"/>
                    <a:ext cx="1134020" cy="607908"/>
                    <a:chOff x="5206900" y="826150"/>
                    <a:chExt cx="599275" cy="321250"/>
                  </a:xfrm>
                </p:grpSpPr>
                <p:sp>
                  <p:nvSpPr>
                    <p:cNvPr id="19113" name="Google Shape;19113;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7" name="Google Shape;19127;p52"/>
                  <p:cNvGrpSpPr/>
                  <p:nvPr/>
                </p:nvGrpSpPr>
                <p:grpSpPr>
                  <a:xfrm flipH="1" rot="7120513">
                    <a:off x="538618" y="3725726"/>
                    <a:ext cx="1133997" cy="607895"/>
                    <a:chOff x="5206900" y="826150"/>
                    <a:chExt cx="599275" cy="321250"/>
                  </a:xfrm>
                </p:grpSpPr>
                <p:sp>
                  <p:nvSpPr>
                    <p:cNvPr id="19128" name="Google Shape;19128;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142" name="Google Shape;19142;p52"/>
                <p:cNvGrpSpPr/>
                <p:nvPr/>
              </p:nvGrpSpPr>
              <p:grpSpPr>
                <a:xfrm rot="446386">
                  <a:off x="1421080" y="781885"/>
                  <a:ext cx="1240817" cy="665090"/>
                  <a:chOff x="5206900" y="826150"/>
                  <a:chExt cx="599275" cy="321250"/>
                </a:xfrm>
              </p:grpSpPr>
              <p:sp>
                <p:nvSpPr>
                  <p:cNvPr id="19143" name="Google Shape;19143;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7" name="Google Shape;19157;p52"/>
                <p:cNvGrpSpPr/>
                <p:nvPr/>
              </p:nvGrpSpPr>
              <p:grpSpPr>
                <a:xfrm flipH="1" rot="-2528748">
                  <a:off x="-226338" y="-79824"/>
                  <a:ext cx="1240758" cy="665148"/>
                  <a:chOff x="5206900" y="826150"/>
                  <a:chExt cx="599275" cy="321250"/>
                </a:xfrm>
              </p:grpSpPr>
              <p:sp>
                <p:nvSpPr>
                  <p:cNvPr id="19158" name="Google Shape;19158;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172" name="Google Shape;19172;p52"/>
              <p:cNvGrpSpPr/>
              <p:nvPr/>
            </p:nvGrpSpPr>
            <p:grpSpPr>
              <a:xfrm>
                <a:off x="-513630" y="35479"/>
                <a:ext cx="2745498" cy="1748548"/>
                <a:chOff x="1270425" y="2070325"/>
                <a:chExt cx="1769805" cy="1127150"/>
              </a:xfrm>
            </p:grpSpPr>
            <p:grpSp>
              <p:nvGrpSpPr>
                <p:cNvPr id="19173" name="Google Shape;19173;p52"/>
                <p:cNvGrpSpPr/>
                <p:nvPr/>
              </p:nvGrpSpPr>
              <p:grpSpPr>
                <a:xfrm>
                  <a:off x="1582562" y="2070325"/>
                  <a:ext cx="1123518" cy="1127150"/>
                  <a:chOff x="1582562" y="2070325"/>
                  <a:chExt cx="1123518" cy="1127150"/>
                </a:xfrm>
              </p:grpSpPr>
              <p:sp>
                <p:nvSpPr>
                  <p:cNvPr id="19174" name="Google Shape;19174;p52"/>
                  <p:cNvSpPr/>
                  <p:nvPr/>
                </p:nvSpPr>
                <p:spPr>
                  <a:xfrm>
                    <a:off x="1582562" y="2070325"/>
                    <a:ext cx="1123518" cy="1127150"/>
                  </a:xfrm>
                  <a:custGeom>
                    <a:rect b="b" l="l" r="r" t="t"/>
                    <a:pathLst>
                      <a:path extrusionOk="0" h="10241" w="10208">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75" name="Google Shape;19175;p52"/>
                  <p:cNvGrpSpPr/>
                  <p:nvPr/>
                </p:nvGrpSpPr>
                <p:grpSpPr>
                  <a:xfrm>
                    <a:off x="1582562" y="2073407"/>
                    <a:ext cx="1123518" cy="973062"/>
                    <a:chOff x="1582562" y="2073407"/>
                    <a:chExt cx="1123518" cy="973062"/>
                  </a:xfrm>
                </p:grpSpPr>
                <p:sp>
                  <p:nvSpPr>
                    <p:cNvPr id="19176" name="Google Shape;19176;p52"/>
                    <p:cNvSpPr/>
                    <p:nvPr/>
                  </p:nvSpPr>
                  <p:spPr>
                    <a:xfrm>
                      <a:off x="1674354" y="2073407"/>
                      <a:ext cx="939934" cy="253474"/>
                    </a:xfrm>
                    <a:custGeom>
                      <a:rect b="b" l="l" r="r" t="t"/>
                      <a:pathLst>
                        <a:path extrusionOk="0" h="2303" w="854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52"/>
                    <p:cNvSpPr/>
                    <p:nvPr/>
                  </p:nvSpPr>
                  <p:spPr>
                    <a:xfrm>
                      <a:off x="1582562" y="2513987"/>
                      <a:ext cx="1119886" cy="99276"/>
                    </a:xfrm>
                    <a:custGeom>
                      <a:rect b="b" l="l" r="r" t="t"/>
                      <a:pathLst>
                        <a:path extrusionOk="0" h="902" w="10175">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52"/>
                    <p:cNvSpPr/>
                    <p:nvPr/>
                  </p:nvSpPr>
                  <p:spPr>
                    <a:xfrm>
                      <a:off x="1582562" y="2576392"/>
                      <a:ext cx="1123518" cy="172688"/>
                    </a:xfrm>
                    <a:custGeom>
                      <a:rect b="b" l="l" r="r" t="t"/>
                      <a:pathLst>
                        <a:path extrusionOk="0" h="1569" w="10208">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52"/>
                    <p:cNvSpPr/>
                    <p:nvPr/>
                  </p:nvSpPr>
                  <p:spPr>
                    <a:xfrm>
                      <a:off x="1641335" y="2884787"/>
                      <a:ext cx="903173" cy="161682"/>
                    </a:xfrm>
                    <a:custGeom>
                      <a:rect b="b" l="l" r="r" t="t"/>
                      <a:pathLst>
                        <a:path extrusionOk="0" h="1469" w="8206">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180" name="Google Shape;19180;p52"/>
                <p:cNvSpPr/>
                <p:nvPr/>
              </p:nvSpPr>
              <p:spPr>
                <a:xfrm>
                  <a:off x="1270425" y="2115341"/>
                  <a:ext cx="1769805" cy="1045154"/>
                </a:xfrm>
                <a:custGeom>
                  <a:rect b="b" l="l" r="r" t="t"/>
                  <a:pathLst>
                    <a:path extrusionOk="0" h="9496" w="1608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708EC0">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181" name="Google Shape;19181;p52"/>
            <p:cNvGrpSpPr/>
            <p:nvPr/>
          </p:nvGrpSpPr>
          <p:grpSpPr>
            <a:xfrm>
              <a:off x="817141" y="1560564"/>
              <a:ext cx="523502" cy="523554"/>
              <a:chOff x="3311753" y="2087385"/>
              <a:chExt cx="1108880" cy="1108990"/>
            </a:xfrm>
          </p:grpSpPr>
          <p:sp>
            <p:nvSpPr>
              <p:cNvPr id="19182" name="Google Shape;19182;p52"/>
              <p:cNvSpPr/>
              <p:nvPr/>
            </p:nvSpPr>
            <p:spPr>
              <a:xfrm>
                <a:off x="3311753" y="2087385"/>
                <a:ext cx="1108880" cy="1108990"/>
              </a:xfrm>
              <a:custGeom>
                <a:rect b="b" l="l" r="r" t="t"/>
                <a:pathLst>
                  <a:path extrusionOk="0" h="10076" w="10075">
                    <a:moveTo>
                      <a:pt x="5107" y="1"/>
                    </a:moveTo>
                    <a:cubicBezTo>
                      <a:pt x="2533" y="1"/>
                      <a:pt x="1" y="1935"/>
                      <a:pt x="1" y="5044"/>
                    </a:cubicBezTo>
                    <a:cubicBezTo>
                      <a:pt x="1" y="5344"/>
                      <a:pt x="34" y="5645"/>
                      <a:pt x="101" y="5978"/>
                    </a:cubicBezTo>
                    <a:cubicBezTo>
                      <a:pt x="134" y="6178"/>
                      <a:pt x="201" y="6379"/>
                      <a:pt x="267" y="6579"/>
                    </a:cubicBezTo>
                    <a:cubicBezTo>
                      <a:pt x="998" y="8862"/>
                      <a:pt x="3030" y="10075"/>
                      <a:pt x="5074" y="10075"/>
                    </a:cubicBezTo>
                    <a:cubicBezTo>
                      <a:pt x="6763" y="10075"/>
                      <a:pt x="8460" y="9248"/>
                      <a:pt x="9441" y="7513"/>
                    </a:cubicBezTo>
                    <a:cubicBezTo>
                      <a:pt x="9707" y="7079"/>
                      <a:pt x="9874" y="6579"/>
                      <a:pt x="9974" y="6078"/>
                    </a:cubicBezTo>
                    <a:cubicBezTo>
                      <a:pt x="10041" y="5745"/>
                      <a:pt x="10074" y="5378"/>
                      <a:pt x="10074" y="5044"/>
                    </a:cubicBezTo>
                    <a:lnTo>
                      <a:pt x="10074" y="4978"/>
                    </a:lnTo>
                    <a:cubicBezTo>
                      <a:pt x="10074" y="3977"/>
                      <a:pt x="9774" y="3043"/>
                      <a:pt x="9240" y="2242"/>
                    </a:cubicBezTo>
                    <a:cubicBezTo>
                      <a:pt x="8204" y="694"/>
                      <a:pt x="6648" y="1"/>
                      <a:pt x="510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83" name="Google Shape;19183;p52"/>
              <p:cNvGrpSpPr/>
              <p:nvPr/>
            </p:nvGrpSpPr>
            <p:grpSpPr>
              <a:xfrm>
                <a:off x="3311753" y="2087385"/>
                <a:ext cx="1108880" cy="1108990"/>
                <a:chOff x="3311753" y="2087385"/>
                <a:chExt cx="1108880" cy="1108990"/>
              </a:xfrm>
            </p:grpSpPr>
            <p:sp>
              <p:nvSpPr>
                <p:cNvPr id="19184" name="Google Shape;19184;p52"/>
                <p:cNvSpPr/>
                <p:nvPr/>
              </p:nvSpPr>
              <p:spPr>
                <a:xfrm>
                  <a:off x="3311753" y="2087385"/>
                  <a:ext cx="1108880" cy="680186"/>
                </a:xfrm>
                <a:custGeom>
                  <a:rect b="b" l="l" r="r" t="t"/>
                  <a:pathLst>
                    <a:path extrusionOk="0" h="6180" w="10075">
                      <a:moveTo>
                        <a:pt x="5093" y="1"/>
                      </a:moveTo>
                      <a:cubicBezTo>
                        <a:pt x="2520" y="1"/>
                        <a:pt x="1" y="1935"/>
                        <a:pt x="1" y="5044"/>
                      </a:cubicBezTo>
                      <a:cubicBezTo>
                        <a:pt x="1" y="5344"/>
                        <a:pt x="34" y="5645"/>
                        <a:pt x="67" y="5978"/>
                      </a:cubicBezTo>
                      <a:cubicBezTo>
                        <a:pt x="668" y="6045"/>
                        <a:pt x="1335" y="6078"/>
                        <a:pt x="1335" y="6078"/>
                      </a:cubicBezTo>
                      <a:cubicBezTo>
                        <a:pt x="1585" y="6062"/>
                        <a:pt x="1844" y="6053"/>
                        <a:pt x="2106" y="6053"/>
                      </a:cubicBezTo>
                      <a:cubicBezTo>
                        <a:pt x="2369" y="6053"/>
                        <a:pt x="2636" y="6062"/>
                        <a:pt x="2903" y="6078"/>
                      </a:cubicBezTo>
                      <a:cubicBezTo>
                        <a:pt x="3158" y="6101"/>
                        <a:pt x="3447" y="6108"/>
                        <a:pt x="3719" y="6108"/>
                      </a:cubicBezTo>
                      <a:cubicBezTo>
                        <a:pt x="4263" y="6108"/>
                        <a:pt x="4737" y="6078"/>
                        <a:pt x="4737" y="6078"/>
                      </a:cubicBezTo>
                      <a:cubicBezTo>
                        <a:pt x="4737" y="6078"/>
                        <a:pt x="5838" y="6112"/>
                        <a:pt x="6405" y="6145"/>
                      </a:cubicBezTo>
                      <a:cubicBezTo>
                        <a:pt x="6583" y="6156"/>
                        <a:pt x="6750" y="6160"/>
                        <a:pt x="6893" y="6160"/>
                      </a:cubicBezTo>
                      <a:cubicBezTo>
                        <a:pt x="7180" y="6160"/>
                        <a:pt x="7372" y="6145"/>
                        <a:pt x="7372" y="6145"/>
                      </a:cubicBezTo>
                      <a:cubicBezTo>
                        <a:pt x="7526" y="6169"/>
                        <a:pt x="7676" y="6180"/>
                        <a:pt x="7824" y="6180"/>
                      </a:cubicBezTo>
                      <a:cubicBezTo>
                        <a:pt x="8094" y="6180"/>
                        <a:pt x="8360" y="6143"/>
                        <a:pt x="8640" y="6078"/>
                      </a:cubicBezTo>
                      <a:cubicBezTo>
                        <a:pt x="8758" y="6046"/>
                        <a:pt x="8879" y="6034"/>
                        <a:pt x="8998" y="6034"/>
                      </a:cubicBezTo>
                      <a:cubicBezTo>
                        <a:pt x="9351" y="6034"/>
                        <a:pt x="9687" y="6140"/>
                        <a:pt x="9858" y="6140"/>
                      </a:cubicBezTo>
                      <a:cubicBezTo>
                        <a:pt x="9925" y="6140"/>
                        <a:pt x="9967" y="6124"/>
                        <a:pt x="9974" y="6078"/>
                      </a:cubicBezTo>
                      <a:cubicBezTo>
                        <a:pt x="10041" y="5745"/>
                        <a:pt x="10074" y="5378"/>
                        <a:pt x="10074" y="5044"/>
                      </a:cubicBezTo>
                      <a:lnTo>
                        <a:pt x="10074" y="4978"/>
                      </a:lnTo>
                      <a:lnTo>
                        <a:pt x="9474" y="5044"/>
                      </a:lnTo>
                      <a:lnTo>
                        <a:pt x="7573" y="5578"/>
                      </a:lnTo>
                      <a:lnTo>
                        <a:pt x="6038" y="5578"/>
                      </a:lnTo>
                      <a:cubicBezTo>
                        <a:pt x="4904" y="5578"/>
                        <a:pt x="5371" y="5545"/>
                        <a:pt x="3737" y="5311"/>
                      </a:cubicBezTo>
                      <a:cubicBezTo>
                        <a:pt x="2069" y="5078"/>
                        <a:pt x="3970" y="5178"/>
                        <a:pt x="4103" y="5044"/>
                      </a:cubicBezTo>
                      <a:cubicBezTo>
                        <a:pt x="4204" y="4911"/>
                        <a:pt x="3737" y="4544"/>
                        <a:pt x="3737" y="4544"/>
                      </a:cubicBezTo>
                      <a:cubicBezTo>
                        <a:pt x="3737" y="4544"/>
                        <a:pt x="2496" y="4406"/>
                        <a:pt x="2020" y="4406"/>
                      </a:cubicBezTo>
                      <a:cubicBezTo>
                        <a:pt x="1972" y="4406"/>
                        <a:pt x="1932" y="4407"/>
                        <a:pt x="1902" y="4410"/>
                      </a:cubicBezTo>
                      <a:cubicBezTo>
                        <a:pt x="1888" y="4412"/>
                        <a:pt x="1872" y="4413"/>
                        <a:pt x="1855" y="4413"/>
                      </a:cubicBezTo>
                      <a:cubicBezTo>
                        <a:pt x="1499" y="4413"/>
                        <a:pt x="463" y="4093"/>
                        <a:pt x="367" y="3743"/>
                      </a:cubicBezTo>
                      <a:cubicBezTo>
                        <a:pt x="301" y="3376"/>
                        <a:pt x="734" y="3243"/>
                        <a:pt x="1268" y="2776"/>
                      </a:cubicBezTo>
                      <a:cubicBezTo>
                        <a:pt x="1768" y="2342"/>
                        <a:pt x="1835" y="2542"/>
                        <a:pt x="2602" y="2309"/>
                      </a:cubicBezTo>
                      <a:cubicBezTo>
                        <a:pt x="3034" y="2165"/>
                        <a:pt x="3253" y="2138"/>
                        <a:pt x="3734" y="2138"/>
                      </a:cubicBezTo>
                      <a:cubicBezTo>
                        <a:pt x="4031" y="2138"/>
                        <a:pt x="4428" y="2148"/>
                        <a:pt x="5037" y="2148"/>
                      </a:cubicBezTo>
                      <a:cubicBezTo>
                        <a:pt x="5271" y="2148"/>
                        <a:pt x="5536" y="2146"/>
                        <a:pt x="5838" y="2142"/>
                      </a:cubicBezTo>
                      <a:cubicBezTo>
                        <a:pt x="6449" y="2125"/>
                        <a:pt x="6783" y="2119"/>
                        <a:pt x="6964" y="2119"/>
                      </a:cubicBezTo>
                      <a:cubicBezTo>
                        <a:pt x="7371" y="2119"/>
                        <a:pt x="7000" y="2149"/>
                        <a:pt x="7243" y="2149"/>
                      </a:cubicBezTo>
                      <a:cubicBezTo>
                        <a:pt x="7305" y="2149"/>
                        <a:pt x="7407" y="2147"/>
                        <a:pt x="7573" y="2142"/>
                      </a:cubicBezTo>
                      <a:cubicBezTo>
                        <a:pt x="7714" y="2134"/>
                        <a:pt x="7854" y="2130"/>
                        <a:pt x="7993" y="2130"/>
                      </a:cubicBezTo>
                      <a:cubicBezTo>
                        <a:pt x="8409" y="2130"/>
                        <a:pt x="8815" y="2167"/>
                        <a:pt x="9240" y="2242"/>
                      </a:cubicBezTo>
                      <a:cubicBezTo>
                        <a:pt x="8191" y="694"/>
                        <a:pt x="6633" y="1"/>
                        <a:pt x="5093"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52"/>
                <p:cNvSpPr/>
                <p:nvPr/>
              </p:nvSpPr>
              <p:spPr>
                <a:xfrm>
                  <a:off x="3341140" y="2811376"/>
                  <a:ext cx="1009713" cy="384999"/>
                </a:xfrm>
                <a:custGeom>
                  <a:rect b="b" l="l" r="r" t="t"/>
                  <a:pathLst>
                    <a:path extrusionOk="0" h="3498" w="9174">
                      <a:moveTo>
                        <a:pt x="0" y="1"/>
                      </a:moveTo>
                      <a:lnTo>
                        <a:pt x="0" y="1"/>
                      </a:lnTo>
                      <a:cubicBezTo>
                        <a:pt x="731" y="2284"/>
                        <a:pt x="2763" y="3497"/>
                        <a:pt x="4807" y="3497"/>
                      </a:cubicBezTo>
                      <a:cubicBezTo>
                        <a:pt x="6496" y="3497"/>
                        <a:pt x="8193" y="2670"/>
                        <a:pt x="9174" y="935"/>
                      </a:cubicBezTo>
                      <a:lnTo>
                        <a:pt x="9174" y="935"/>
                      </a:lnTo>
                      <a:lnTo>
                        <a:pt x="8907" y="968"/>
                      </a:lnTo>
                      <a:cubicBezTo>
                        <a:pt x="8006" y="1102"/>
                        <a:pt x="8240" y="1168"/>
                        <a:pt x="7339" y="1435"/>
                      </a:cubicBezTo>
                      <a:cubicBezTo>
                        <a:pt x="6925" y="1542"/>
                        <a:pt x="6695" y="1586"/>
                        <a:pt x="6469" y="1586"/>
                      </a:cubicBezTo>
                      <a:cubicBezTo>
                        <a:pt x="6204" y="1586"/>
                        <a:pt x="5945" y="1525"/>
                        <a:pt x="5404" y="1435"/>
                      </a:cubicBezTo>
                      <a:cubicBezTo>
                        <a:pt x="4437" y="1268"/>
                        <a:pt x="4937" y="1402"/>
                        <a:pt x="4203" y="1001"/>
                      </a:cubicBezTo>
                      <a:cubicBezTo>
                        <a:pt x="3670" y="701"/>
                        <a:pt x="3069" y="434"/>
                        <a:pt x="2502" y="234"/>
                      </a:cubicBezTo>
                      <a:cubicBezTo>
                        <a:pt x="2092" y="93"/>
                        <a:pt x="1784" y="65"/>
                        <a:pt x="1478" y="65"/>
                      </a:cubicBezTo>
                      <a:cubicBezTo>
                        <a:pt x="1284" y="65"/>
                        <a:pt x="1091" y="76"/>
                        <a:pt x="874" y="76"/>
                      </a:cubicBezTo>
                      <a:cubicBezTo>
                        <a:pt x="627" y="76"/>
                        <a:pt x="348" y="62"/>
                        <a:pt x="0"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186" name="Google Shape;19186;p52"/>
          <p:cNvGrpSpPr/>
          <p:nvPr/>
        </p:nvGrpSpPr>
        <p:grpSpPr>
          <a:xfrm rot="10800000">
            <a:off x="7444910" y="2998429"/>
            <a:ext cx="1699100" cy="2145071"/>
            <a:chOff x="5693310" y="2702404"/>
            <a:chExt cx="1699100" cy="2145071"/>
          </a:xfrm>
        </p:grpSpPr>
        <p:sp>
          <p:nvSpPr>
            <p:cNvPr id="19187" name="Google Shape;19187;p52"/>
            <p:cNvSpPr/>
            <p:nvPr/>
          </p:nvSpPr>
          <p:spPr>
            <a:xfrm rot="4957066">
              <a:off x="6543597" y="3442831"/>
              <a:ext cx="349209" cy="349905"/>
            </a:xfrm>
            <a:custGeom>
              <a:rect b="b" l="l" r="r" t="t"/>
              <a:pathLst>
                <a:path extrusionOk="0" h="18092" w="18056">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88" name="Google Shape;19188;p52"/>
            <p:cNvGrpSpPr/>
            <p:nvPr/>
          </p:nvGrpSpPr>
          <p:grpSpPr>
            <a:xfrm flipH="1">
              <a:off x="5693310" y="2702404"/>
              <a:ext cx="1699100" cy="2145071"/>
              <a:chOff x="146217" y="2712579"/>
              <a:chExt cx="1552966" cy="1960401"/>
            </a:xfrm>
          </p:grpSpPr>
          <p:grpSp>
            <p:nvGrpSpPr>
              <p:cNvPr id="19189" name="Google Shape;19189;p52"/>
              <p:cNvGrpSpPr/>
              <p:nvPr/>
            </p:nvGrpSpPr>
            <p:grpSpPr>
              <a:xfrm>
                <a:off x="146217" y="2712579"/>
                <a:ext cx="1134008" cy="607901"/>
                <a:chOff x="5206900" y="826150"/>
                <a:chExt cx="599275" cy="321250"/>
              </a:xfrm>
            </p:grpSpPr>
            <p:sp>
              <p:nvSpPr>
                <p:cNvPr id="19190" name="Google Shape;19190;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4" name="Google Shape;19204;p52"/>
              <p:cNvGrpSpPr/>
              <p:nvPr/>
            </p:nvGrpSpPr>
            <p:grpSpPr>
              <a:xfrm rot="-9256633">
                <a:off x="489429" y="3110262"/>
                <a:ext cx="1134020" cy="607908"/>
                <a:chOff x="5206900" y="826150"/>
                <a:chExt cx="599275" cy="321250"/>
              </a:xfrm>
            </p:grpSpPr>
            <p:sp>
              <p:nvSpPr>
                <p:cNvPr id="19205" name="Google Shape;19205;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9" name="Google Shape;19219;p52"/>
              <p:cNvGrpSpPr/>
              <p:nvPr/>
            </p:nvGrpSpPr>
            <p:grpSpPr>
              <a:xfrm flipH="1" rot="7120513">
                <a:off x="538618" y="3725726"/>
                <a:ext cx="1133997" cy="607895"/>
                <a:chOff x="5206900" y="826150"/>
                <a:chExt cx="599275" cy="321250"/>
              </a:xfrm>
            </p:grpSpPr>
            <p:sp>
              <p:nvSpPr>
                <p:cNvPr id="19220" name="Google Shape;19220;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6_1_1">
    <p:spTree>
      <p:nvGrpSpPr>
        <p:cNvPr id="19234" name="Shape 19234"/>
        <p:cNvGrpSpPr/>
        <p:nvPr/>
      </p:nvGrpSpPr>
      <p:grpSpPr>
        <a:xfrm>
          <a:off x="0" y="0"/>
          <a:ext cx="0" cy="0"/>
          <a:chOff x="0" y="0"/>
          <a:chExt cx="0" cy="0"/>
        </a:xfrm>
      </p:grpSpPr>
      <p:grpSp>
        <p:nvGrpSpPr>
          <p:cNvPr id="19235" name="Google Shape;19235;p53"/>
          <p:cNvGrpSpPr/>
          <p:nvPr/>
        </p:nvGrpSpPr>
        <p:grpSpPr>
          <a:xfrm>
            <a:off x="176625" y="110350"/>
            <a:ext cx="8790774" cy="4922811"/>
            <a:chOff x="131600" y="118425"/>
            <a:chExt cx="8790774" cy="4922811"/>
          </a:xfrm>
        </p:grpSpPr>
        <p:sp>
          <p:nvSpPr>
            <p:cNvPr id="19236" name="Google Shape;19236;p53"/>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37" name="Google Shape;19237;p53"/>
            <p:cNvGrpSpPr/>
            <p:nvPr/>
          </p:nvGrpSpPr>
          <p:grpSpPr>
            <a:xfrm>
              <a:off x="131600" y="1884558"/>
              <a:ext cx="2122449" cy="3112715"/>
              <a:chOff x="131600" y="1884558"/>
              <a:chExt cx="2122449" cy="3112715"/>
            </a:xfrm>
          </p:grpSpPr>
          <p:sp>
            <p:nvSpPr>
              <p:cNvPr id="19238" name="Google Shape;19238;p53"/>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53"/>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53"/>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53"/>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53"/>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53"/>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53"/>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53"/>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53"/>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53"/>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53"/>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53"/>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53"/>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53"/>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53"/>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53"/>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53"/>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53"/>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53"/>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53"/>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53"/>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53"/>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53"/>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53"/>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53"/>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3" name="Google Shape;19263;p53"/>
            <p:cNvGrpSpPr/>
            <p:nvPr/>
          </p:nvGrpSpPr>
          <p:grpSpPr>
            <a:xfrm flipH="1">
              <a:off x="2342550" y="2567965"/>
              <a:ext cx="3964145" cy="1455821"/>
              <a:chOff x="3233388" y="140740"/>
              <a:chExt cx="3964145" cy="1455821"/>
            </a:xfrm>
          </p:grpSpPr>
          <p:sp>
            <p:nvSpPr>
              <p:cNvPr id="19264" name="Google Shape;19264;p5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5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5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5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5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5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5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5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5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53"/>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5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5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5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5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5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5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5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5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5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5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5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5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5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5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5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5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90" name="Google Shape;19290;p53"/>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53"/>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53"/>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53"/>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53"/>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53"/>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53"/>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53"/>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53"/>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53"/>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53"/>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53"/>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53"/>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53"/>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53"/>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53"/>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53"/>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53"/>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53"/>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53"/>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53"/>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53"/>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53"/>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53"/>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53"/>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53"/>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53"/>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53"/>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53"/>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53"/>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53"/>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53"/>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53"/>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53"/>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53"/>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53"/>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53"/>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53"/>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53"/>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53"/>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53"/>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53"/>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53"/>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53"/>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53"/>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53"/>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53"/>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53"/>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53"/>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53"/>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53"/>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53"/>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53"/>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53"/>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53"/>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53"/>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53"/>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53"/>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53"/>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53"/>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53"/>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53"/>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53"/>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53"/>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53"/>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53"/>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53"/>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53"/>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53"/>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53"/>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53"/>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53"/>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53"/>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53"/>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53"/>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53"/>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53"/>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53"/>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53"/>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53"/>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53"/>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53"/>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53"/>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53"/>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53"/>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53"/>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53"/>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53"/>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53"/>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53"/>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53"/>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53"/>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53"/>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53"/>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53"/>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53"/>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53"/>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53"/>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53"/>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53"/>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90" name="Google Shape;19390;p53"/>
            <p:cNvGrpSpPr/>
            <p:nvPr/>
          </p:nvGrpSpPr>
          <p:grpSpPr>
            <a:xfrm rot="5400000">
              <a:off x="6199788" y="1372590"/>
              <a:ext cx="3964145" cy="1455821"/>
              <a:chOff x="3233388" y="140740"/>
              <a:chExt cx="3964145" cy="1455821"/>
            </a:xfrm>
          </p:grpSpPr>
          <p:sp>
            <p:nvSpPr>
              <p:cNvPr id="19391" name="Google Shape;19391;p5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5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5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5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5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5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5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5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5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5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5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5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5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5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5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5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5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5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5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5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5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5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5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5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5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5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17" name="Google Shape;19417;p53"/>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53"/>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53"/>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53"/>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53"/>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22" name="Google Shape;19422;p53"/>
            <p:cNvGrpSpPr/>
            <p:nvPr/>
          </p:nvGrpSpPr>
          <p:grpSpPr>
            <a:xfrm>
              <a:off x="234224" y="118425"/>
              <a:ext cx="3532446" cy="1609151"/>
              <a:chOff x="140599" y="118425"/>
              <a:chExt cx="3532446" cy="1609151"/>
            </a:xfrm>
          </p:grpSpPr>
          <p:sp>
            <p:nvSpPr>
              <p:cNvPr id="19423" name="Google Shape;19423;p53"/>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53"/>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53"/>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53"/>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53"/>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53"/>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53"/>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53"/>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53"/>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53"/>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53"/>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53"/>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53"/>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53"/>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53"/>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53"/>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53"/>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53"/>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53"/>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53"/>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53"/>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53"/>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53"/>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53"/>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53"/>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53"/>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49" name="Google Shape;19449;p53"/>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50" name="Google Shape;19450;p53"/>
            <p:cNvGrpSpPr/>
            <p:nvPr/>
          </p:nvGrpSpPr>
          <p:grpSpPr>
            <a:xfrm>
              <a:off x="3327013" y="140740"/>
              <a:ext cx="3964145" cy="1455821"/>
              <a:chOff x="3233388" y="140740"/>
              <a:chExt cx="3964145" cy="1455821"/>
            </a:xfrm>
          </p:grpSpPr>
          <p:sp>
            <p:nvSpPr>
              <p:cNvPr id="19451" name="Google Shape;19451;p5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5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5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5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5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5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5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5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5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5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5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5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5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5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5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5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5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5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5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5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5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5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5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5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5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5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477" name="Google Shape;19477;p53"/>
          <p:cNvGrpSpPr/>
          <p:nvPr/>
        </p:nvGrpSpPr>
        <p:grpSpPr>
          <a:xfrm flipH="1" rot="2871252">
            <a:off x="-245518" y="3148519"/>
            <a:ext cx="1240758" cy="665148"/>
            <a:chOff x="5206900" y="826150"/>
            <a:chExt cx="599275" cy="321250"/>
          </a:xfrm>
        </p:grpSpPr>
        <p:sp>
          <p:nvSpPr>
            <p:cNvPr id="19478" name="Google Shape;19478;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2" name="Google Shape;19492;p53"/>
          <p:cNvGrpSpPr/>
          <p:nvPr/>
        </p:nvGrpSpPr>
        <p:grpSpPr>
          <a:xfrm flipH="1" rot="6433525">
            <a:off x="1366373" y="4081001"/>
            <a:ext cx="1240716" cy="665175"/>
            <a:chOff x="5206900" y="826150"/>
            <a:chExt cx="599275" cy="321250"/>
          </a:xfrm>
        </p:grpSpPr>
        <p:sp>
          <p:nvSpPr>
            <p:cNvPr id="19493" name="Google Shape;19493;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7" name="Google Shape;19507;p53"/>
          <p:cNvGrpSpPr/>
          <p:nvPr/>
        </p:nvGrpSpPr>
        <p:grpSpPr>
          <a:xfrm rot="-9943409">
            <a:off x="1263956" y="3737276"/>
            <a:ext cx="1240826" cy="665092"/>
            <a:chOff x="5206900" y="826150"/>
            <a:chExt cx="599275" cy="321250"/>
          </a:xfrm>
        </p:grpSpPr>
        <p:sp>
          <p:nvSpPr>
            <p:cNvPr id="19508" name="Google Shape;19508;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2" name="Google Shape;19522;p53"/>
          <p:cNvGrpSpPr/>
          <p:nvPr/>
        </p:nvGrpSpPr>
        <p:grpSpPr>
          <a:xfrm flipH="1" rot="5400000">
            <a:off x="57271" y="1922377"/>
            <a:ext cx="1699100" cy="2145071"/>
            <a:chOff x="146217" y="2712579"/>
            <a:chExt cx="1552966" cy="1960401"/>
          </a:xfrm>
        </p:grpSpPr>
        <p:grpSp>
          <p:nvGrpSpPr>
            <p:cNvPr id="19523" name="Google Shape;19523;p53"/>
            <p:cNvGrpSpPr/>
            <p:nvPr/>
          </p:nvGrpSpPr>
          <p:grpSpPr>
            <a:xfrm>
              <a:off x="146217" y="2712579"/>
              <a:ext cx="1134008" cy="607901"/>
              <a:chOff x="5206900" y="826150"/>
              <a:chExt cx="599275" cy="321250"/>
            </a:xfrm>
          </p:grpSpPr>
          <p:sp>
            <p:nvSpPr>
              <p:cNvPr id="19524" name="Google Shape;19524;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8" name="Google Shape;19538;p53"/>
            <p:cNvGrpSpPr/>
            <p:nvPr/>
          </p:nvGrpSpPr>
          <p:grpSpPr>
            <a:xfrm rot="-9256633">
              <a:off x="489429" y="3110262"/>
              <a:ext cx="1134020" cy="607908"/>
              <a:chOff x="5206900" y="826150"/>
              <a:chExt cx="599275" cy="321250"/>
            </a:xfrm>
          </p:grpSpPr>
          <p:sp>
            <p:nvSpPr>
              <p:cNvPr id="19539" name="Google Shape;19539;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3" name="Google Shape;19553;p53"/>
            <p:cNvGrpSpPr/>
            <p:nvPr/>
          </p:nvGrpSpPr>
          <p:grpSpPr>
            <a:xfrm flipH="1" rot="7120513">
              <a:off x="538618" y="3725726"/>
              <a:ext cx="1133997" cy="607895"/>
              <a:chOff x="5206900" y="826150"/>
              <a:chExt cx="599275" cy="321250"/>
            </a:xfrm>
          </p:grpSpPr>
          <p:sp>
            <p:nvSpPr>
              <p:cNvPr id="19554" name="Google Shape;19554;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568" name="Google Shape;19568;p53"/>
          <p:cNvGrpSpPr/>
          <p:nvPr/>
        </p:nvGrpSpPr>
        <p:grpSpPr>
          <a:xfrm rot="5846386">
            <a:off x="454872" y="4197233"/>
            <a:ext cx="1240817" cy="665090"/>
            <a:chOff x="5206900" y="826150"/>
            <a:chExt cx="599275" cy="321250"/>
          </a:xfrm>
        </p:grpSpPr>
        <p:sp>
          <p:nvSpPr>
            <p:cNvPr id="19569" name="Google Shape;19569;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3" name="Google Shape;19583;p53"/>
          <p:cNvGrpSpPr/>
          <p:nvPr/>
        </p:nvGrpSpPr>
        <p:grpSpPr>
          <a:xfrm flipH="1" rot="6300046">
            <a:off x="-304291" y="4197212"/>
            <a:ext cx="1240773" cy="665134"/>
            <a:chOff x="5206900" y="826150"/>
            <a:chExt cx="599275" cy="321250"/>
          </a:xfrm>
        </p:grpSpPr>
        <p:sp>
          <p:nvSpPr>
            <p:cNvPr id="19584" name="Google Shape;19584;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8" name="Google Shape;19598;p53"/>
          <p:cNvGrpSpPr/>
          <p:nvPr/>
        </p:nvGrpSpPr>
        <p:grpSpPr>
          <a:xfrm rot="-8939904">
            <a:off x="828401" y="3356468"/>
            <a:ext cx="494025" cy="594555"/>
            <a:chOff x="4815275" y="840950"/>
            <a:chExt cx="432450" cy="520450"/>
          </a:xfrm>
        </p:grpSpPr>
        <p:sp>
          <p:nvSpPr>
            <p:cNvPr id="19599" name="Google Shape;19599;p53"/>
            <p:cNvSpPr/>
            <p:nvPr/>
          </p:nvSpPr>
          <p:spPr>
            <a:xfrm>
              <a:off x="4884475" y="84095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53"/>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53"/>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53"/>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53"/>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4" name="Google Shape;19604;p53"/>
          <p:cNvGrpSpPr/>
          <p:nvPr/>
        </p:nvGrpSpPr>
        <p:grpSpPr>
          <a:xfrm>
            <a:off x="7825729" y="-3"/>
            <a:ext cx="1866180" cy="2274870"/>
            <a:chOff x="7825729" y="-3"/>
            <a:chExt cx="1866180" cy="2274870"/>
          </a:xfrm>
        </p:grpSpPr>
        <p:grpSp>
          <p:nvGrpSpPr>
            <p:cNvPr id="19605" name="Google Shape;19605;p53"/>
            <p:cNvGrpSpPr/>
            <p:nvPr/>
          </p:nvGrpSpPr>
          <p:grpSpPr>
            <a:xfrm flipH="1" rot="-276790">
              <a:off x="7909234" y="64853"/>
              <a:ext cx="1699169" cy="2145157"/>
              <a:chOff x="146217" y="2712579"/>
              <a:chExt cx="1552966" cy="1960401"/>
            </a:xfrm>
          </p:grpSpPr>
          <p:grpSp>
            <p:nvGrpSpPr>
              <p:cNvPr id="19606" name="Google Shape;19606;p53"/>
              <p:cNvGrpSpPr/>
              <p:nvPr/>
            </p:nvGrpSpPr>
            <p:grpSpPr>
              <a:xfrm>
                <a:off x="146217" y="2712579"/>
                <a:ext cx="1134008" cy="607901"/>
                <a:chOff x="5206900" y="826150"/>
                <a:chExt cx="599275" cy="321250"/>
              </a:xfrm>
            </p:grpSpPr>
            <p:sp>
              <p:nvSpPr>
                <p:cNvPr id="19607" name="Google Shape;19607;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1" name="Google Shape;19621;p53"/>
              <p:cNvGrpSpPr/>
              <p:nvPr/>
            </p:nvGrpSpPr>
            <p:grpSpPr>
              <a:xfrm rot="-9256633">
                <a:off x="489429" y="3110262"/>
                <a:ext cx="1134020" cy="607908"/>
                <a:chOff x="5206900" y="826150"/>
                <a:chExt cx="599275" cy="321250"/>
              </a:xfrm>
            </p:grpSpPr>
            <p:sp>
              <p:nvSpPr>
                <p:cNvPr id="19622" name="Google Shape;19622;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6" name="Google Shape;19636;p53"/>
              <p:cNvGrpSpPr/>
              <p:nvPr/>
            </p:nvGrpSpPr>
            <p:grpSpPr>
              <a:xfrm flipH="1" rot="7120513">
                <a:off x="538618" y="3725726"/>
                <a:ext cx="1133997" cy="607895"/>
                <a:chOff x="5206900" y="826150"/>
                <a:chExt cx="599275" cy="321250"/>
              </a:xfrm>
            </p:grpSpPr>
            <p:sp>
              <p:nvSpPr>
                <p:cNvPr id="19637" name="Google Shape;19637;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651" name="Google Shape;19651;p53"/>
            <p:cNvGrpSpPr/>
            <p:nvPr/>
          </p:nvGrpSpPr>
          <p:grpSpPr>
            <a:xfrm>
              <a:off x="8189095" y="1182633"/>
              <a:ext cx="723331" cy="725642"/>
              <a:chOff x="6065295" y="2472383"/>
              <a:chExt cx="723331" cy="725642"/>
            </a:xfrm>
          </p:grpSpPr>
          <p:sp>
            <p:nvSpPr>
              <p:cNvPr id="19652" name="Google Shape;19652;p53"/>
              <p:cNvSpPr/>
              <p:nvPr/>
            </p:nvSpPr>
            <p:spPr>
              <a:xfrm>
                <a:off x="6065295" y="2472383"/>
                <a:ext cx="723331" cy="723551"/>
              </a:xfrm>
              <a:custGeom>
                <a:rect b="b" l="l" r="r" t="t"/>
                <a:pathLst>
                  <a:path extrusionOk="0" h="6574" w="6572">
                    <a:moveTo>
                      <a:pt x="3296" y="0"/>
                    </a:moveTo>
                    <a:cubicBezTo>
                      <a:pt x="2433" y="0"/>
                      <a:pt x="1563" y="335"/>
                      <a:pt x="901" y="1013"/>
                    </a:cubicBezTo>
                    <a:cubicBezTo>
                      <a:pt x="668" y="1246"/>
                      <a:pt x="501" y="1513"/>
                      <a:pt x="367" y="1813"/>
                    </a:cubicBezTo>
                    <a:cubicBezTo>
                      <a:pt x="134" y="2280"/>
                      <a:pt x="0" y="2780"/>
                      <a:pt x="0" y="3281"/>
                    </a:cubicBezTo>
                    <a:lnTo>
                      <a:pt x="0" y="3581"/>
                    </a:lnTo>
                    <a:cubicBezTo>
                      <a:pt x="151" y="5360"/>
                      <a:pt x="1674" y="6574"/>
                      <a:pt x="3300" y="6574"/>
                    </a:cubicBezTo>
                    <a:cubicBezTo>
                      <a:pt x="3839" y="6574"/>
                      <a:pt x="4389" y="6440"/>
                      <a:pt x="4904" y="6150"/>
                    </a:cubicBezTo>
                    <a:cubicBezTo>
                      <a:pt x="5471" y="5816"/>
                      <a:pt x="5938" y="5316"/>
                      <a:pt x="6238" y="4715"/>
                    </a:cubicBezTo>
                    <a:cubicBezTo>
                      <a:pt x="6372" y="4448"/>
                      <a:pt x="6472" y="4148"/>
                      <a:pt x="6505" y="3881"/>
                    </a:cubicBezTo>
                    <a:cubicBezTo>
                      <a:pt x="6538" y="3681"/>
                      <a:pt x="6572" y="3481"/>
                      <a:pt x="6572" y="3314"/>
                    </a:cubicBezTo>
                    <a:cubicBezTo>
                      <a:pt x="6572" y="3047"/>
                      <a:pt x="6538" y="2814"/>
                      <a:pt x="6505" y="2580"/>
                    </a:cubicBezTo>
                    <a:cubicBezTo>
                      <a:pt x="6372" y="2080"/>
                      <a:pt x="6171" y="1646"/>
                      <a:pt x="5871" y="1246"/>
                    </a:cubicBezTo>
                    <a:cubicBezTo>
                      <a:pt x="5220" y="419"/>
                      <a:pt x="4262" y="0"/>
                      <a:pt x="3296"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53" name="Google Shape;19653;p53"/>
              <p:cNvGrpSpPr/>
              <p:nvPr/>
            </p:nvGrpSpPr>
            <p:grpSpPr>
              <a:xfrm>
                <a:off x="6065295" y="2587398"/>
                <a:ext cx="716067" cy="610627"/>
                <a:chOff x="6065295" y="2587398"/>
                <a:chExt cx="716067" cy="610627"/>
              </a:xfrm>
            </p:grpSpPr>
            <p:sp>
              <p:nvSpPr>
                <p:cNvPr id="19654" name="Google Shape;19654;p53"/>
                <p:cNvSpPr/>
                <p:nvPr/>
              </p:nvSpPr>
              <p:spPr>
                <a:xfrm>
                  <a:off x="6101946" y="2587398"/>
                  <a:ext cx="675674" cy="210550"/>
                </a:xfrm>
                <a:custGeom>
                  <a:rect b="b" l="l" r="r" t="t"/>
                  <a:pathLst>
                    <a:path extrusionOk="0" h="1913" w="6139">
                      <a:moveTo>
                        <a:pt x="568" y="1"/>
                      </a:moveTo>
                      <a:cubicBezTo>
                        <a:pt x="335" y="234"/>
                        <a:pt x="168" y="501"/>
                        <a:pt x="1" y="768"/>
                      </a:cubicBezTo>
                      <a:cubicBezTo>
                        <a:pt x="134" y="801"/>
                        <a:pt x="268" y="868"/>
                        <a:pt x="401" y="935"/>
                      </a:cubicBezTo>
                      <a:cubicBezTo>
                        <a:pt x="501" y="1002"/>
                        <a:pt x="601" y="1102"/>
                        <a:pt x="701" y="1235"/>
                      </a:cubicBezTo>
                      <a:cubicBezTo>
                        <a:pt x="868" y="1435"/>
                        <a:pt x="1035" y="1602"/>
                        <a:pt x="1235" y="1769"/>
                      </a:cubicBezTo>
                      <a:cubicBezTo>
                        <a:pt x="1382" y="1876"/>
                        <a:pt x="1465" y="1913"/>
                        <a:pt x="1535" y="1913"/>
                      </a:cubicBezTo>
                      <a:cubicBezTo>
                        <a:pt x="1640" y="1913"/>
                        <a:pt x="1716" y="1829"/>
                        <a:pt x="1936" y="1769"/>
                      </a:cubicBezTo>
                      <a:cubicBezTo>
                        <a:pt x="2025" y="1745"/>
                        <a:pt x="2094" y="1736"/>
                        <a:pt x="2154" y="1736"/>
                      </a:cubicBezTo>
                      <a:cubicBezTo>
                        <a:pt x="2299" y="1736"/>
                        <a:pt x="2390" y="1785"/>
                        <a:pt x="2574" y="1785"/>
                      </a:cubicBezTo>
                      <a:cubicBezTo>
                        <a:pt x="2629" y="1785"/>
                        <a:pt x="2693" y="1781"/>
                        <a:pt x="2770" y="1769"/>
                      </a:cubicBezTo>
                      <a:cubicBezTo>
                        <a:pt x="3203" y="1702"/>
                        <a:pt x="3203" y="1735"/>
                        <a:pt x="3337" y="1635"/>
                      </a:cubicBezTo>
                      <a:cubicBezTo>
                        <a:pt x="3437" y="1569"/>
                        <a:pt x="3537" y="1469"/>
                        <a:pt x="3604" y="1369"/>
                      </a:cubicBezTo>
                      <a:cubicBezTo>
                        <a:pt x="3604" y="1369"/>
                        <a:pt x="3904" y="1202"/>
                        <a:pt x="4037" y="1135"/>
                      </a:cubicBezTo>
                      <a:cubicBezTo>
                        <a:pt x="4088" y="1110"/>
                        <a:pt x="4139" y="1099"/>
                        <a:pt x="4188" y="1099"/>
                      </a:cubicBezTo>
                      <a:cubicBezTo>
                        <a:pt x="4268" y="1099"/>
                        <a:pt x="4342" y="1127"/>
                        <a:pt x="4404" y="1168"/>
                      </a:cubicBezTo>
                      <a:cubicBezTo>
                        <a:pt x="4471" y="1235"/>
                        <a:pt x="4904" y="1535"/>
                        <a:pt x="4904" y="1535"/>
                      </a:cubicBezTo>
                      <a:lnTo>
                        <a:pt x="5338" y="1769"/>
                      </a:lnTo>
                      <a:lnTo>
                        <a:pt x="5872" y="1669"/>
                      </a:lnTo>
                      <a:cubicBezTo>
                        <a:pt x="5972" y="1635"/>
                        <a:pt x="6039" y="1602"/>
                        <a:pt x="6139" y="1535"/>
                      </a:cubicBezTo>
                      <a:cubicBezTo>
                        <a:pt x="6039" y="1068"/>
                        <a:pt x="5838" y="601"/>
                        <a:pt x="5538" y="234"/>
                      </a:cubicBezTo>
                      <a:lnTo>
                        <a:pt x="5038" y="201"/>
                      </a:lnTo>
                      <a:cubicBezTo>
                        <a:pt x="4989" y="191"/>
                        <a:pt x="4943" y="187"/>
                        <a:pt x="4899" y="187"/>
                      </a:cubicBezTo>
                      <a:cubicBezTo>
                        <a:pt x="4793" y="187"/>
                        <a:pt x="4699" y="211"/>
                        <a:pt x="4604" y="234"/>
                      </a:cubicBezTo>
                      <a:lnTo>
                        <a:pt x="3904" y="368"/>
                      </a:lnTo>
                      <a:cubicBezTo>
                        <a:pt x="3570" y="435"/>
                        <a:pt x="3537" y="501"/>
                        <a:pt x="3337" y="535"/>
                      </a:cubicBezTo>
                      <a:cubicBezTo>
                        <a:pt x="3137" y="535"/>
                        <a:pt x="2936" y="535"/>
                        <a:pt x="2770" y="501"/>
                      </a:cubicBezTo>
                      <a:cubicBezTo>
                        <a:pt x="2770" y="501"/>
                        <a:pt x="2236" y="401"/>
                        <a:pt x="1969" y="368"/>
                      </a:cubicBezTo>
                      <a:cubicBezTo>
                        <a:pt x="1919" y="351"/>
                        <a:pt x="1861" y="343"/>
                        <a:pt x="1798" y="343"/>
                      </a:cubicBezTo>
                      <a:cubicBezTo>
                        <a:pt x="1736" y="343"/>
                        <a:pt x="1669" y="351"/>
                        <a:pt x="1602" y="368"/>
                      </a:cubicBezTo>
                      <a:cubicBezTo>
                        <a:pt x="1602" y="368"/>
                        <a:pt x="1302" y="334"/>
                        <a:pt x="1068" y="268"/>
                      </a:cubicBezTo>
                      <a:cubicBezTo>
                        <a:pt x="802" y="234"/>
                        <a:pt x="735" y="234"/>
                        <a:pt x="568"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53"/>
                <p:cNvSpPr/>
                <p:nvPr/>
              </p:nvSpPr>
              <p:spPr>
                <a:xfrm>
                  <a:off x="6065295" y="2862775"/>
                  <a:ext cx="716067" cy="335250"/>
                </a:xfrm>
                <a:custGeom>
                  <a:rect b="b" l="l" r="r" t="t"/>
                  <a:pathLst>
                    <a:path extrusionOk="0" h="3046" w="6506">
                      <a:moveTo>
                        <a:pt x="201" y="1"/>
                      </a:moveTo>
                      <a:cubicBezTo>
                        <a:pt x="134" y="1"/>
                        <a:pt x="67" y="34"/>
                        <a:pt x="0" y="34"/>
                      </a:cubicBezTo>
                      <a:cubicBezTo>
                        <a:pt x="150" y="1828"/>
                        <a:pt x="1640" y="3046"/>
                        <a:pt x="3261" y="3046"/>
                      </a:cubicBezTo>
                      <a:cubicBezTo>
                        <a:pt x="3809" y="3046"/>
                        <a:pt x="4373" y="2906"/>
                        <a:pt x="4904" y="2603"/>
                      </a:cubicBezTo>
                      <a:cubicBezTo>
                        <a:pt x="4737" y="2536"/>
                        <a:pt x="4537" y="2469"/>
                        <a:pt x="4370" y="2436"/>
                      </a:cubicBezTo>
                      <a:cubicBezTo>
                        <a:pt x="4259" y="2410"/>
                        <a:pt x="4185" y="2400"/>
                        <a:pt x="4133" y="2400"/>
                      </a:cubicBezTo>
                      <a:cubicBezTo>
                        <a:pt x="3981" y="2400"/>
                        <a:pt x="4010" y="2486"/>
                        <a:pt x="3836" y="2536"/>
                      </a:cubicBezTo>
                      <a:cubicBezTo>
                        <a:pt x="3774" y="2551"/>
                        <a:pt x="3705" y="2558"/>
                        <a:pt x="3636" y="2558"/>
                      </a:cubicBezTo>
                      <a:cubicBezTo>
                        <a:pt x="3407" y="2558"/>
                        <a:pt x="3177" y="2487"/>
                        <a:pt x="3203" y="2436"/>
                      </a:cubicBezTo>
                      <a:cubicBezTo>
                        <a:pt x="3303" y="2369"/>
                        <a:pt x="3369" y="2302"/>
                        <a:pt x="3470" y="2236"/>
                      </a:cubicBezTo>
                      <a:cubicBezTo>
                        <a:pt x="3603" y="2252"/>
                        <a:pt x="3736" y="2261"/>
                        <a:pt x="3870" y="2261"/>
                      </a:cubicBezTo>
                      <a:cubicBezTo>
                        <a:pt x="4003" y="2261"/>
                        <a:pt x="4137" y="2252"/>
                        <a:pt x="4270" y="2236"/>
                      </a:cubicBezTo>
                      <a:cubicBezTo>
                        <a:pt x="4537" y="2169"/>
                        <a:pt x="4804" y="2036"/>
                        <a:pt x="5037" y="1902"/>
                      </a:cubicBezTo>
                      <a:cubicBezTo>
                        <a:pt x="5338" y="1702"/>
                        <a:pt x="5271" y="1769"/>
                        <a:pt x="6005" y="1302"/>
                      </a:cubicBezTo>
                      <a:cubicBezTo>
                        <a:pt x="6071" y="1235"/>
                        <a:pt x="6171" y="1202"/>
                        <a:pt x="6238" y="1168"/>
                      </a:cubicBezTo>
                      <a:cubicBezTo>
                        <a:pt x="6372" y="901"/>
                        <a:pt x="6472" y="601"/>
                        <a:pt x="6505" y="334"/>
                      </a:cubicBezTo>
                      <a:lnTo>
                        <a:pt x="6505" y="334"/>
                      </a:lnTo>
                      <a:lnTo>
                        <a:pt x="5905" y="401"/>
                      </a:lnTo>
                      <a:cubicBezTo>
                        <a:pt x="5004" y="501"/>
                        <a:pt x="5371" y="501"/>
                        <a:pt x="5204" y="601"/>
                      </a:cubicBezTo>
                      <a:cubicBezTo>
                        <a:pt x="5037" y="701"/>
                        <a:pt x="5004" y="735"/>
                        <a:pt x="4937" y="901"/>
                      </a:cubicBezTo>
                      <a:cubicBezTo>
                        <a:pt x="4871" y="1068"/>
                        <a:pt x="4770" y="1168"/>
                        <a:pt x="4637" y="1268"/>
                      </a:cubicBezTo>
                      <a:cubicBezTo>
                        <a:pt x="4337" y="1402"/>
                        <a:pt x="4037" y="1502"/>
                        <a:pt x="3736" y="1569"/>
                      </a:cubicBezTo>
                      <a:cubicBezTo>
                        <a:pt x="3596" y="1594"/>
                        <a:pt x="3461" y="1605"/>
                        <a:pt x="3329" y="1605"/>
                      </a:cubicBezTo>
                      <a:cubicBezTo>
                        <a:pt x="3115" y="1605"/>
                        <a:pt x="2909" y="1576"/>
                        <a:pt x="2702" y="1535"/>
                      </a:cubicBezTo>
                      <a:cubicBezTo>
                        <a:pt x="2069" y="1468"/>
                        <a:pt x="2302" y="1368"/>
                        <a:pt x="1968" y="1135"/>
                      </a:cubicBezTo>
                      <a:cubicBezTo>
                        <a:pt x="1768" y="935"/>
                        <a:pt x="1568" y="735"/>
                        <a:pt x="1435" y="468"/>
                      </a:cubicBezTo>
                      <a:cubicBezTo>
                        <a:pt x="1235" y="301"/>
                        <a:pt x="1034" y="168"/>
                        <a:pt x="801" y="67"/>
                      </a:cubicBezTo>
                      <a:cubicBezTo>
                        <a:pt x="601" y="34"/>
                        <a:pt x="401" y="1"/>
                        <a:pt x="201"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656" name="Google Shape;19656;p53"/>
          <p:cNvGrpSpPr/>
          <p:nvPr/>
        </p:nvGrpSpPr>
        <p:grpSpPr>
          <a:xfrm rot="1592248">
            <a:off x="-228183" y="2401745"/>
            <a:ext cx="1926500" cy="2239678"/>
            <a:chOff x="-1470741" y="4281315"/>
            <a:chExt cx="2074541" cy="2411785"/>
          </a:xfrm>
        </p:grpSpPr>
        <p:sp>
          <p:nvSpPr>
            <p:cNvPr id="19657" name="Google Shape;19657;p53"/>
            <p:cNvSpPr/>
            <p:nvPr/>
          </p:nvSpPr>
          <p:spPr>
            <a:xfrm flipH="1">
              <a:off x="-1470741" y="4504609"/>
              <a:ext cx="582076" cy="32151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53"/>
            <p:cNvSpPr/>
            <p:nvPr/>
          </p:nvSpPr>
          <p:spPr>
            <a:xfrm flipH="1">
              <a:off x="202303" y="4281315"/>
              <a:ext cx="401496" cy="221734"/>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53"/>
            <p:cNvSpPr/>
            <p:nvPr/>
          </p:nvSpPr>
          <p:spPr>
            <a:xfrm flipH="1">
              <a:off x="-393420" y="6434369"/>
              <a:ext cx="468487" cy="258731"/>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2.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20" Type="http://schemas.openxmlformats.org/officeDocument/2006/relationships/slideLayout" Target="../slideLayouts/slideLayout31.xml"/><Relationship Id="rId41" Type="http://schemas.openxmlformats.org/officeDocument/2006/relationships/theme" Target="../theme/theme3.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33" Type="http://schemas.openxmlformats.org/officeDocument/2006/relationships/slideLayout" Target="../slideLayouts/slideLayout44.xml"/><Relationship Id="rId10" Type="http://schemas.openxmlformats.org/officeDocument/2006/relationships/slideLayout" Target="../slideLayouts/slideLayout21.xml"/><Relationship Id="rId32" Type="http://schemas.openxmlformats.org/officeDocument/2006/relationships/slideLayout" Target="../slideLayouts/slideLayout43.xml"/><Relationship Id="rId13" Type="http://schemas.openxmlformats.org/officeDocument/2006/relationships/slideLayout" Target="../slideLayouts/slideLayout24.xml"/><Relationship Id="rId35" Type="http://schemas.openxmlformats.org/officeDocument/2006/relationships/slideLayout" Target="../slideLayouts/slideLayout46.xml"/><Relationship Id="rId12" Type="http://schemas.openxmlformats.org/officeDocument/2006/relationships/slideLayout" Target="../slideLayouts/slideLayout23.xml"/><Relationship Id="rId34" Type="http://schemas.openxmlformats.org/officeDocument/2006/relationships/slideLayout" Target="../slideLayouts/slideLayout45.xml"/><Relationship Id="rId15" Type="http://schemas.openxmlformats.org/officeDocument/2006/relationships/slideLayout" Target="../slideLayouts/slideLayout26.xml"/><Relationship Id="rId37" Type="http://schemas.openxmlformats.org/officeDocument/2006/relationships/slideLayout" Target="../slideLayouts/slideLayout48.xml"/><Relationship Id="rId14" Type="http://schemas.openxmlformats.org/officeDocument/2006/relationships/slideLayout" Target="../slideLayouts/slideLayout25.xml"/><Relationship Id="rId36" Type="http://schemas.openxmlformats.org/officeDocument/2006/relationships/slideLayout" Target="../slideLayouts/slideLayout47.xml"/><Relationship Id="rId17" Type="http://schemas.openxmlformats.org/officeDocument/2006/relationships/slideLayout" Target="../slideLayouts/slideLayout28.xml"/><Relationship Id="rId39" Type="http://schemas.openxmlformats.org/officeDocument/2006/relationships/slideLayout" Target="../slideLayouts/slideLayout50.xml"/><Relationship Id="rId16" Type="http://schemas.openxmlformats.org/officeDocument/2006/relationships/slideLayout" Target="../slideLayouts/slideLayout27.xml"/><Relationship Id="rId38" Type="http://schemas.openxmlformats.org/officeDocument/2006/relationships/slideLayout" Target="../slideLayouts/slideLayout49.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713225" y="539500"/>
            <a:ext cx="77175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2"/>
              </a:buClr>
              <a:buSzPts val="3000"/>
              <a:buFont typeface="Big Shoulders Text"/>
              <a:buNone/>
              <a:defRPr sz="3000">
                <a:solidFill>
                  <a:schemeClr val="accent2"/>
                </a:solidFill>
                <a:latin typeface="Big Shoulders Text"/>
                <a:ea typeface="Big Shoulders Text"/>
                <a:cs typeface="Big Shoulders Text"/>
                <a:sym typeface="Big Shoulders Text"/>
              </a:defRPr>
            </a:lvl1pPr>
            <a:lvl2pPr lvl="1"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2pPr>
            <a:lvl3pPr lvl="2"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3pPr>
            <a:lvl4pPr lvl="3"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4pPr>
            <a:lvl5pPr lvl="4"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5pPr>
            <a:lvl6pPr lvl="5"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6pPr>
            <a:lvl7pPr lvl="6"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7pPr>
            <a:lvl8pPr lvl="7"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8pPr>
            <a:lvl9pPr lvl="8"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9pPr>
          </a:lstStyle>
          <a:p/>
        </p:txBody>
      </p:sp>
      <p:sp>
        <p:nvSpPr>
          <p:cNvPr id="52" name="Google Shape;52;p13"/>
          <p:cNvSpPr txBox="1"/>
          <p:nvPr>
            <p:ph idx="1" type="body"/>
          </p:nvPr>
        </p:nvSpPr>
        <p:spPr>
          <a:xfrm>
            <a:off x="713225" y="1152475"/>
            <a:ext cx="7754100" cy="3451500"/>
          </a:xfrm>
          <a:prstGeom prst="rect">
            <a:avLst/>
          </a:prstGeom>
          <a:noFill/>
          <a:ln>
            <a:noFill/>
          </a:ln>
        </p:spPr>
        <p:txBody>
          <a:bodyPr anchorCtr="0" anchor="t" bIns="91425" lIns="91425" spcFirstLastPara="1" rIns="91425" wrap="square" tIns="91425">
            <a:noAutofit/>
          </a:bodyPr>
          <a:lstStyle>
            <a:lvl1pPr indent="-342900" lvl="0" marL="457200" rtl="0">
              <a:lnSpc>
                <a:spcPct val="100000"/>
              </a:lnSpc>
              <a:spcBef>
                <a:spcPts val="0"/>
              </a:spcBef>
              <a:spcAft>
                <a:spcPts val="0"/>
              </a:spcAft>
              <a:buClr>
                <a:schemeClr val="accent3"/>
              </a:buClr>
              <a:buSzPts val="1800"/>
              <a:buFont typeface="Roboto"/>
              <a:buChar char="●"/>
              <a:defRPr sz="1800">
                <a:solidFill>
                  <a:schemeClr val="accent3"/>
                </a:solidFill>
                <a:latin typeface="Roboto"/>
                <a:ea typeface="Roboto"/>
                <a:cs typeface="Roboto"/>
                <a:sym typeface="Roboto"/>
              </a:defRPr>
            </a:lvl1pPr>
            <a:lvl2pPr indent="-317500" lvl="1" marL="9144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2pPr>
            <a:lvl3pPr indent="-317500" lvl="2" marL="13716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3pPr>
            <a:lvl4pPr indent="-317500" lvl="3" marL="18288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4pPr>
            <a:lvl5pPr indent="-317500" lvl="4" marL="22860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5pPr>
            <a:lvl6pPr indent="-317500" lvl="5" marL="27432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6pPr>
            <a:lvl7pPr indent="-317500" lvl="6" marL="32004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7pPr>
            <a:lvl8pPr indent="-317500" lvl="7" marL="36576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8pPr>
            <a:lvl9pPr indent="-317500" lvl="8" marL="4114800" rtl="0">
              <a:lnSpc>
                <a:spcPct val="100000"/>
              </a:lnSpc>
              <a:spcBef>
                <a:spcPts val="1600"/>
              </a:spcBef>
              <a:spcAft>
                <a:spcPts val="1600"/>
              </a:spcAft>
              <a:buClr>
                <a:schemeClr val="accent3"/>
              </a:buClr>
              <a:buSzPts val="1400"/>
              <a:buFont typeface="Roboto"/>
              <a:buChar char="■"/>
              <a:defRPr>
                <a:solidFill>
                  <a:schemeClr val="accent3"/>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340">
          <p15:clr>
            <a:srgbClr val="EA4335"/>
          </p15:clr>
        </p15:guide>
        <p15:guide id="2" orient="horz" pos="2900">
          <p15:clr>
            <a:srgbClr val="EA4335"/>
          </p15:clr>
        </p15:guide>
        <p15:guide id="3" pos="449">
          <p15:clr>
            <a:srgbClr val="EA4335"/>
          </p15:clr>
        </p15:guide>
        <p15:guide id="4" pos="5311">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 Id="rId3"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0.xml"/><Relationship Id="rId3" Type="http://schemas.openxmlformats.org/officeDocument/2006/relationships/image" Target="../media/image2.jp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1.xml"/><Relationship Id="rId3" Type="http://schemas.openxmlformats.org/officeDocument/2006/relationships/image" Target="../media/image5.png"/><Relationship Id="rId4" Type="http://schemas.openxmlformats.org/officeDocument/2006/relationships/hyperlink" Target="https://skymaps.com/downloads.html" TargetMode="External"/><Relationship Id="rId5" Type="http://schemas.openxmlformats.org/officeDocument/2006/relationships/image" Target="../media/image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2.xml"/><Relationship Id="rId3" Type="http://schemas.openxmlformats.org/officeDocument/2006/relationships/hyperlink" Target="https://spotthestation.nasa.gov/sightings/view.cfm?country=United_Kingdom&amp;region=England&amp;city=London#.YzSX_XbMLD4" TargetMode="Externa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 Id="rId3" Type="http://schemas.openxmlformats.org/officeDocument/2006/relationships/hyperlink" Target="https://bathastronomers.org.uk/contact/" TargetMode="External"/><Relationship Id="rId4" Type="http://schemas.openxmlformats.org/officeDocument/2006/relationships/hyperlink" Target="https://gostargazing.co.uk/astronomy-groups-in-the-uk/" TargetMode="External"/><Relationship Id="rId5" Type="http://schemas.openxmlformats.org/officeDocument/2006/relationships/image" Target="../media/image8.jpg"/><Relationship Id="rId6" Type="http://schemas.openxmlformats.org/officeDocument/2006/relationships/image" Target="../media/image1.jpg"/><Relationship Id="rId7" Type="http://schemas.openxmlformats.org/officeDocument/2006/relationships/image" Target="../media/image9.png"/><Relationship Id="rId8" Type="http://schemas.openxmlformats.org/officeDocument/2006/relationships/hyperlink" Target="http://bit.ly/2PfT4lq"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hyperlink" Target="https://docs.google.com/document/d/1OxBezvB3PlnG7_fnLckUNJo-pAv5mfBrP33AjHZKyH4/edit?usp=sharing" TargetMode="External"/><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xml"/><Relationship Id="rId3" Type="http://schemas.openxmlformats.org/officeDocument/2006/relationships/hyperlink" Target="https://drive.google.com/file/d/1hk-nl18ryFFGbrbrR5-UwdtkzXkAbvfo/view?usp=share_link" TargetMode="External"/><Relationship Id="rId4" Type="http://schemas.openxmlformats.org/officeDocument/2006/relationships/hyperlink" Target="https://in-the-sky.org/planisphere/" TargetMode="External"/><Relationship Id="rId5" Type="http://schemas.openxmlformats.org/officeDocument/2006/relationships/image" Target="../media/image9.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xml"/><Relationship Id="rId3" Type="http://schemas.openxmlformats.org/officeDocument/2006/relationships/image" Target="../media/image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xml"/><Relationship Id="rId3" Type="http://schemas.openxmlformats.org/officeDocument/2006/relationships/image" Target="../media/image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xml"/><Relationship Id="rId3" Type="http://schemas.openxmlformats.org/officeDocument/2006/relationships/image" Target="../media/image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 Id="rId3" Type="http://schemas.openxmlformats.org/officeDocument/2006/relationships/image" Target="../media/image9.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 Id="rId3" Type="http://schemas.openxmlformats.org/officeDocument/2006/relationships/hyperlink" Target="https://drive.google.com/file/d/1hk-nl18ryFFGbrbrR5-UwdtkzXkAbvfo/view?usp=share_link" TargetMode="External"/><Relationship Id="rId4" Type="http://schemas.openxmlformats.org/officeDocument/2006/relationships/hyperlink" Target="https://in-the-sky.org/planisphere/" TargetMode="External"/><Relationship Id="rId5" Type="http://schemas.openxmlformats.org/officeDocument/2006/relationships/image" Target="../media/image9.png"/><Relationship Id="rId6" Type="http://schemas.openxmlformats.org/officeDocument/2006/relationships/image" Target="../media/image4.png"/><Relationship Id="rId7" Type="http://schemas.openxmlformats.org/officeDocument/2006/relationships/image" Target="../media/image7.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9.xml"/><Relationship Id="rId3" Type="http://schemas.openxmlformats.org/officeDocument/2006/relationships/hyperlink" Target="http://www.stellarium-web.org" TargetMode="External"/><Relationship Id="rId4" Type="http://schemas.openxmlformats.org/officeDocument/2006/relationships/image" Target="../media/image6.png"/><Relationship Id="rId5"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63" name="Shape 19663"/>
        <p:cNvGrpSpPr/>
        <p:nvPr/>
      </p:nvGrpSpPr>
      <p:grpSpPr>
        <a:xfrm>
          <a:off x="0" y="0"/>
          <a:ext cx="0" cy="0"/>
          <a:chOff x="0" y="0"/>
          <a:chExt cx="0" cy="0"/>
        </a:xfrm>
      </p:grpSpPr>
      <p:grpSp>
        <p:nvGrpSpPr>
          <p:cNvPr id="19664" name="Google Shape;19664;p54"/>
          <p:cNvGrpSpPr/>
          <p:nvPr/>
        </p:nvGrpSpPr>
        <p:grpSpPr>
          <a:xfrm flipH="1" rot="-820168">
            <a:off x="862249" y="2039573"/>
            <a:ext cx="10233593" cy="5739735"/>
            <a:chOff x="631945" y="2033412"/>
            <a:chExt cx="10469287" cy="5871929"/>
          </a:xfrm>
        </p:grpSpPr>
        <p:grpSp>
          <p:nvGrpSpPr>
            <p:cNvPr id="19665" name="Google Shape;19665;p54"/>
            <p:cNvGrpSpPr/>
            <p:nvPr/>
          </p:nvGrpSpPr>
          <p:grpSpPr>
            <a:xfrm rot="-369367">
              <a:off x="862079" y="2556147"/>
              <a:ext cx="10009019" cy="4826460"/>
              <a:chOff x="-1565187" y="1087515"/>
              <a:chExt cx="11286493" cy="6271018"/>
            </a:xfrm>
          </p:grpSpPr>
          <p:sp>
            <p:nvSpPr>
              <p:cNvPr id="19666" name="Google Shape;19666;p54"/>
              <p:cNvSpPr/>
              <p:nvPr/>
            </p:nvSpPr>
            <p:spPr>
              <a:xfrm>
                <a:off x="-1565187" y="1087515"/>
                <a:ext cx="11286493" cy="6271018"/>
              </a:xfrm>
              <a:custGeom>
                <a:rect b="b" l="l" r="r" t="t"/>
                <a:pathLst>
                  <a:path extrusionOk="0" h="206114" w="344810">
                    <a:moveTo>
                      <a:pt x="91917" y="34621"/>
                    </a:moveTo>
                    <a:cubicBezTo>
                      <a:pt x="82282" y="48603"/>
                      <a:pt x="78482" y="64470"/>
                      <a:pt x="79029" y="80093"/>
                    </a:cubicBezTo>
                    <a:cubicBezTo>
                      <a:pt x="79273" y="87084"/>
                      <a:pt x="80397" y="94105"/>
                      <a:pt x="83832" y="100610"/>
                    </a:cubicBezTo>
                    <a:cubicBezTo>
                      <a:pt x="89790" y="111948"/>
                      <a:pt x="102920" y="122161"/>
                      <a:pt x="117602" y="127936"/>
                    </a:cubicBezTo>
                    <a:cubicBezTo>
                      <a:pt x="132283" y="133680"/>
                      <a:pt x="147116" y="138392"/>
                      <a:pt x="163681" y="139972"/>
                    </a:cubicBezTo>
                    <a:cubicBezTo>
                      <a:pt x="189791" y="142434"/>
                      <a:pt x="220065" y="138240"/>
                      <a:pt x="240431" y="126021"/>
                    </a:cubicBezTo>
                    <a:cubicBezTo>
                      <a:pt x="248698" y="121066"/>
                      <a:pt x="255081" y="114440"/>
                      <a:pt x="258668" y="107115"/>
                    </a:cubicBezTo>
                    <a:cubicBezTo>
                      <a:pt x="262468" y="99303"/>
                      <a:pt x="263045" y="90428"/>
                      <a:pt x="258273" y="82920"/>
                    </a:cubicBezTo>
                    <a:cubicBezTo>
                      <a:pt x="253501" y="75443"/>
                      <a:pt x="242832" y="69759"/>
                      <a:pt x="231464" y="70032"/>
                    </a:cubicBezTo>
                    <a:cubicBezTo>
                      <a:pt x="220065" y="70306"/>
                      <a:pt x="209275" y="77540"/>
                      <a:pt x="209579" y="85807"/>
                    </a:cubicBezTo>
                    <a:cubicBezTo>
                      <a:pt x="204868" y="80093"/>
                      <a:pt x="208941" y="71613"/>
                      <a:pt x="217512" y="69242"/>
                    </a:cubicBezTo>
                    <a:cubicBezTo>
                      <a:pt x="220765" y="68360"/>
                      <a:pt x="224412" y="68239"/>
                      <a:pt x="227482" y="67023"/>
                    </a:cubicBezTo>
                    <a:cubicBezTo>
                      <a:pt x="229944" y="66050"/>
                      <a:pt x="231798" y="64439"/>
                      <a:pt x="234139" y="63284"/>
                    </a:cubicBezTo>
                    <a:cubicBezTo>
                      <a:pt x="242498" y="59272"/>
                      <a:pt x="255720" y="64075"/>
                      <a:pt x="256236" y="71339"/>
                    </a:cubicBezTo>
                    <a:cubicBezTo>
                      <a:pt x="256328" y="72433"/>
                      <a:pt x="256176" y="73619"/>
                      <a:pt x="256905" y="74591"/>
                    </a:cubicBezTo>
                    <a:cubicBezTo>
                      <a:pt x="259367" y="77965"/>
                      <a:pt x="266480" y="74774"/>
                      <a:pt x="271708" y="75351"/>
                    </a:cubicBezTo>
                    <a:cubicBezTo>
                      <a:pt x="277118" y="75929"/>
                      <a:pt x="279519" y="80549"/>
                      <a:pt x="280279" y="84470"/>
                    </a:cubicBezTo>
                    <a:cubicBezTo>
                      <a:pt x="281860" y="92677"/>
                      <a:pt x="280918" y="101157"/>
                      <a:pt x="277574" y="108817"/>
                    </a:cubicBezTo>
                    <a:cubicBezTo>
                      <a:pt x="283927" y="105899"/>
                      <a:pt x="288547" y="100185"/>
                      <a:pt x="290097" y="93346"/>
                    </a:cubicBezTo>
                    <a:cubicBezTo>
                      <a:pt x="291435" y="87266"/>
                      <a:pt x="290432" y="81066"/>
                      <a:pt x="289428" y="74956"/>
                    </a:cubicBezTo>
                    <a:cubicBezTo>
                      <a:pt x="296085" y="81370"/>
                      <a:pt x="298942" y="89789"/>
                      <a:pt x="297058" y="97722"/>
                    </a:cubicBezTo>
                    <a:cubicBezTo>
                      <a:pt x="306298" y="76719"/>
                      <a:pt x="302347" y="53983"/>
                      <a:pt x="296176" y="32463"/>
                    </a:cubicBezTo>
                    <a:cubicBezTo>
                      <a:pt x="295021" y="28542"/>
                      <a:pt x="293866" y="24560"/>
                      <a:pt x="294565" y="20579"/>
                    </a:cubicBezTo>
                    <a:cubicBezTo>
                      <a:pt x="295264" y="16627"/>
                      <a:pt x="298274" y="12615"/>
                      <a:pt x="303380" y="11095"/>
                    </a:cubicBezTo>
                    <a:cubicBezTo>
                      <a:pt x="313168" y="8177"/>
                      <a:pt x="322833" y="15533"/>
                      <a:pt x="327180" y="22493"/>
                    </a:cubicBezTo>
                    <a:cubicBezTo>
                      <a:pt x="332925" y="31642"/>
                      <a:pt x="335782" y="41582"/>
                      <a:pt x="338031" y="51521"/>
                    </a:cubicBezTo>
                    <a:cubicBezTo>
                      <a:pt x="342013" y="69151"/>
                      <a:pt x="344202" y="87175"/>
                      <a:pt x="344536" y="105261"/>
                    </a:cubicBezTo>
                    <a:cubicBezTo>
                      <a:pt x="344809" y="119182"/>
                      <a:pt x="343928" y="133316"/>
                      <a:pt x="338426" y="146659"/>
                    </a:cubicBezTo>
                    <a:cubicBezTo>
                      <a:pt x="332894" y="160003"/>
                      <a:pt x="322347" y="172648"/>
                      <a:pt x="306450" y="180459"/>
                    </a:cubicBezTo>
                    <a:cubicBezTo>
                      <a:pt x="294140" y="186508"/>
                      <a:pt x="279459" y="189365"/>
                      <a:pt x="265142" y="192101"/>
                    </a:cubicBezTo>
                    <a:cubicBezTo>
                      <a:pt x="239184" y="197025"/>
                      <a:pt x="213105" y="202040"/>
                      <a:pt x="186448" y="204077"/>
                    </a:cubicBezTo>
                    <a:cubicBezTo>
                      <a:pt x="159791" y="206113"/>
                      <a:pt x="132283" y="205110"/>
                      <a:pt x="107145" y="198393"/>
                    </a:cubicBezTo>
                    <a:cubicBezTo>
                      <a:pt x="96385" y="195505"/>
                      <a:pt x="83224" y="191888"/>
                      <a:pt x="74531" y="197359"/>
                    </a:cubicBezTo>
                    <a:cubicBezTo>
                      <a:pt x="72008" y="198970"/>
                      <a:pt x="70123" y="201250"/>
                      <a:pt x="66962" y="202010"/>
                    </a:cubicBezTo>
                    <a:cubicBezTo>
                      <a:pt x="63528" y="202830"/>
                      <a:pt x="59941" y="201584"/>
                      <a:pt x="56780" y="200368"/>
                    </a:cubicBezTo>
                    <a:lnTo>
                      <a:pt x="27813" y="189183"/>
                    </a:lnTo>
                    <a:cubicBezTo>
                      <a:pt x="23010" y="187359"/>
                      <a:pt x="17995" y="185353"/>
                      <a:pt x="15198" y="181949"/>
                    </a:cubicBezTo>
                    <a:cubicBezTo>
                      <a:pt x="10548" y="176234"/>
                      <a:pt x="13071" y="167693"/>
                      <a:pt x="5867" y="163650"/>
                    </a:cubicBezTo>
                    <a:cubicBezTo>
                      <a:pt x="7934" y="160672"/>
                      <a:pt x="1" y="161036"/>
                      <a:pt x="4560" y="160884"/>
                    </a:cubicBezTo>
                    <a:cubicBezTo>
                      <a:pt x="7204" y="132495"/>
                      <a:pt x="3131" y="107267"/>
                      <a:pt x="18816" y="73649"/>
                    </a:cubicBezTo>
                    <a:cubicBezTo>
                      <a:pt x="24530" y="61369"/>
                      <a:pt x="34925" y="50488"/>
                      <a:pt x="46688" y="40700"/>
                    </a:cubicBezTo>
                    <a:cubicBezTo>
                      <a:pt x="71370" y="20183"/>
                      <a:pt x="104531" y="2524"/>
                      <a:pt x="142860" y="1"/>
                    </a:cubicBezTo>
                    <a:cubicBezTo>
                      <a:pt x="120854" y="5259"/>
                      <a:pt x="102069" y="19910"/>
                      <a:pt x="91917" y="3462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54"/>
              <p:cNvSpPr/>
              <p:nvPr/>
            </p:nvSpPr>
            <p:spPr>
              <a:xfrm>
                <a:off x="-158454" y="1585956"/>
                <a:ext cx="5860132" cy="5066006"/>
              </a:xfrm>
              <a:custGeom>
                <a:rect b="b" l="l" r="r" t="t"/>
                <a:pathLst>
                  <a:path extrusionOk="0" h="166508" w="179031">
                    <a:moveTo>
                      <a:pt x="26505" y="22767"/>
                    </a:moveTo>
                    <a:cubicBezTo>
                      <a:pt x="28420" y="20670"/>
                      <a:pt x="30913" y="18907"/>
                      <a:pt x="33405" y="17174"/>
                    </a:cubicBezTo>
                    <a:cubicBezTo>
                      <a:pt x="43648" y="10031"/>
                      <a:pt x="51308" y="7144"/>
                      <a:pt x="61551" y="1"/>
                    </a:cubicBezTo>
                    <a:cubicBezTo>
                      <a:pt x="50579" y="9059"/>
                      <a:pt x="43800" y="14925"/>
                      <a:pt x="36749" y="25928"/>
                    </a:cubicBezTo>
                    <a:cubicBezTo>
                      <a:pt x="26505" y="41856"/>
                      <a:pt x="18481" y="60093"/>
                      <a:pt x="22432" y="77479"/>
                    </a:cubicBezTo>
                    <a:cubicBezTo>
                      <a:pt x="22706" y="78634"/>
                      <a:pt x="23040" y="79820"/>
                      <a:pt x="23891" y="80792"/>
                    </a:cubicBezTo>
                    <a:cubicBezTo>
                      <a:pt x="25077" y="82160"/>
                      <a:pt x="27174" y="82981"/>
                      <a:pt x="28207" y="84409"/>
                    </a:cubicBezTo>
                    <a:cubicBezTo>
                      <a:pt x="29180" y="85716"/>
                      <a:pt x="29089" y="87297"/>
                      <a:pt x="29150" y="88786"/>
                    </a:cubicBezTo>
                    <a:cubicBezTo>
                      <a:pt x="29666" y="101097"/>
                      <a:pt x="41855" y="111340"/>
                      <a:pt x="54560" y="119212"/>
                    </a:cubicBezTo>
                    <a:cubicBezTo>
                      <a:pt x="64287" y="125231"/>
                      <a:pt x="74470" y="130459"/>
                      <a:pt x="85017" y="134927"/>
                    </a:cubicBezTo>
                    <a:cubicBezTo>
                      <a:pt x="70792" y="127571"/>
                      <a:pt x="56232" y="119972"/>
                      <a:pt x="46445" y="109334"/>
                    </a:cubicBezTo>
                    <a:cubicBezTo>
                      <a:pt x="58664" y="118088"/>
                      <a:pt x="74318" y="124197"/>
                      <a:pt x="90944" y="126720"/>
                    </a:cubicBezTo>
                    <a:cubicBezTo>
                      <a:pt x="97266" y="127693"/>
                      <a:pt x="104622" y="128574"/>
                      <a:pt x="107966" y="132708"/>
                    </a:cubicBezTo>
                    <a:cubicBezTo>
                      <a:pt x="109030" y="134015"/>
                      <a:pt x="109546" y="135535"/>
                      <a:pt x="110640" y="136842"/>
                    </a:cubicBezTo>
                    <a:cubicBezTo>
                      <a:pt x="114014" y="140763"/>
                      <a:pt x="121522" y="141219"/>
                      <a:pt x="127662" y="140428"/>
                    </a:cubicBezTo>
                    <a:cubicBezTo>
                      <a:pt x="133832" y="139638"/>
                      <a:pt x="140185" y="137997"/>
                      <a:pt x="146203" y="139273"/>
                    </a:cubicBezTo>
                    <a:cubicBezTo>
                      <a:pt x="149395" y="139973"/>
                      <a:pt x="152191" y="141432"/>
                      <a:pt x="155109" y="142678"/>
                    </a:cubicBezTo>
                    <a:cubicBezTo>
                      <a:pt x="162678" y="145778"/>
                      <a:pt x="170824" y="147267"/>
                      <a:pt x="179031" y="147085"/>
                    </a:cubicBezTo>
                    <a:cubicBezTo>
                      <a:pt x="157055" y="150307"/>
                      <a:pt x="136538" y="157632"/>
                      <a:pt x="114683" y="161341"/>
                    </a:cubicBezTo>
                    <a:cubicBezTo>
                      <a:pt x="99364" y="163955"/>
                      <a:pt x="83558" y="164715"/>
                      <a:pt x="67874" y="165505"/>
                    </a:cubicBezTo>
                    <a:cubicBezTo>
                      <a:pt x="57600" y="165991"/>
                      <a:pt x="47235" y="166508"/>
                      <a:pt x="37052" y="165322"/>
                    </a:cubicBezTo>
                    <a:cubicBezTo>
                      <a:pt x="46779" y="163134"/>
                      <a:pt x="55837" y="159304"/>
                      <a:pt x="63375" y="154258"/>
                    </a:cubicBezTo>
                    <a:cubicBezTo>
                      <a:pt x="53649" y="148149"/>
                      <a:pt x="44378" y="141371"/>
                      <a:pt x="35624" y="133924"/>
                    </a:cubicBezTo>
                    <a:cubicBezTo>
                      <a:pt x="21125" y="121522"/>
                      <a:pt x="8389" y="106781"/>
                      <a:pt x="7265" y="90367"/>
                    </a:cubicBezTo>
                    <a:cubicBezTo>
                      <a:pt x="6231" y="88634"/>
                      <a:pt x="6414" y="86446"/>
                      <a:pt x="7751" y="84957"/>
                    </a:cubicBezTo>
                    <a:cubicBezTo>
                      <a:pt x="8481" y="90823"/>
                      <a:pt x="10517" y="96476"/>
                      <a:pt x="13709" y="101461"/>
                    </a:cubicBezTo>
                    <a:cubicBezTo>
                      <a:pt x="16687" y="98209"/>
                      <a:pt x="14377" y="93893"/>
                      <a:pt x="13283" y="90063"/>
                    </a:cubicBezTo>
                    <a:cubicBezTo>
                      <a:pt x="12432" y="87084"/>
                      <a:pt x="12341" y="84014"/>
                      <a:pt x="12280" y="80975"/>
                    </a:cubicBezTo>
                    <a:lnTo>
                      <a:pt x="11733" y="53406"/>
                    </a:lnTo>
                    <a:cubicBezTo>
                      <a:pt x="5836" y="62859"/>
                      <a:pt x="4407" y="73832"/>
                      <a:pt x="7751" y="83923"/>
                    </a:cubicBezTo>
                    <a:cubicBezTo>
                      <a:pt x="3921" y="77753"/>
                      <a:pt x="0" y="70792"/>
                      <a:pt x="2857" y="64318"/>
                    </a:cubicBezTo>
                    <a:cubicBezTo>
                      <a:pt x="3982" y="61734"/>
                      <a:pt x="6201" y="59363"/>
                      <a:pt x="6687" y="56689"/>
                    </a:cubicBezTo>
                    <a:cubicBezTo>
                      <a:pt x="7082" y="54379"/>
                      <a:pt x="6201" y="52038"/>
                      <a:pt x="6383" y="49698"/>
                    </a:cubicBezTo>
                    <a:cubicBezTo>
                      <a:pt x="6687" y="44804"/>
                      <a:pt x="10791" y="37843"/>
                      <a:pt x="14651" y="33801"/>
                    </a:cubicBezTo>
                    <a:cubicBezTo>
                      <a:pt x="16019" y="32403"/>
                      <a:pt x="17873" y="31308"/>
                      <a:pt x="19514" y="30062"/>
                    </a:cubicBezTo>
                    <a:cubicBezTo>
                      <a:pt x="21216" y="28755"/>
                      <a:pt x="26748" y="24713"/>
                      <a:pt x="26505" y="2276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54"/>
              <p:cNvSpPr/>
              <p:nvPr/>
            </p:nvSpPr>
            <p:spPr>
              <a:xfrm>
                <a:off x="-1473674" y="3228350"/>
                <a:ext cx="2139134" cy="3539188"/>
              </a:xfrm>
              <a:custGeom>
                <a:rect b="b" l="l" r="r" t="t"/>
                <a:pathLst>
                  <a:path extrusionOk="0" h="116325" w="65352">
                    <a:moveTo>
                      <a:pt x="11369" y="33223"/>
                    </a:moveTo>
                    <a:cubicBezTo>
                      <a:pt x="11460" y="29180"/>
                      <a:pt x="12676" y="25229"/>
                      <a:pt x="13861" y="21277"/>
                    </a:cubicBezTo>
                    <a:cubicBezTo>
                      <a:pt x="14895" y="17903"/>
                      <a:pt x="15928" y="14499"/>
                      <a:pt x="17479" y="11216"/>
                    </a:cubicBezTo>
                    <a:cubicBezTo>
                      <a:pt x="19424" y="6839"/>
                      <a:pt x="22403" y="3010"/>
                      <a:pt x="26141" y="0"/>
                    </a:cubicBezTo>
                    <a:cubicBezTo>
                      <a:pt x="19697" y="17721"/>
                      <a:pt x="21035" y="36445"/>
                      <a:pt x="22433" y="54773"/>
                    </a:cubicBezTo>
                    <a:cubicBezTo>
                      <a:pt x="22950" y="61703"/>
                      <a:pt x="23558" y="68816"/>
                      <a:pt x="27631" y="75078"/>
                    </a:cubicBezTo>
                    <a:cubicBezTo>
                      <a:pt x="28299" y="76081"/>
                      <a:pt x="29059" y="77084"/>
                      <a:pt x="29333" y="78208"/>
                    </a:cubicBezTo>
                    <a:cubicBezTo>
                      <a:pt x="29758" y="79910"/>
                      <a:pt x="28968" y="81643"/>
                      <a:pt x="28147" y="83284"/>
                    </a:cubicBezTo>
                    <a:cubicBezTo>
                      <a:pt x="27205" y="85230"/>
                      <a:pt x="26263" y="87175"/>
                      <a:pt x="25321" y="89090"/>
                    </a:cubicBezTo>
                    <a:cubicBezTo>
                      <a:pt x="24804" y="90154"/>
                      <a:pt x="24287" y="91278"/>
                      <a:pt x="24622" y="92373"/>
                    </a:cubicBezTo>
                    <a:cubicBezTo>
                      <a:pt x="25077" y="93862"/>
                      <a:pt x="26962" y="94804"/>
                      <a:pt x="28391" y="95868"/>
                    </a:cubicBezTo>
                    <a:cubicBezTo>
                      <a:pt x="31765" y="98300"/>
                      <a:pt x="33345" y="101917"/>
                      <a:pt x="36901" y="104196"/>
                    </a:cubicBezTo>
                    <a:cubicBezTo>
                      <a:pt x="42768" y="107905"/>
                      <a:pt x="51583" y="106811"/>
                      <a:pt x="58969" y="105230"/>
                    </a:cubicBezTo>
                    <a:cubicBezTo>
                      <a:pt x="54865" y="102342"/>
                      <a:pt x="50184" y="100306"/>
                      <a:pt x="45230" y="99303"/>
                    </a:cubicBezTo>
                    <a:cubicBezTo>
                      <a:pt x="42585" y="98756"/>
                      <a:pt x="39728" y="98391"/>
                      <a:pt x="37692" y="97023"/>
                    </a:cubicBezTo>
                    <a:lnTo>
                      <a:pt x="43254" y="93406"/>
                    </a:lnTo>
                    <a:cubicBezTo>
                      <a:pt x="43862" y="93011"/>
                      <a:pt x="44531" y="92555"/>
                      <a:pt x="44683" y="91917"/>
                    </a:cubicBezTo>
                    <a:cubicBezTo>
                      <a:pt x="44956" y="90944"/>
                      <a:pt x="43832" y="90123"/>
                      <a:pt x="42889" y="89424"/>
                    </a:cubicBezTo>
                    <a:cubicBezTo>
                      <a:pt x="36871" y="85017"/>
                      <a:pt x="33983" y="78786"/>
                      <a:pt x="32008" y="72676"/>
                    </a:cubicBezTo>
                    <a:cubicBezTo>
                      <a:pt x="28786" y="62889"/>
                      <a:pt x="27418" y="52615"/>
                      <a:pt x="27935" y="42372"/>
                    </a:cubicBezTo>
                    <a:cubicBezTo>
                      <a:pt x="27661" y="49606"/>
                      <a:pt x="30154" y="56749"/>
                      <a:pt x="32889" y="63710"/>
                    </a:cubicBezTo>
                    <a:cubicBezTo>
                      <a:pt x="37935" y="76628"/>
                      <a:pt x="44926" y="90306"/>
                      <a:pt x="60215" y="97509"/>
                    </a:cubicBezTo>
                    <a:cubicBezTo>
                      <a:pt x="61340" y="98026"/>
                      <a:pt x="62525" y="98573"/>
                      <a:pt x="63254" y="99424"/>
                    </a:cubicBezTo>
                    <a:cubicBezTo>
                      <a:pt x="64561" y="101005"/>
                      <a:pt x="63619" y="103072"/>
                      <a:pt x="63832" y="104926"/>
                    </a:cubicBezTo>
                    <a:cubicBezTo>
                      <a:pt x="64014" y="106719"/>
                      <a:pt x="65352" y="108452"/>
                      <a:pt x="64926" y="110184"/>
                    </a:cubicBezTo>
                    <a:cubicBezTo>
                      <a:pt x="64470" y="112039"/>
                      <a:pt x="62251" y="113376"/>
                      <a:pt x="59941" y="114136"/>
                    </a:cubicBezTo>
                    <a:cubicBezTo>
                      <a:pt x="53406" y="116324"/>
                      <a:pt x="45868" y="115412"/>
                      <a:pt x="38847" y="114470"/>
                    </a:cubicBezTo>
                    <a:cubicBezTo>
                      <a:pt x="33254" y="113710"/>
                      <a:pt x="27540" y="112950"/>
                      <a:pt x="22494" y="110975"/>
                    </a:cubicBezTo>
                    <a:cubicBezTo>
                      <a:pt x="15746" y="108391"/>
                      <a:pt x="10731" y="103923"/>
                      <a:pt x="5837" y="99576"/>
                    </a:cubicBezTo>
                    <a:cubicBezTo>
                      <a:pt x="4621" y="98513"/>
                      <a:pt x="3375" y="97418"/>
                      <a:pt x="3071" y="96050"/>
                    </a:cubicBezTo>
                    <a:cubicBezTo>
                      <a:pt x="2828" y="94956"/>
                      <a:pt x="3193" y="93862"/>
                      <a:pt x="3405" y="92768"/>
                    </a:cubicBezTo>
                    <a:cubicBezTo>
                      <a:pt x="3922" y="90154"/>
                      <a:pt x="3497" y="87449"/>
                      <a:pt x="3193" y="84835"/>
                    </a:cubicBezTo>
                    <a:cubicBezTo>
                      <a:pt x="2038" y="75442"/>
                      <a:pt x="1" y="62707"/>
                      <a:pt x="4834" y="53740"/>
                    </a:cubicBezTo>
                    <a:cubicBezTo>
                      <a:pt x="6323" y="51035"/>
                      <a:pt x="9758" y="49424"/>
                      <a:pt x="11247" y="46779"/>
                    </a:cubicBezTo>
                    <a:cubicBezTo>
                      <a:pt x="13466" y="42767"/>
                      <a:pt x="11247" y="37417"/>
                      <a:pt x="11369" y="3322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69" name="Google Shape;19669;p54"/>
              <p:cNvGrpSpPr/>
              <p:nvPr/>
            </p:nvGrpSpPr>
            <p:grpSpPr>
              <a:xfrm>
                <a:off x="77300" y="1193696"/>
                <a:ext cx="2052449" cy="1692547"/>
                <a:chOff x="77300" y="1193696"/>
                <a:chExt cx="2052449" cy="1692547"/>
              </a:xfrm>
            </p:grpSpPr>
            <p:sp>
              <p:nvSpPr>
                <p:cNvPr id="19670" name="Google Shape;19670;p54"/>
                <p:cNvSpPr/>
                <p:nvPr/>
              </p:nvSpPr>
              <p:spPr>
                <a:xfrm>
                  <a:off x="1879967" y="1193696"/>
                  <a:ext cx="249782" cy="399237"/>
                </a:xfrm>
                <a:custGeom>
                  <a:rect b="b" l="l" r="r" t="t"/>
                  <a:pathLst>
                    <a:path extrusionOk="0" h="13122" w="7631">
                      <a:moveTo>
                        <a:pt x="4463" y="1"/>
                      </a:moveTo>
                      <a:cubicBezTo>
                        <a:pt x="4142" y="1"/>
                        <a:pt x="3817" y="214"/>
                        <a:pt x="3861" y="523"/>
                      </a:cubicBezTo>
                      <a:cubicBezTo>
                        <a:pt x="3478" y="276"/>
                        <a:pt x="3045" y="154"/>
                        <a:pt x="2614" y="154"/>
                      </a:cubicBezTo>
                      <a:cubicBezTo>
                        <a:pt x="1986" y="154"/>
                        <a:pt x="1364" y="413"/>
                        <a:pt x="913" y="918"/>
                      </a:cubicBezTo>
                      <a:cubicBezTo>
                        <a:pt x="457" y="1465"/>
                        <a:pt x="1" y="3562"/>
                        <a:pt x="1034" y="3866"/>
                      </a:cubicBezTo>
                      <a:cubicBezTo>
                        <a:pt x="1137" y="3900"/>
                        <a:pt x="1229" y="3915"/>
                        <a:pt x="1311" y="3915"/>
                      </a:cubicBezTo>
                      <a:cubicBezTo>
                        <a:pt x="2208" y="3915"/>
                        <a:pt x="2002" y="2095"/>
                        <a:pt x="2281" y="1678"/>
                      </a:cubicBezTo>
                      <a:cubicBezTo>
                        <a:pt x="2474" y="1372"/>
                        <a:pt x="2864" y="1194"/>
                        <a:pt x="3219" y="1194"/>
                      </a:cubicBezTo>
                      <a:cubicBezTo>
                        <a:pt x="3534" y="1194"/>
                        <a:pt x="3822" y="1333"/>
                        <a:pt x="3922" y="1648"/>
                      </a:cubicBezTo>
                      <a:cubicBezTo>
                        <a:pt x="4067" y="1586"/>
                        <a:pt x="4218" y="1555"/>
                        <a:pt x="4368" y="1555"/>
                      </a:cubicBezTo>
                      <a:cubicBezTo>
                        <a:pt x="4660" y="1555"/>
                        <a:pt x="4947" y="1670"/>
                        <a:pt x="5168" y="1891"/>
                      </a:cubicBezTo>
                      <a:cubicBezTo>
                        <a:pt x="5472" y="2225"/>
                        <a:pt x="5715" y="2620"/>
                        <a:pt x="5837" y="3076"/>
                      </a:cubicBezTo>
                      <a:cubicBezTo>
                        <a:pt x="6840" y="6025"/>
                        <a:pt x="6749" y="9246"/>
                        <a:pt x="5563" y="12134"/>
                      </a:cubicBezTo>
                      <a:cubicBezTo>
                        <a:pt x="5492" y="12101"/>
                        <a:pt x="5419" y="12086"/>
                        <a:pt x="5349" y="12086"/>
                      </a:cubicBezTo>
                      <a:cubicBezTo>
                        <a:pt x="5030" y="12086"/>
                        <a:pt x="4754" y="12394"/>
                        <a:pt x="4803" y="12742"/>
                      </a:cubicBezTo>
                      <a:cubicBezTo>
                        <a:pt x="4873" y="12987"/>
                        <a:pt x="5135" y="13121"/>
                        <a:pt x="5403" y="13121"/>
                      </a:cubicBezTo>
                      <a:cubicBezTo>
                        <a:pt x="5599" y="13121"/>
                        <a:pt x="5799" y="13049"/>
                        <a:pt x="5928" y="12894"/>
                      </a:cubicBezTo>
                      <a:cubicBezTo>
                        <a:pt x="6202" y="12529"/>
                        <a:pt x="6232" y="12012"/>
                        <a:pt x="5958" y="11617"/>
                      </a:cubicBezTo>
                      <a:cubicBezTo>
                        <a:pt x="6749" y="11496"/>
                        <a:pt x="7114" y="10553"/>
                        <a:pt x="7235" y="9763"/>
                      </a:cubicBezTo>
                      <a:cubicBezTo>
                        <a:pt x="7630" y="7028"/>
                        <a:pt x="7326" y="4231"/>
                        <a:pt x="6354" y="1648"/>
                      </a:cubicBezTo>
                      <a:cubicBezTo>
                        <a:pt x="6171" y="1222"/>
                        <a:pt x="5898" y="766"/>
                        <a:pt x="5442" y="766"/>
                      </a:cubicBezTo>
                      <a:cubicBezTo>
                        <a:pt x="5442" y="918"/>
                        <a:pt x="5442" y="1070"/>
                        <a:pt x="5442" y="1222"/>
                      </a:cubicBezTo>
                      <a:cubicBezTo>
                        <a:pt x="5381" y="796"/>
                        <a:pt x="5168" y="371"/>
                        <a:pt x="4803" y="97"/>
                      </a:cubicBezTo>
                      <a:cubicBezTo>
                        <a:pt x="4704" y="31"/>
                        <a:pt x="4584" y="1"/>
                        <a:pt x="4463"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54"/>
                <p:cNvSpPr/>
                <p:nvPr/>
              </p:nvSpPr>
              <p:spPr>
                <a:xfrm>
                  <a:off x="77300" y="1957224"/>
                  <a:ext cx="845742" cy="269657"/>
                </a:xfrm>
                <a:custGeom>
                  <a:rect b="b" l="l" r="r" t="t"/>
                  <a:pathLst>
                    <a:path extrusionOk="0" h="8863" w="25838">
                      <a:moveTo>
                        <a:pt x="4465" y="0"/>
                      </a:moveTo>
                      <a:cubicBezTo>
                        <a:pt x="4017" y="0"/>
                        <a:pt x="3570" y="40"/>
                        <a:pt x="3132" y="139"/>
                      </a:cubicBezTo>
                      <a:cubicBezTo>
                        <a:pt x="1885" y="412"/>
                        <a:pt x="730" y="1354"/>
                        <a:pt x="791" y="2418"/>
                      </a:cubicBezTo>
                      <a:cubicBezTo>
                        <a:pt x="822" y="2965"/>
                        <a:pt x="1186" y="3452"/>
                        <a:pt x="1156" y="4029"/>
                      </a:cubicBezTo>
                      <a:cubicBezTo>
                        <a:pt x="1095" y="4394"/>
                        <a:pt x="974" y="4759"/>
                        <a:pt x="791" y="5123"/>
                      </a:cubicBezTo>
                      <a:cubicBezTo>
                        <a:pt x="244" y="6461"/>
                        <a:pt x="1" y="7555"/>
                        <a:pt x="548" y="8862"/>
                      </a:cubicBezTo>
                      <a:cubicBezTo>
                        <a:pt x="1642" y="7981"/>
                        <a:pt x="3436" y="6613"/>
                        <a:pt x="3436" y="6613"/>
                      </a:cubicBezTo>
                      <a:cubicBezTo>
                        <a:pt x="3436" y="6613"/>
                        <a:pt x="2615" y="4090"/>
                        <a:pt x="3952" y="3178"/>
                      </a:cubicBezTo>
                      <a:cubicBezTo>
                        <a:pt x="4408" y="2844"/>
                        <a:pt x="4925" y="2661"/>
                        <a:pt x="5472" y="2570"/>
                      </a:cubicBezTo>
                      <a:cubicBezTo>
                        <a:pt x="6213" y="2389"/>
                        <a:pt x="6966" y="2305"/>
                        <a:pt x="7716" y="2305"/>
                      </a:cubicBezTo>
                      <a:cubicBezTo>
                        <a:pt x="8226" y="2305"/>
                        <a:pt x="8736" y="2344"/>
                        <a:pt x="9241" y="2418"/>
                      </a:cubicBezTo>
                      <a:cubicBezTo>
                        <a:pt x="9819" y="2540"/>
                        <a:pt x="10427" y="2631"/>
                        <a:pt x="11004" y="2661"/>
                      </a:cubicBezTo>
                      <a:cubicBezTo>
                        <a:pt x="11794" y="2631"/>
                        <a:pt x="12554" y="2540"/>
                        <a:pt x="13314" y="2418"/>
                      </a:cubicBezTo>
                      <a:cubicBezTo>
                        <a:pt x="13535" y="2404"/>
                        <a:pt x="13756" y="2398"/>
                        <a:pt x="13977" y="2398"/>
                      </a:cubicBezTo>
                      <a:cubicBezTo>
                        <a:pt x="15221" y="2398"/>
                        <a:pt x="16469" y="2613"/>
                        <a:pt x="17630" y="3026"/>
                      </a:cubicBezTo>
                      <a:cubicBezTo>
                        <a:pt x="20609" y="3938"/>
                        <a:pt x="23406" y="5427"/>
                        <a:pt x="25837" y="7373"/>
                      </a:cubicBezTo>
                      <a:cubicBezTo>
                        <a:pt x="24044" y="5579"/>
                        <a:pt x="22159" y="3756"/>
                        <a:pt x="19637" y="2753"/>
                      </a:cubicBezTo>
                      <a:cubicBezTo>
                        <a:pt x="18056" y="2084"/>
                        <a:pt x="16293" y="1810"/>
                        <a:pt x="14560" y="1506"/>
                      </a:cubicBezTo>
                      <a:lnTo>
                        <a:pt x="6840" y="260"/>
                      </a:lnTo>
                      <a:cubicBezTo>
                        <a:pt x="6063" y="124"/>
                        <a:pt x="5261" y="0"/>
                        <a:pt x="4465"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54"/>
                <p:cNvSpPr/>
                <p:nvPr/>
              </p:nvSpPr>
              <p:spPr>
                <a:xfrm>
                  <a:off x="1088066" y="2303574"/>
                  <a:ext cx="322415" cy="582669"/>
                </a:xfrm>
                <a:custGeom>
                  <a:rect b="b" l="l" r="r" t="t"/>
                  <a:pathLst>
                    <a:path extrusionOk="0" h="19151" w="9850">
                      <a:moveTo>
                        <a:pt x="366" y="1"/>
                      </a:moveTo>
                      <a:lnTo>
                        <a:pt x="366" y="1"/>
                      </a:lnTo>
                      <a:cubicBezTo>
                        <a:pt x="383" y="13"/>
                        <a:pt x="401" y="25"/>
                        <a:pt x="419" y="37"/>
                      </a:cubicBezTo>
                      <a:lnTo>
                        <a:pt x="419" y="37"/>
                      </a:lnTo>
                      <a:cubicBezTo>
                        <a:pt x="401" y="25"/>
                        <a:pt x="384" y="13"/>
                        <a:pt x="366" y="1"/>
                      </a:cubicBezTo>
                      <a:close/>
                      <a:moveTo>
                        <a:pt x="419" y="37"/>
                      </a:moveTo>
                      <a:lnTo>
                        <a:pt x="419" y="37"/>
                      </a:lnTo>
                      <a:cubicBezTo>
                        <a:pt x="1850" y="1020"/>
                        <a:pt x="2874" y="2872"/>
                        <a:pt x="4196" y="3983"/>
                      </a:cubicBezTo>
                      <a:cubicBezTo>
                        <a:pt x="5563" y="5107"/>
                        <a:pt x="6566" y="6597"/>
                        <a:pt x="7114" y="8268"/>
                      </a:cubicBezTo>
                      <a:cubicBezTo>
                        <a:pt x="7296" y="8633"/>
                        <a:pt x="7326" y="9028"/>
                        <a:pt x="7205" y="9424"/>
                      </a:cubicBezTo>
                      <a:cubicBezTo>
                        <a:pt x="7048" y="9714"/>
                        <a:pt x="6760" y="9890"/>
                        <a:pt x="6450" y="9890"/>
                      </a:cubicBezTo>
                      <a:cubicBezTo>
                        <a:pt x="6338" y="9890"/>
                        <a:pt x="6223" y="9867"/>
                        <a:pt x="6110" y="9819"/>
                      </a:cubicBezTo>
                      <a:lnTo>
                        <a:pt x="6110" y="9819"/>
                      </a:lnTo>
                      <a:cubicBezTo>
                        <a:pt x="7965" y="10943"/>
                        <a:pt x="7873" y="13740"/>
                        <a:pt x="5958" y="14925"/>
                      </a:cubicBezTo>
                      <a:cubicBezTo>
                        <a:pt x="5209" y="15396"/>
                        <a:pt x="4199" y="15537"/>
                        <a:pt x="3182" y="15537"/>
                      </a:cubicBezTo>
                      <a:cubicBezTo>
                        <a:pt x="2425" y="15537"/>
                        <a:pt x="1665" y="15459"/>
                        <a:pt x="1004" y="15381"/>
                      </a:cubicBezTo>
                      <a:cubicBezTo>
                        <a:pt x="518" y="16901"/>
                        <a:pt x="274" y="17965"/>
                        <a:pt x="1" y="19150"/>
                      </a:cubicBezTo>
                      <a:cubicBezTo>
                        <a:pt x="2767" y="18998"/>
                        <a:pt x="5381" y="17843"/>
                        <a:pt x="7326" y="15867"/>
                      </a:cubicBezTo>
                      <a:cubicBezTo>
                        <a:pt x="7630" y="15442"/>
                        <a:pt x="8025" y="15138"/>
                        <a:pt x="8481" y="14895"/>
                      </a:cubicBezTo>
                      <a:cubicBezTo>
                        <a:pt x="8755" y="14834"/>
                        <a:pt x="9028" y="14743"/>
                        <a:pt x="9302" y="14621"/>
                      </a:cubicBezTo>
                      <a:cubicBezTo>
                        <a:pt x="9667" y="14378"/>
                        <a:pt x="9849" y="13952"/>
                        <a:pt x="9849" y="13527"/>
                      </a:cubicBezTo>
                      <a:cubicBezTo>
                        <a:pt x="9819" y="12311"/>
                        <a:pt x="9120" y="11247"/>
                        <a:pt x="8025" y="10791"/>
                      </a:cubicBezTo>
                      <a:cubicBezTo>
                        <a:pt x="8664" y="9971"/>
                        <a:pt x="8481" y="8876"/>
                        <a:pt x="8117" y="7995"/>
                      </a:cubicBezTo>
                      <a:cubicBezTo>
                        <a:pt x="6817" y="4640"/>
                        <a:pt x="3593" y="2186"/>
                        <a:pt x="419" y="37"/>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54"/>
                <p:cNvSpPr/>
                <p:nvPr/>
              </p:nvSpPr>
              <p:spPr>
                <a:xfrm>
                  <a:off x="1057235" y="2223132"/>
                  <a:ext cx="149293" cy="96691"/>
                </a:xfrm>
                <a:custGeom>
                  <a:rect b="b" l="l" r="r" t="t"/>
                  <a:pathLst>
                    <a:path extrusionOk="0" h="3178" w="4561">
                      <a:moveTo>
                        <a:pt x="1" y="0"/>
                      </a:moveTo>
                      <a:lnTo>
                        <a:pt x="1" y="0"/>
                      </a:lnTo>
                      <a:cubicBezTo>
                        <a:pt x="365" y="639"/>
                        <a:pt x="821" y="1186"/>
                        <a:pt x="1368" y="1703"/>
                      </a:cubicBezTo>
                      <a:cubicBezTo>
                        <a:pt x="1460" y="1794"/>
                        <a:pt x="1551" y="1885"/>
                        <a:pt x="1703" y="1946"/>
                      </a:cubicBezTo>
                      <a:cubicBezTo>
                        <a:pt x="1794" y="1976"/>
                        <a:pt x="1916" y="1976"/>
                        <a:pt x="2007" y="2007"/>
                      </a:cubicBezTo>
                      <a:cubicBezTo>
                        <a:pt x="2098" y="2037"/>
                        <a:pt x="2220" y="2098"/>
                        <a:pt x="2311" y="2159"/>
                      </a:cubicBezTo>
                      <a:cubicBezTo>
                        <a:pt x="2537" y="2300"/>
                        <a:pt x="3736" y="3177"/>
                        <a:pt x="4147" y="3177"/>
                      </a:cubicBezTo>
                      <a:cubicBezTo>
                        <a:pt x="4178" y="3177"/>
                        <a:pt x="4204" y="3172"/>
                        <a:pt x="4226" y="3162"/>
                      </a:cubicBezTo>
                      <a:cubicBezTo>
                        <a:pt x="4560" y="3040"/>
                        <a:pt x="4165" y="2584"/>
                        <a:pt x="4074" y="2402"/>
                      </a:cubicBezTo>
                      <a:cubicBezTo>
                        <a:pt x="3314" y="1307"/>
                        <a:pt x="2189" y="517"/>
                        <a:pt x="882" y="244"/>
                      </a:cubicBezTo>
                      <a:lnTo>
                        <a:pt x="1"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74" name="Google Shape;19674;p54"/>
              <p:cNvSpPr/>
              <p:nvPr/>
            </p:nvSpPr>
            <p:spPr>
              <a:xfrm>
                <a:off x="4510375" y="3618603"/>
                <a:ext cx="3459367" cy="1960557"/>
              </a:xfrm>
              <a:custGeom>
                <a:rect b="b" l="l" r="r" t="t"/>
                <a:pathLst>
                  <a:path extrusionOk="0" h="64439" w="105686">
                    <a:moveTo>
                      <a:pt x="78026" y="15988"/>
                    </a:moveTo>
                    <a:cubicBezTo>
                      <a:pt x="79303" y="10608"/>
                      <a:pt x="79485" y="4742"/>
                      <a:pt x="75837" y="0"/>
                    </a:cubicBezTo>
                    <a:cubicBezTo>
                      <a:pt x="78907" y="912"/>
                      <a:pt x="81886" y="2098"/>
                      <a:pt x="84743" y="3587"/>
                    </a:cubicBezTo>
                    <a:cubicBezTo>
                      <a:pt x="86142" y="4317"/>
                      <a:pt x="87570" y="5168"/>
                      <a:pt x="88208" y="6383"/>
                    </a:cubicBezTo>
                    <a:cubicBezTo>
                      <a:pt x="89151" y="8177"/>
                      <a:pt x="88117" y="10183"/>
                      <a:pt x="86689" y="11794"/>
                    </a:cubicBezTo>
                    <a:cubicBezTo>
                      <a:pt x="85291" y="13405"/>
                      <a:pt x="83497" y="14864"/>
                      <a:pt x="82676" y="16688"/>
                    </a:cubicBezTo>
                    <a:cubicBezTo>
                      <a:pt x="82190" y="17751"/>
                      <a:pt x="82129" y="18998"/>
                      <a:pt x="82889" y="20001"/>
                    </a:cubicBezTo>
                    <a:cubicBezTo>
                      <a:pt x="83558" y="20913"/>
                      <a:pt x="84865" y="21520"/>
                      <a:pt x="85442" y="22463"/>
                    </a:cubicBezTo>
                    <a:cubicBezTo>
                      <a:pt x="86446" y="24134"/>
                      <a:pt x="84804" y="26019"/>
                      <a:pt x="82889" y="27174"/>
                    </a:cubicBezTo>
                    <a:cubicBezTo>
                      <a:pt x="81005" y="28299"/>
                      <a:pt x="78664" y="29150"/>
                      <a:pt x="77479" y="30730"/>
                    </a:cubicBezTo>
                    <a:cubicBezTo>
                      <a:pt x="77205" y="31095"/>
                      <a:pt x="77023" y="31551"/>
                      <a:pt x="77357" y="31885"/>
                    </a:cubicBezTo>
                    <a:cubicBezTo>
                      <a:pt x="77692" y="32220"/>
                      <a:pt x="78178" y="32159"/>
                      <a:pt x="78603" y="32159"/>
                    </a:cubicBezTo>
                    <a:cubicBezTo>
                      <a:pt x="80427" y="32098"/>
                      <a:pt x="82190" y="31855"/>
                      <a:pt x="83923" y="31399"/>
                    </a:cubicBezTo>
                    <a:lnTo>
                      <a:pt x="81765" y="33588"/>
                    </a:lnTo>
                    <a:cubicBezTo>
                      <a:pt x="90063" y="31460"/>
                      <a:pt x="98087" y="28420"/>
                      <a:pt x="105686" y="24469"/>
                    </a:cubicBezTo>
                    <a:cubicBezTo>
                      <a:pt x="98209" y="31338"/>
                      <a:pt x="90519" y="38086"/>
                      <a:pt x="82676" y="44712"/>
                    </a:cubicBezTo>
                    <a:cubicBezTo>
                      <a:pt x="81886" y="45472"/>
                      <a:pt x="80974" y="46050"/>
                      <a:pt x="79971" y="46445"/>
                    </a:cubicBezTo>
                    <a:cubicBezTo>
                      <a:pt x="78543" y="46931"/>
                      <a:pt x="76871" y="46840"/>
                      <a:pt x="75321" y="46870"/>
                    </a:cubicBezTo>
                    <a:cubicBezTo>
                      <a:pt x="70123" y="46992"/>
                      <a:pt x="65077" y="49150"/>
                      <a:pt x="62281" y="52372"/>
                    </a:cubicBezTo>
                    <a:cubicBezTo>
                      <a:pt x="61278" y="53557"/>
                      <a:pt x="60488" y="54895"/>
                      <a:pt x="58998" y="55776"/>
                    </a:cubicBezTo>
                    <a:cubicBezTo>
                      <a:pt x="57874" y="56445"/>
                      <a:pt x="56445" y="56749"/>
                      <a:pt x="55047" y="57053"/>
                    </a:cubicBezTo>
                    <a:lnTo>
                      <a:pt x="19788" y="64439"/>
                    </a:lnTo>
                    <a:cubicBezTo>
                      <a:pt x="31916" y="61825"/>
                      <a:pt x="43709" y="57904"/>
                      <a:pt x="55016" y="52767"/>
                    </a:cubicBezTo>
                    <a:lnTo>
                      <a:pt x="40670" y="54196"/>
                    </a:lnTo>
                    <a:cubicBezTo>
                      <a:pt x="38390" y="54348"/>
                      <a:pt x="36110" y="54712"/>
                      <a:pt x="33891" y="55229"/>
                    </a:cubicBezTo>
                    <a:cubicBezTo>
                      <a:pt x="31976" y="55746"/>
                      <a:pt x="30213" y="56536"/>
                      <a:pt x="28390" y="57174"/>
                    </a:cubicBezTo>
                    <a:cubicBezTo>
                      <a:pt x="19666" y="60336"/>
                      <a:pt x="9696" y="60761"/>
                      <a:pt x="0" y="61096"/>
                    </a:cubicBezTo>
                    <a:cubicBezTo>
                      <a:pt x="7356" y="60822"/>
                      <a:pt x="15928" y="58026"/>
                      <a:pt x="22858" y="56323"/>
                    </a:cubicBezTo>
                    <a:cubicBezTo>
                      <a:pt x="30183" y="54500"/>
                      <a:pt x="37265" y="52311"/>
                      <a:pt x="44499" y="50335"/>
                    </a:cubicBezTo>
                    <a:cubicBezTo>
                      <a:pt x="56171" y="47174"/>
                      <a:pt x="65229" y="39454"/>
                      <a:pt x="70913" y="31429"/>
                    </a:cubicBezTo>
                    <a:cubicBezTo>
                      <a:pt x="74257" y="26779"/>
                      <a:pt x="76658" y="21551"/>
                      <a:pt x="78026" y="1598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5" name="Google Shape;19675;p54"/>
            <p:cNvGrpSpPr/>
            <p:nvPr/>
          </p:nvGrpSpPr>
          <p:grpSpPr>
            <a:xfrm rot="-254958">
              <a:off x="4001620" y="2473396"/>
              <a:ext cx="980024" cy="535772"/>
              <a:chOff x="2447046" y="857325"/>
              <a:chExt cx="979976" cy="535745"/>
            </a:xfrm>
          </p:grpSpPr>
          <p:sp>
            <p:nvSpPr>
              <p:cNvPr id="19676" name="Google Shape;19676;p54"/>
              <p:cNvSpPr/>
              <p:nvPr/>
            </p:nvSpPr>
            <p:spPr>
              <a:xfrm>
                <a:off x="2447046" y="952979"/>
                <a:ext cx="357210" cy="197458"/>
              </a:xfrm>
              <a:custGeom>
                <a:rect b="b" l="l" r="r" t="t"/>
                <a:pathLst>
                  <a:path extrusionOk="0" h="6490" w="10913">
                    <a:moveTo>
                      <a:pt x="7615" y="0"/>
                    </a:moveTo>
                    <a:cubicBezTo>
                      <a:pt x="7539" y="0"/>
                      <a:pt x="7463" y="15"/>
                      <a:pt x="7387" y="46"/>
                    </a:cubicBezTo>
                    <a:cubicBezTo>
                      <a:pt x="4438" y="593"/>
                      <a:pt x="1915" y="2569"/>
                      <a:pt x="152" y="5000"/>
                    </a:cubicBezTo>
                    <a:cubicBezTo>
                      <a:pt x="92" y="5091"/>
                      <a:pt x="31" y="5183"/>
                      <a:pt x="0" y="5304"/>
                    </a:cubicBezTo>
                    <a:cubicBezTo>
                      <a:pt x="0" y="5426"/>
                      <a:pt x="0" y="5547"/>
                      <a:pt x="61" y="5669"/>
                    </a:cubicBezTo>
                    <a:cubicBezTo>
                      <a:pt x="183" y="5942"/>
                      <a:pt x="335" y="6216"/>
                      <a:pt x="517" y="6490"/>
                    </a:cubicBezTo>
                    <a:cubicBezTo>
                      <a:pt x="1216" y="5395"/>
                      <a:pt x="2250" y="4575"/>
                      <a:pt x="3496" y="4210"/>
                    </a:cubicBezTo>
                    <a:cubicBezTo>
                      <a:pt x="3946" y="4048"/>
                      <a:pt x="4418" y="3960"/>
                      <a:pt x="4892" y="3960"/>
                    </a:cubicBezTo>
                    <a:cubicBezTo>
                      <a:pt x="5218" y="3960"/>
                      <a:pt x="5545" y="4002"/>
                      <a:pt x="5867" y="4088"/>
                    </a:cubicBezTo>
                    <a:cubicBezTo>
                      <a:pt x="6657" y="4271"/>
                      <a:pt x="7326" y="4848"/>
                      <a:pt x="7630" y="5608"/>
                    </a:cubicBezTo>
                    <a:cubicBezTo>
                      <a:pt x="8207" y="5061"/>
                      <a:pt x="8785" y="4514"/>
                      <a:pt x="9302" y="3967"/>
                    </a:cubicBezTo>
                    <a:cubicBezTo>
                      <a:pt x="9545" y="3693"/>
                      <a:pt x="9788" y="3420"/>
                      <a:pt x="10061" y="3146"/>
                    </a:cubicBezTo>
                    <a:cubicBezTo>
                      <a:pt x="10305" y="2903"/>
                      <a:pt x="10761" y="2569"/>
                      <a:pt x="10821" y="2295"/>
                    </a:cubicBezTo>
                    <a:cubicBezTo>
                      <a:pt x="10913" y="1869"/>
                      <a:pt x="9879" y="1717"/>
                      <a:pt x="9545" y="1535"/>
                    </a:cubicBezTo>
                    <a:cubicBezTo>
                      <a:pt x="9028" y="1201"/>
                      <a:pt x="8542" y="806"/>
                      <a:pt x="8177" y="319"/>
                    </a:cubicBezTo>
                    <a:cubicBezTo>
                      <a:pt x="8086" y="198"/>
                      <a:pt x="7964" y="107"/>
                      <a:pt x="7843" y="46"/>
                    </a:cubicBezTo>
                    <a:cubicBezTo>
                      <a:pt x="7767" y="15"/>
                      <a:pt x="7691" y="0"/>
                      <a:pt x="7615"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54"/>
              <p:cNvSpPr/>
              <p:nvPr/>
            </p:nvSpPr>
            <p:spPr>
              <a:xfrm>
                <a:off x="2552502" y="1212377"/>
                <a:ext cx="346277" cy="180694"/>
              </a:xfrm>
              <a:custGeom>
                <a:rect b="b" l="l" r="r" t="t"/>
                <a:pathLst>
                  <a:path extrusionOk="0" h="5939" w="10579">
                    <a:moveTo>
                      <a:pt x="7964" y="0"/>
                    </a:moveTo>
                    <a:cubicBezTo>
                      <a:pt x="7204" y="0"/>
                      <a:pt x="6414" y="0"/>
                      <a:pt x="5624" y="30"/>
                    </a:cubicBezTo>
                    <a:cubicBezTo>
                      <a:pt x="5958" y="790"/>
                      <a:pt x="5897" y="1641"/>
                      <a:pt x="5472" y="2341"/>
                    </a:cubicBezTo>
                    <a:cubicBezTo>
                      <a:pt x="5046" y="3040"/>
                      <a:pt x="4438" y="3587"/>
                      <a:pt x="3709" y="3952"/>
                    </a:cubicBezTo>
                    <a:cubicBezTo>
                      <a:pt x="2922" y="4366"/>
                      <a:pt x="2065" y="4582"/>
                      <a:pt x="1204" y="4582"/>
                    </a:cubicBezTo>
                    <a:cubicBezTo>
                      <a:pt x="801" y="4582"/>
                      <a:pt x="398" y="4535"/>
                      <a:pt x="0" y="4438"/>
                    </a:cubicBezTo>
                    <a:lnTo>
                      <a:pt x="0" y="4438"/>
                    </a:lnTo>
                    <a:cubicBezTo>
                      <a:pt x="31" y="4772"/>
                      <a:pt x="122" y="5076"/>
                      <a:pt x="274" y="5350"/>
                    </a:cubicBezTo>
                    <a:cubicBezTo>
                      <a:pt x="304" y="5471"/>
                      <a:pt x="365" y="5562"/>
                      <a:pt x="456" y="5654"/>
                    </a:cubicBezTo>
                    <a:cubicBezTo>
                      <a:pt x="578" y="5684"/>
                      <a:pt x="669" y="5745"/>
                      <a:pt x="791" y="5745"/>
                    </a:cubicBezTo>
                    <a:cubicBezTo>
                      <a:pt x="1559" y="5872"/>
                      <a:pt x="2344" y="5938"/>
                      <a:pt x="3128" y="5938"/>
                    </a:cubicBezTo>
                    <a:cubicBezTo>
                      <a:pt x="5353" y="5938"/>
                      <a:pt x="7572" y="5400"/>
                      <a:pt x="9393" y="4164"/>
                    </a:cubicBezTo>
                    <a:cubicBezTo>
                      <a:pt x="9545" y="4073"/>
                      <a:pt x="9636" y="3952"/>
                      <a:pt x="9727" y="3830"/>
                    </a:cubicBezTo>
                    <a:cubicBezTo>
                      <a:pt x="9757" y="3678"/>
                      <a:pt x="9788" y="3526"/>
                      <a:pt x="9757" y="3404"/>
                    </a:cubicBezTo>
                    <a:cubicBezTo>
                      <a:pt x="9666" y="2766"/>
                      <a:pt x="9697" y="2158"/>
                      <a:pt x="9849" y="1550"/>
                    </a:cubicBezTo>
                    <a:cubicBezTo>
                      <a:pt x="9940" y="1186"/>
                      <a:pt x="10578" y="334"/>
                      <a:pt x="10213" y="122"/>
                    </a:cubicBezTo>
                    <a:cubicBezTo>
                      <a:pt x="10078" y="37"/>
                      <a:pt x="9821" y="18"/>
                      <a:pt x="9573" y="18"/>
                    </a:cubicBezTo>
                    <a:cubicBezTo>
                      <a:pt x="9374" y="18"/>
                      <a:pt x="9180" y="30"/>
                      <a:pt x="9058" y="30"/>
                    </a:cubicBezTo>
                    <a:cubicBezTo>
                      <a:pt x="8694" y="30"/>
                      <a:pt x="8329" y="0"/>
                      <a:pt x="7964"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54"/>
              <p:cNvSpPr/>
              <p:nvPr/>
            </p:nvSpPr>
            <p:spPr>
              <a:xfrm>
                <a:off x="2631087" y="857325"/>
                <a:ext cx="794974" cy="389288"/>
              </a:xfrm>
              <a:custGeom>
                <a:rect b="b" l="l" r="r" t="t"/>
                <a:pathLst>
                  <a:path extrusionOk="0" h="12795" w="24287">
                    <a:moveTo>
                      <a:pt x="16571" y="0"/>
                    </a:moveTo>
                    <a:cubicBezTo>
                      <a:pt x="14872" y="0"/>
                      <a:pt x="13096" y="183"/>
                      <a:pt x="11490" y="697"/>
                    </a:cubicBezTo>
                    <a:cubicBezTo>
                      <a:pt x="7812" y="1913"/>
                      <a:pt x="4195" y="5196"/>
                      <a:pt x="1247" y="7992"/>
                    </a:cubicBezTo>
                    <a:lnTo>
                      <a:pt x="1" y="9178"/>
                    </a:lnTo>
                    <a:lnTo>
                      <a:pt x="761" y="11001"/>
                    </a:lnTo>
                    <a:lnTo>
                      <a:pt x="1520" y="12795"/>
                    </a:lnTo>
                    <a:lnTo>
                      <a:pt x="3223" y="12764"/>
                    </a:lnTo>
                    <a:cubicBezTo>
                      <a:pt x="7296" y="12643"/>
                      <a:pt x="12189" y="12430"/>
                      <a:pt x="15624" y="10606"/>
                    </a:cubicBezTo>
                    <a:cubicBezTo>
                      <a:pt x="18451" y="9147"/>
                      <a:pt x="20883" y="6412"/>
                      <a:pt x="22433" y="4284"/>
                    </a:cubicBezTo>
                    <a:cubicBezTo>
                      <a:pt x="23618" y="2643"/>
                      <a:pt x="24287" y="1336"/>
                      <a:pt x="24165" y="1244"/>
                    </a:cubicBezTo>
                    <a:cubicBezTo>
                      <a:pt x="24104" y="1092"/>
                      <a:pt x="22737" y="637"/>
                      <a:pt x="20761" y="333"/>
                    </a:cubicBezTo>
                    <a:cubicBezTo>
                      <a:pt x="19542" y="146"/>
                      <a:pt x="18087" y="0"/>
                      <a:pt x="16571"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54"/>
              <p:cNvSpPr/>
              <p:nvPr/>
            </p:nvSpPr>
            <p:spPr>
              <a:xfrm>
                <a:off x="2631087" y="1100476"/>
                <a:ext cx="105497" cy="146131"/>
              </a:xfrm>
              <a:custGeom>
                <a:rect b="b" l="l" r="r" t="t"/>
                <a:pathLst>
                  <a:path extrusionOk="0" h="4803" w="3223">
                    <a:moveTo>
                      <a:pt x="1247" y="0"/>
                    </a:moveTo>
                    <a:lnTo>
                      <a:pt x="1" y="1186"/>
                    </a:lnTo>
                    <a:lnTo>
                      <a:pt x="761" y="3009"/>
                    </a:lnTo>
                    <a:lnTo>
                      <a:pt x="1520" y="4803"/>
                    </a:lnTo>
                    <a:lnTo>
                      <a:pt x="3223" y="4772"/>
                    </a:lnTo>
                    <a:lnTo>
                      <a:pt x="1247" y="0"/>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54"/>
              <p:cNvSpPr/>
              <p:nvPr/>
            </p:nvSpPr>
            <p:spPr>
              <a:xfrm>
                <a:off x="3311575" y="867462"/>
                <a:ext cx="115448" cy="121183"/>
              </a:xfrm>
              <a:custGeom>
                <a:rect b="b" l="l" r="r" t="t"/>
                <a:pathLst>
                  <a:path extrusionOk="0" h="3983" w="3527">
                    <a:moveTo>
                      <a:pt x="0" y="1"/>
                    </a:moveTo>
                    <a:lnTo>
                      <a:pt x="1672" y="3983"/>
                    </a:lnTo>
                    <a:cubicBezTo>
                      <a:pt x="2858" y="2311"/>
                      <a:pt x="3526" y="1034"/>
                      <a:pt x="3405" y="913"/>
                    </a:cubicBezTo>
                    <a:cubicBezTo>
                      <a:pt x="3344" y="761"/>
                      <a:pt x="1976" y="305"/>
                      <a:pt x="0" y="1"/>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54"/>
              <p:cNvSpPr/>
              <p:nvPr/>
            </p:nvSpPr>
            <p:spPr>
              <a:xfrm>
                <a:off x="3045055" y="912059"/>
                <a:ext cx="218817" cy="174061"/>
              </a:xfrm>
              <a:custGeom>
                <a:rect b="b" l="l" r="r" t="t"/>
                <a:pathLst>
                  <a:path extrusionOk="0" h="5721" w="6685">
                    <a:moveTo>
                      <a:pt x="3447" y="0"/>
                    </a:moveTo>
                    <a:cubicBezTo>
                      <a:pt x="2376" y="0"/>
                      <a:pt x="1304" y="585"/>
                      <a:pt x="818" y="1755"/>
                    </a:cubicBezTo>
                    <a:cubicBezTo>
                      <a:pt x="0" y="3748"/>
                      <a:pt x="1524" y="5720"/>
                      <a:pt x="3439" y="5720"/>
                    </a:cubicBezTo>
                    <a:cubicBezTo>
                      <a:pt x="3802" y="5720"/>
                      <a:pt x="4179" y="5649"/>
                      <a:pt x="4557" y="5494"/>
                    </a:cubicBezTo>
                    <a:cubicBezTo>
                      <a:pt x="5985" y="4886"/>
                      <a:pt x="6684" y="3214"/>
                      <a:pt x="6076" y="1755"/>
                    </a:cubicBezTo>
                    <a:cubicBezTo>
                      <a:pt x="5590" y="585"/>
                      <a:pt x="4519" y="0"/>
                      <a:pt x="3447" y="0"/>
                    </a:cubicBezTo>
                    <a:close/>
                  </a:path>
                </a:pathLst>
              </a:custGeom>
              <a:solidFill>
                <a:srgbClr val="14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54"/>
              <p:cNvSpPr/>
              <p:nvPr/>
            </p:nvSpPr>
            <p:spPr>
              <a:xfrm>
                <a:off x="3090714" y="936794"/>
                <a:ext cx="134334" cy="124864"/>
              </a:xfrm>
              <a:custGeom>
                <a:rect b="b" l="l" r="r" t="t"/>
                <a:pathLst>
                  <a:path extrusionOk="0" h="4104" w="4104">
                    <a:moveTo>
                      <a:pt x="2067" y="0"/>
                    </a:moveTo>
                    <a:cubicBezTo>
                      <a:pt x="912" y="0"/>
                      <a:pt x="0" y="912"/>
                      <a:pt x="0" y="2037"/>
                    </a:cubicBezTo>
                    <a:cubicBezTo>
                      <a:pt x="0" y="3192"/>
                      <a:pt x="912" y="4104"/>
                      <a:pt x="2067" y="4104"/>
                    </a:cubicBezTo>
                    <a:cubicBezTo>
                      <a:pt x="3192" y="4104"/>
                      <a:pt x="4104" y="3192"/>
                      <a:pt x="4104" y="2037"/>
                    </a:cubicBezTo>
                    <a:cubicBezTo>
                      <a:pt x="4104" y="912"/>
                      <a:pt x="3192" y="0"/>
                      <a:pt x="2067"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54"/>
              <p:cNvSpPr/>
              <p:nvPr/>
            </p:nvSpPr>
            <p:spPr>
              <a:xfrm>
                <a:off x="2845043" y="1015623"/>
                <a:ext cx="176068" cy="139134"/>
              </a:xfrm>
              <a:custGeom>
                <a:rect b="b" l="l" r="r" t="t"/>
                <a:pathLst>
                  <a:path extrusionOk="0" h="4573" w="5379">
                    <a:moveTo>
                      <a:pt x="2780" y="0"/>
                    </a:moveTo>
                    <a:cubicBezTo>
                      <a:pt x="1921" y="0"/>
                      <a:pt x="1063" y="464"/>
                      <a:pt x="667" y="1391"/>
                    </a:cubicBezTo>
                    <a:cubicBezTo>
                      <a:pt x="0" y="2982"/>
                      <a:pt x="1218" y="4573"/>
                      <a:pt x="2747" y="4573"/>
                    </a:cubicBezTo>
                    <a:cubicBezTo>
                      <a:pt x="3029" y="4573"/>
                      <a:pt x="3322" y="4519"/>
                      <a:pt x="3616" y="4400"/>
                    </a:cubicBezTo>
                    <a:cubicBezTo>
                      <a:pt x="4801" y="3914"/>
                      <a:pt x="5379" y="2576"/>
                      <a:pt x="4892" y="1391"/>
                    </a:cubicBezTo>
                    <a:cubicBezTo>
                      <a:pt x="4497" y="464"/>
                      <a:pt x="3639" y="0"/>
                      <a:pt x="2780" y="0"/>
                    </a:cubicBezTo>
                    <a:close/>
                  </a:path>
                </a:pathLst>
              </a:custGeom>
              <a:solidFill>
                <a:srgbClr val="14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54"/>
              <p:cNvSpPr/>
              <p:nvPr/>
            </p:nvSpPr>
            <p:spPr>
              <a:xfrm>
                <a:off x="2869754" y="1034821"/>
                <a:ext cx="126478" cy="100342"/>
              </a:xfrm>
              <a:custGeom>
                <a:rect b="b" l="l" r="r" t="t"/>
                <a:pathLst>
                  <a:path extrusionOk="0" h="3298" w="3864">
                    <a:moveTo>
                      <a:pt x="1995" y="0"/>
                    </a:moveTo>
                    <a:cubicBezTo>
                      <a:pt x="1371" y="0"/>
                      <a:pt x="748" y="335"/>
                      <a:pt x="460" y="1003"/>
                    </a:cubicBezTo>
                    <a:cubicBezTo>
                      <a:pt x="1" y="2150"/>
                      <a:pt x="888" y="3297"/>
                      <a:pt x="1976" y="3297"/>
                    </a:cubicBezTo>
                    <a:cubicBezTo>
                      <a:pt x="2185" y="3297"/>
                      <a:pt x="2402" y="3255"/>
                      <a:pt x="2618" y="3161"/>
                    </a:cubicBezTo>
                    <a:cubicBezTo>
                      <a:pt x="3469" y="2827"/>
                      <a:pt x="3864" y="1854"/>
                      <a:pt x="3530" y="1003"/>
                    </a:cubicBezTo>
                    <a:cubicBezTo>
                      <a:pt x="3241" y="335"/>
                      <a:pt x="2618" y="0"/>
                      <a:pt x="1995"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685" name="Google Shape;19685;p54"/>
          <p:cNvSpPr txBox="1"/>
          <p:nvPr>
            <p:ph type="ctrTitle"/>
          </p:nvPr>
        </p:nvSpPr>
        <p:spPr>
          <a:xfrm>
            <a:off x="713250" y="1012029"/>
            <a:ext cx="7717500" cy="1119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Navigating </a:t>
            </a:r>
            <a:r>
              <a:rPr lang="en"/>
              <a:t>the Night Sky</a:t>
            </a:r>
            <a:endParaRPr/>
          </a:p>
        </p:txBody>
      </p:sp>
      <p:cxnSp>
        <p:nvCxnSpPr>
          <p:cNvPr id="19686" name="Google Shape;19686;p54"/>
          <p:cNvCxnSpPr/>
          <p:nvPr/>
        </p:nvCxnSpPr>
        <p:spPr>
          <a:xfrm>
            <a:off x="1488900" y="3011329"/>
            <a:ext cx="6169200" cy="0"/>
          </a:xfrm>
          <a:prstGeom prst="straightConnector1">
            <a:avLst/>
          </a:prstGeom>
          <a:noFill/>
          <a:ln cap="flat" cmpd="sng" w="19050">
            <a:solidFill>
              <a:srgbClr val="708EC0"/>
            </a:solidFill>
            <a:prstDash val="solid"/>
            <a:round/>
            <a:headEnd len="med" w="med" type="none"/>
            <a:tailEnd len="med" w="med" type="none"/>
          </a:ln>
        </p:spPr>
      </p:cxnSp>
      <p:sp>
        <p:nvSpPr>
          <p:cNvPr id="19687" name="Google Shape;19687;p54"/>
          <p:cNvSpPr txBox="1"/>
          <p:nvPr>
            <p:ph type="ctrTitle"/>
          </p:nvPr>
        </p:nvSpPr>
        <p:spPr>
          <a:xfrm>
            <a:off x="1487400" y="2176163"/>
            <a:ext cx="6169200" cy="60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solidFill>
                  <a:schemeClr val="accent4"/>
                </a:solidFill>
              </a:rPr>
              <a:t>Lesson Kit</a:t>
            </a:r>
            <a:endParaRPr sz="4000">
              <a:solidFill>
                <a:schemeClr val="accent4"/>
              </a:solidFill>
            </a:endParaRPr>
          </a:p>
        </p:txBody>
      </p:sp>
      <p:pic>
        <p:nvPicPr>
          <p:cNvPr id="19688" name="Google Shape;19688;p54"/>
          <p:cNvPicPr preferRelativeResize="0"/>
          <p:nvPr/>
        </p:nvPicPr>
        <p:blipFill>
          <a:blip r:embed="rId3">
            <a:alphaModFix/>
          </a:blip>
          <a:stretch>
            <a:fillRect/>
          </a:stretch>
        </p:blipFill>
        <p:spPr>
          <a:xfrm>
            <a:off x="3461063" y="2913400"/>
            <a:ext cx="2221866" cy="2358927"/>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74" name="Shape 20274"/>
        <p:cNvGrpSpPr/>
        <p:nvPr/>
      </p:nvGrpSpPr>
      <p:grpSpPr>
        <a:xfrm>
          <a:off x="0" y="0"/>
          <a:ext cx="0" cy="0"/>
          <a:chOff x="0" y="0"/>
          <a:chExt cx="0" cy="0"/>
        </a:xfrm>
      </p:grpSpPr>
      <p:sp>
        <p:nvSpPr>
          <p:cNvPr id="20275" name="Google Shape;20275;p63"/>
          <p:cNvSpPr txBox="1"/>
          <p:nvPr>
            <p:ph type="title"/>
          </p:nvPr>
        </p:nvSpPr>
        <p:spPr>
          <a:xfrm>
            <a:off x="713250" y="464525"/>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Bedtime Birthday Challenge!</a:t>
            </a:r>
            <a:endParaRPr/>
          </a:p>
        </p:txBody>
      </p:sp>
      <p:sp>
        <p:nvSpPr>
          <p:cNvPr id="20276" name="Google Shape;20276;p63"/>
          <p:cNvSpPr txBox="1"/>
          <p:nvPr/>
        </p:nvSpPr>
        <p:spPr>
          <a:xfrm>
            <a:off x="3137625" y="1272000"/>
            <a:ext cx="5668200" cy="3503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Using your planisphere, set the 8pm ‘bedtime’ to your birthday.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What stars will you see above the South-Western horizon?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How far above the horizon are they, roughly, in degrees? </a:t>
            </a:r>
            <a:endParaRPr>
              <a:solidFill>
                <a:schemeClr val="accent3"/>
              </a:solidFill>
              <a:latin typeface="Roboto"/>
              <a:ea typeface="Roboto"/>
              <a:cs typeface="Roboto"/>
              <a:sym typeface="Roboto"/>
            </a:endParaRPr>
          </a:p>
          <a:p>
            <a:pPr indent="0" lvl="0" marL="0" rtl="0" algn="l">
              <a:spcBef>
                <a:spcPts val="0"/>
              </a:spcBef>
              <a:spcAft>
                <a:spcPts val="0"/>
              </a:spcAft>
              <a:buNone/>
            </a:pPr>
            <a:r>
              <a:rPr i="1" lang="en">
                <a:solidFill>
                  <a:schemeClr val="accent3"/>
                </a:solidFill>
                <a:latin typeface="Roboto"/>
                <a:ea typeface="Roboto"/>
                <a:cs typeface="Roboto"/>
                <a:sym typeface="Roboto"/>
              </a:rPr>
              <a:t>Remember, the zenith above you is a full 90 degrees ‘up’ from the horizon.</a:t>
            </a:r>
            <a:endParaRPr i="1">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u="sng">
                <a:solidFill>
                  <a:schemeClr val="accent3"/>
                </a:solidFill>
                <a:latin typeface="Roboto"/>
                <a:ea typeface="Roboto"/>
                <a:cs typeface="Roboto"/>
                <a:sym typeface="Roboto"/>
              </a:rPr>
              <a:t>Further Activity: </a:t>
            </a:r>
            <a:endParaRPr u="sng">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Take time describing the location of constellations a little bit like this, </a:t>
            </a:r>
            <a:r>
              <a:rPr i="1" lang="en">
                <a:solidFill>
                  <a:schemeClr val="accent3"/>
                </a:solidFill>
                <a:latin typeface="Roboto"/>
                <a:ea typeface="Roboto"/>
                <a:cs typeface="Roboto"/>
                <a:sym typeface="Roboto"/>
              </a:rPr>
              <a:t>“Orion will be about 20 degrees above the horizon, due North, at 8pm on my birthday.  I know I should look out of my ____ window because that looks North out of my house.”</a:t>
            </a:r>
            <a:endParaRPr i="1">
              <a:solidFill>
                <a:schemeClr val="accent3"/>
              </a:solidFill>
              <a:latin typeface="Roboto"/>
              <a:ea typeface="Roboto"/>
              <a:cs typeface="Roboto"/>
              <a:sym typeface="Roboto"/>
            </a:endParaRPr>
          </a:p>
          <a:p>
            <a:pPr indent="0" lvl="0" marL="0" rtl="0" algn="l">
              <a:spcBef>
                <a:spcPts val="0"/>
              </a:spcBef>
              <a:spcAft>
                <a:spcPts val="0"/>
              </a:spcAft>
              <a:buNone/>
            </a:pPr>
            <a:r>
              <a:t/>
            </a:r>
            <a:endParaRPr i="1">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You can test your descriptions by using Stellarium again!</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grpSp>
        <p:nvGrpSpPr>
          <p:cNvPr id="20277" name="Google Shape;20277;p63"/>
          <p:cNvGrpSpPr/>
          <p:nvPr/>
        </p:nvGrpSpPr>
        <p:grpSpPr>
          <a:xfrm>
            <a:off x="2862982" y="1372274"/>
            <a:ext cx="176281" cy="176201"/>
            <a:chOff x="1652606" y="1408757"/>
            <a:chExt cx="176281" cy="176201"/>
          </a:xfrm>
        </p:grpSpPr>
        <p:sp>
          <p:nvSpPr>
            <p:cNvPr id="20278" name="Google Shape;20278;p63"/>
            <p:cNvSpPr/>
            <p:nvPr/>
          </p:nvSpPr>
          <p:spPr>
            <a:xfrm>
              <a:off x="1653927" y="1408757"/>
              <a:ext cx="174960" cy="174840"/>
            </a:xfrm>
            <a:custGeom>
              <a:rect b="b" l="l" r="r" t="t"/>
              <a:pathLst>
                <a:path extrusionOk="0" h="4368" w="4371">
                  <a:moveTo>
                    <a:pt x="2198" y="1"/>
                  </a:moveTo>
                  <a:cubicBezTo>
                    <a:pt x="1643" y="1"/>
                    <a:pt x="1090" y="209"/>
                    <a:pt x="668" y="632"/>
                  </a:cubicBezTo>
                  <a:cubicBezTo>
                    <a:pt x="534" y="732"/>
                    <a:pt x="434" y="865"/>
                    <a:pt x="367" y="999"/>
                  </a:cubicBezTo>
                  <a:cubicBezTo>
                    <a:pt x="301" y="1065"/>
                    <a:pt x="234" y="1166"/>
                    <a:pt x="201" y="1266"/>
                  </a:cubicBezTo>
                  <a:cubicBezTo>
                    <a:pt x="167" y="1332"/>
                    <a:pt x="134" y="1399"/>
                    <a:pt x="134" y="1466"/>
                  </a:cubicBezTo>
                  <a:cubicBezTo>
                    <a:pt x="100" y="1533"/>
                    <a:pt x="67" y="1633"/>
                    <a:pt x="34" y="1699"/>
                  </a:cubicBezTo>
                  <a:cubicBezTo>
                    <a:pt x="0" y="1799"/>
                    <a:pt x="0" y="1933"/>
                    <a:pt x="0" y="2033"/>
                  </a:cubicBezTo>
                  <a:lnTo>
                    <a:pt x="0" y="2200"/>
                  </a:lnTo>
                  <a:cubicBezTo>
                    <a:pt x="0" y="2300"/>
                    <a:pt x="0" y="2400"/>
                    <a:pt x="34" y="2500"/>
                  </a:cubicBezTo>
                  <a:cubicBezTo>
                    <a:pt x="34" y="2600"/>
                    <a:pt x="67" y="2700"/>
                    <a:pt x="67" y="2767"/>
                  </a:cubicBezTo>
                  <a:cubicBezTo>
                    <a:pt x="100" y="2833"/>
                    <a:pt x="100" y="2867"/>
                    <a:pt x="100" y="2900"/>
                  </a:cubicBezTo>
                  <a:cubicBezTo>
                    <a:pt x="167" y="3034"/>
                    <a:pt x="234" y="3167"/>
                    <a:pt x="301" y="3300"/>
                  </a:cubicBezTo>
                  <a:cubicBezTo>
                    <a:pt x="367" y="3434"/>
                    <a:pt x="467" y="3567"/>
                    <a:pt x="601" y="3701"/>
                  </a:cubicBezTo>
                  <a:cubicBezTo>
                    <a:pt x="668" y="3767"/>
                    <a:pt x="734" y="3834"/>
                    <a:pt x="801" y="3901"/>
                  </a:cubicBezTo>
                  <a:lnTo>
                    <a:pt x="901" y="3968"/>
                  </a:lnTo>
                  <a:cubicBezTo>
                    <a:pt x="1001" y="4034"/>
                    <a:pt x="1101" y="4101"/>
                    <a:pt x="1235" y="4168"/>
                  </a:cubicBezTo>
                  <a:cubicBezTo>
                    <a:pt x="1535" y="4301"/>
                    <a:pt x="1868" y="4368"/>
                    <a:pt x="2202" y="4368"/>
                  </a:cubicBezTo>
                  <a:cubicBezTo>
                    <a:pt x="2736" y="4368"/>
                    <a:pt x="3269" y="4168"/>
                    <a:pt x="3670" y="3801"/>
                  </a:cubicBezTo>
                  <a:cubicBezTo>
                    <a:pt x="3736" y="3734"/>
                    <a:pt x="3803" y="3667"/>
                    <a:pt x="3870" y="3601"/>
                  </a:cubicBezTo>
                  <a:cubicBezTo>
                    <a:pt x="3937" y="3501"/>
                    <a:pt x="4003" y="3434"/>
                    <a:pt x="4070" y="3334"/>
                  </a:cubicBezTo>
                  <a:cubicBezTo>
                    <a:pt x="4137" y="3234"/>
                    <a:pt x="4170" y="3134"/>
                    <a:pt x="4203" y="3034"/>
                  </a:cubicBezTo>
                  <a:cubicBezTo>
                    <a:pt x="4237" y="2967"/>
                    <a:pt x="4270" y="2900"/>
                    <a:pt x="4303" y="2800"/>
                  </a:cubicBezTo>
                  <a:cubicBezTo>
                    <a:pt x="4303" y="2733"/>
                    <a:pt x="4337" y="2633"/>
                    <a:pt x="4337" y="2567"/>
                  </a:cubicBezTo>
                  <a:cubicBezTo>
                    <a:pt x="4370" y="2533"/>
                    <a:pt x="4370" y="2467"/>
                    <a:pt x="4370" y="2433"/>
                  </a:cubicBezTo>
                  <a:cubicBezTo>
                    <a:pt x="4370" y="2366"/>
                    <a:pt x="4370" y="2266"/>
                    <a:pt x="4370" y="2200"/>
                  </a:cubicBezTo>
                  <a:cubicBezTo>
                    <a:pt x="4370" y="2166"/>
                    <a:pt x="4370" y="2100"/>
                    <a:pt x="4370" y="2033"/>
                  </a:cubicBezTo>
                  <a:cubicBezTo>
                    <a:pt x="4370" y="1933"/>
                    <a:pt x="4337" y="1799"/>
                    <a:pt x="4303" y="1699"/>
                  </a:cubicBezTo>
                  <a:lnTo>
                    <a:pt x="4303" y="1599"/>
                  </a:lnTo>
                  <a:cubicBezTo>
                    <a:pt x="4270" y="1499"/>
                    <a:pt x="4237" y="1366"/>
                    <a:pt x="4170" y="1266"/>
                  </a:cubicBezTo>
                  <a:cubicBezTo>
                    <a:pt x="4103" y="1132"/>
                    <a:pt x="4037" y="999"/>
                    <a:pt x="3937" y="899"/>
                  </a:cubicBezTo>
                  <a:cubicBezTo>
                    <a:pt x="3836" y="732"/>
                    <a:pt x="3736" y="632"/>
                    <a:pt x="3603" y="498"/>
                  </a:cubicBezTo>
                  <a:cubicBezTo>
                    <a:pt x="3193" y="168"/>
                    <a:pt x="2695" y="1"/>
                    <a:pt x="2198" y="1"/>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79" name="Google Shape;20279;p63"/>
            <p:cNvGrpSpPr/>
            <p:nvPr/>
          </p:nvGrpSpPr>
          <p:grpSpPr>
            <a:xfrm>
              <a:off x="1652606" y="1409437"/>
              <a:ext cx="176281" cy="175521"/>
              <a:chOff x="5254225" y="3160200"/>
              <a:chExt cx="110100" cy="109625"/>
            </a:xfrm>
          </p:grpSpPr>
          <p:sp>
            <p:nvSpPr>
              <p:cNvPr id="20280" name="Google Shape;20280;p63"/>
              <p:cNvSpPr/>
              <p:nvPr/>
            </p:nvSpPr>
            <p:spPr>
              <a:xfrm>
                <a:off x="5271725" y="3160200"/>
                <a:ext cx="73400" cy="16000"/>
              </a:xfrm>
              <a:custGeom>
                <a:rect b="b" l="l" r="r" t="t"/>
                <a:pathLst>
                  <a:path extrusionOk="0" h="640" w="2936">
                    <a:moveTo>
                      <a:pt x="1531" y="0"/>
                    </a:moveTo>
                    <a:cubicBezTo>
                      <a:pt x="976" y="0"/>
                      <a:pt x="423" y="210"/>
                      <a:pt x="1" y="615"/>
                    </a:cubicBezTo>
                    <a:lnTo>
                      <a:pt x="34" y="615"/>
                    </a:lnTo>
                    <a:cubicBezTo>
                      <a:pt x="117" y="632"/>
                      <a:pt x="209" y="640"/>
                      <a:pt x="305" y="640"/>
                    </a:cubicBezTo>
                    <a:cubicBezTo>
                      <a:pt x="401" y="640"/>
                      <a:pt x="501" y="632"/>
                      <a:pt x="601" y="615"/>
                    </a:cubicBezTo>
                    <a:cubicBezTo>
                      <a:pt x="801" y="615"/>
                      <a:pt x="801" y="581"/>
                      <a:pt x="1035" y="548"/>
                    </a:cubicBezTo>
                    <a:cubicBezTo>
                      <a:pt x="1235" y="548"/>
                      <a:pt x="1368" y="481"/>
                      <a:pt x="1502" y="481"/>
                    </a:cubicBezTo>
                    <a:lnTo>
                      <a:pt x="2469" y="481"/>
                    </a:lnTo>
                    <a:cubicBezTo>
                      <a:pt x="2636" y="515"/>
                      <a:pt x="2769" y="515"/>
                      <a:pt x="2936" y="515"/>
                    </a:cubicBezTo>
                    <a:cubicBezTo>
                      <a:pt x="2526" y="168"/>
                      <a:pt x="2027" y="0"/>
                      <a:pt x="1531"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63"/>
              <p:cNvSpPr/>
              <p:nvPr/>
            </p:nvSpPr>
            <p:spPr>
              <a:xfrm>
                <a:off x="5260050" y="3179825"/>
                <a:ext cx="99250" cy="12425"/>
              </a:xfrm>
              <a:custGeom>
                <a:rect b="b" l="l" r="r" t="t"/>
                <a:pathLst>
                  <a:path extrusionOk="0" h="497" w="3970">
                    <a:moveTo>
                      <a:pt x="2159" y="0"/>
                    </a:moveTo>
                    <a:cubicBezTo>
                      <a:pt x="2050" y="0"/>
                      <a:pt x="2035" y="30"/>
                      <a:pt x="2035" y="30"/>
                    </a:cubicBezTo>
                    <a:cubicBezTo>
                      <a:pt x="2035" y="30"/>
                      <a:pt x="1735" y="30"/>
                      <a:pt x="1402" y="63"/>
                    </a:cubicBezTo>
                    <a:cubicBezTo>
                      <a:pt x="1294" y="73"/>
                      <a:pt x="1235" y="77"/>
                      <a:pt x="1203" y="77"/>
                    </a:cubicBezTo>
                    <a:cubicBezTo>
                      <a:pt x="1126" y="77"/>
                      <a:pt x="1205" y="54"/>
                      <a:pt x="1135" y="30"/>
                    </a:cubicBezTo>
                    <a:cubicBezTo>
                      <a:pt x="1101" y="13"/>
                      <a:pt x="1076" y="5"/>
                      <a:pt x="1022" y="5"/>
                    </a:cubicBezTo>
                    <a:cubicBezTo>
                      <a:pt x="968" y="5"/>
                      <a:pt x="884" y="13"/>
                      <a:pt x="734" y="30"/>
                    </a:cubicBezTo>
                    <a:cubicBezTo>
                      <a:pt x="434" y="63"/>
                      <a:pt x="668" y="130"/>
                      <a:pt x="234" y="197"/>
                    </a:cubicBezTo>
                    <a:lnTo>
                      <a:pt x="134" y="197"/>
                    </a:lnTo>
                    <a:cubicBezTo>
                      <a:pt x="101" y="297"/>
                      <a:pt x="34" y="364"/>
                      <a:pt x="1" y="464"/>
                    </a:cubicBezTo>
                    <a:lnTo>
                      <a:pt x="334" y="397"/>
                    </a:lnTo>
                    <a:cubicBezTo>
                      <a:pt x="668" y="330"/>
                      <a:pt x="968" y="330"/>
                      <a:pt x="1235" y="263"/>
                    </a:cubicBezTo>
                    <a:cubicBezTo>
                      <a:pt x="1368" y="247"/>
                      <a:pt x="1502" y="238"/>
                      <a:pt x="1635" y="238"/>
                    </a:cubicBezTo>
                    <a:cubicBezTo>
                      <a:pt x="1768" y="238"/>
                      <a:pt x="1902" y="247"/>
                      <a:pt x="2035" y="263"/>
                    </a:cubicBezTo>
                    <a:cubicBezTo>
                      <a:pt x="2336" y="263"/>
                      <a:pt x="2469" y="364"/>
                      <a:pt x="2969" y="364"/>
                    </a:cubicBezTo>
                    <a:cubicBezTo>
                      <a:pt x="3470" y="364"/>
                      <a:pt x="3403" y="430"/>
                      <a:pt x="3703" y="430"/>
                    </a:cubicBezTo>
                    <a:cubicBezTo>
                      <a:pt x="3803" y="430"/>
                      <a:pt x="3903" y="464"/>
                      <a:pt x="3970" y="497"/>
                    </a:cubicBezTo>
                    <a:cubicBezTo>
                      <a:pt x="3903" y="364"/>
                      <a:pt x="3837" y="230"/>
                      <a:pt x="3737" y="97"/>
                    </a:cubicBezTo>
                    <a:lnTo>
                      <a:pt x="3203" y="97"/>
                    </a:lnTo>
                    <a:cubicBezTo>
                      <a:pt x="2936" y="97"/>
                      <a:pt x="2669" y="63"/>
                      <a:pt x="2402" y="30"/>
                    </a:cubicBezTo>
                    <a:cubicBezTo>
                      <a:pt x="2291" y="8"/>
                      <a:pt x="2213" y="0"/>
                      <a:pt x="2159"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63"/>
              <p:cNvSpPr/>
              <p:nvPr/>
            </p:nvSpPr>
            <p:spPr>
              <a:xfrm>
                <a:off x="5255875" y="3195575"/>
                <a:ext cx="106775" cy="7525"/>
              </a:xfrm>
              <a:custGeom>
                <a:rect b="b" l="l" r="r" t="t"/>
                <a:pathLst>
                  <a:path extrusionOk="0" h="301" w="4271">
                    <a:moveTo>
                      <a:pt x="835" y="0"/>
                    </a:moveTo>
                    <a:cubicBezTo>
                      <a:pt x="701" y="0"/>
                      <a:pt x="534" y="0"/>
                      <a:pt x="401" y="34"/>
                    </a:cubicBezTo>
                    <a:lnTo>
                      <a:pt x="67" y="67"/>
                    </a:lnTo>
                    <a:cubicBezTo>
                      <a:pt x="34" y="134"/>
                      <a:pt x="34" y="234"/>
                      <a:pt x="1" y="301"/>
                    </a:cubicBezTo>
                    <a:lnTo>
                      <a:pt x="234" y="267"/>
                    </a:lnTo>
                    <a:cubicBezTo>
                      <a:pt x="356" y="250"/>
                      <a:pt x="433" y="244"/>
                      <a:pt x="483" y="244"/>
                    </a:cubicBezTo>
                    <a:cubicBezTo>
                      <a:pt x="595" y="244"/>
                      <a:pt x="573" y="274"/>
                      <a:pt x="634" y="274"/>
                    </a:cubicBezTo>
                    <a:cubicBezTo>
                      <a:pt x="650" y="274"/>
                      <a:pt x="671" y="272"/>
                      <a:pt x="701" y="267"/>
                    </a:cubicBezTo>
                    <a:cubicBezTo>
                      <a:pt x="901" y="234"/>
                      <a:pt x="1235" y="201"/>
                      <a:pt x="1402" y="167"/>
                    </a:cubicBezTo>
                    <a:cubicBezTo>
                      <a:pt x="1602" y="167"/>
                      <a:pt x="2036" y="201"/>
                      <a:pt x="2603" y="234"/>
                    </a:cubicBezTo>
                    <a:cubicBezTo>
                      <a:pt x="3170" y="234"/>
                      <a:pt x="3036" y="267"/>
                      <a:pt x="3370" y="267"/>
                    </a:cubicBezTo>
                    <a:lnTo>
                      <a:pt x="4270" y="267"/>
                    </a:lnTo>
                    <a:lnTo>
                      <a:pt x="4270" y="167"/>
                    </a:lnTo>
                    <a:cubicBezTo>
                      <a:pt x="4070" y="167"/>
                      <a:pt x="4033" y="182"/>
                      <a:pt x="3883" y="182"/>
                    </a:cubicBezTo>
                    <a:cubicBezTo>
                      <a:pt x="3807" y="182"/>
                      <a:pt x="3703" y="178"/>
                      <a:pt x="3537" y="167"/>
                    </a:cubicBezTo>
                    <a:cubicBezTo>
                      <a:pt x="3003" y="101"/>
                      <a:pt x="2369" y="101"/>
                      <a:pt x="2369" y="101"/>
                    </a:cubicBezTo>
                    <a:cubicBezTo>
                      <a:pt x="2369" y="101"/>
                      <a:pt x="2002" y="67"/>
                      <a:pt x="1669" y="34"/>
                    </a:cubicBezTo>
                    <a:cubicBezTo>
                      <a:pt x="1368" y="0"/>
                      <a:pt x="1102" y="0"/>
                      <a:pt x="8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63"/>
              <p:cNvSpPr/>
              <p:nvPr/>
            </p:nvSpPr>
            <p:spPr>
              <a:xfrm>
                <a:off x="5254225" y="3204125"/>
                <a:ext cx="110100" cy="19000"/>
              </a:xfrm>
              <a:custGeom>
                <a:rect b="b" l="l" r="r" t="t"/>
                <a:pathLst>
                  <a:path extrusionOk="0" h="760" w="4404">
                    <a:moveTo>
                      <a:pt x="2235" y="0"/>
                    </a:moveTo>
                    <a:cubicBezTo>
                      <a:pt x="2110" y="0"/>
                      <a:pt x="1985" y="9"/>
                      <a:pt x="1868" y="25"/>
                    </a:cubicBezTo>
                    <a:cubicBezTo>
                      <a:pt x="1434" y="59"/>
                      <a:pt x="1635" y="59"/>
                      <a:pt x="1301" y="59"/>
                    </a:cubicBezTo>
                    <a:cubicBezTo>
                      <a:pt x="1067" y="59"/>
                      <a:pt x="867" y="125"/>
                      <a:pt x="667" y="192"/>
                    </a:cubicBezTo>
                    <a:lnTo>
                      <a:pt x="33" y="259"/>
                    </a:lnTo>
                    <a:lnTo>
                      <a:pt x="33" y="426"/>
                    </a:lnTo>
                    <a:cubicBezTo>
                      <a:pt x="0" y="526"/>
                      <a:pt x="33" y="626"/>
                      <a:pt x="33" y="759"/>
                    </a:cubicBezTo>
                    <a:cubicBezTo>
                      <a:pt x="267" y="693"/>
                      <a:pt x="467" y="626"/>
                      <a:pt x="667" y="559"/>
                    </a:cubicBezTo>
                    <a:cubicBezTo>
                      <a:pt x="1168" y="392"/>
                      <a:pt x="867" y="526"/>
                      <a:pt x="2068" y="392"/>
                    </a:cubicBezTo>
                    <a:cubicBezTo>
                      <a:pt x="2456" y="338"/>
                      <a:pt x="2660" y="319"/>
                      <a:pt x="2772" y="319"/>
                    </a:cubicBezTo>
                    <a:cubicBezTo>
                      <a:pt x="3007" y="319"/>
                      <a:pt x="2842" y="403"/>
                      <a:pt x="3136" y="426"/>
                    </a:cubicBezTo>
                    <a:cubicBezTo>
                      <a:pt x="3280" y="437"/>
                      <a:pt x="3384" y="440"/>
                      <a:pt x="3475" y="440"/>
                    </a:cubicBezTo>
                    <a:cubicBezTo>
                      <a:pt x="3658" y="440"/>
                      <a:pt x="3792" y="426"/>
                      <a:pt x="4103" y="426"/>
                    </a:cubicBezTo>
                    <a:lnTo>
                      <a:pt x="4403" y="426"/>
                    </a:lnTo>
                    <a:cubicBezTo>
                      <a:pt x="4403" y="392"/>
                      <a:pt x="4403" y="326"/>
                      <a:pt x="4403" y="259"/>
                    </a:cubicBezTo>
                    <a:lnTo>
                      <a:pt x="4203" y="226"/>
                    </a:lnTo>
                    <a:cubicBezTo>
                      <a:pt x="3669" y="159"/>
                      <a:pt x="3769" y="159"/>
                      <a:pt x="3269" y="92"/>
                    </a:cubicBezTo>
                    <a:cubicBezTo>
                      <a:pt x="3019" y="59"/>
                      <a:pt x="2960" y="59"/>
                      <a:pt x="2910" y="59"/>
                    </a:cubicBezTo>
                    <a:cubicBezTo>
                      <a:pt x="2860" y="59"/>
                      <a:pt x="2819" y="59"/>
                      <a:pt x="2602" y="25"/>
                    </a:cubicBezTo>
                    <a:cubicBezTo>
                      <a:pt x="2485" y="9"/>
                      <a:pt x="2360" y="0"/>
                      <a:pt x="22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63"/>
              <p:cNvSpPr/>
              <p:nvPr/>
            </p:nvSpPr>
            <p:spPr>
              <a:xfrm>
                <a:off x="5256725" y="3218925"/>
                <a:ext cx="107600" cy="13375"/>
              </a:xfrm>
              <a:custGeom>
                <a:rect b="b" l="l" r="r" t="t"/>
                <a:pathLst>
                  <a:path extrusionOk="0" h="535" w="4304">
                    <a:moveTo>
                      <a:pt x="2535" y="0"/>
                    </a:moveTo>
                    <a:cubicBezTo>
                      <a:pt x="2268" y="0"/>
                      <a:pt x="1968" y="0"/>
                      <a:pt x="1701" y="34"/>
                    </a:cubicBezTo>
                    <a:cubicBezTo>
                      <a:pt x="1434" y="34"/>
                      <a:pt x="1134" y="67"/>
                      <a:pt x="867" y="134"/>
                    </a:cubicBezTo>
                    <a:cubicBezTo>
                      <a:pt x="734" y="167"/>
                      <a:pt x="567" y="201"/>
                      <a:pt x="434" y="267"/>
                    </a:cubicBezTo>
                    <a:cubicBezTo>
                      <a:pt x="300" y="301"/>
                      <a:pt x="134" y="367"/>
                      <a:pt x="0" y="434"/>
                    </a:cubicBezTo>
                    <a:cubicBezTo>
                      <a:pt x="33" y="467"/>
                      <a:pt x="33" y="501"/>
                      <a:pt x="33" y="534"/>
                    </a:cubicBezTo>
                    <a:lnTo>
                      <a:pt x="100" y="534"/>
                    </a:lnTo>
                    <a:cubicBezTo>
                      <a:pt x="234" y="534"/>
                      <a:pt x="400" y="501"/>
                      <a:pt x="534" y="501"/>
                    </a:cubicBezTo>
                    <a:cubicBezTo>
                      <a:pt x="579" y="493"/>
                      <a:pt x="614" y="491"/>
                      <a:pt x="644" y="491"/>
                    </a:cubicBezTo>
                    <a:cubicBezTo>
                      <a:pt x="697" y="491"/>
                      <a:pt x="734" y="499"/>
                      <a:pt x="782" y="499"/>
                    </a:cubicBezTo>
                    <a:cubicBezTo>
                      <a:pt x="827" y="499"/>
                      <a:pt x="881" y="492"/>
                      <a:pt x="967" y="467"/>
                    </a:cubicBezTo>
                    <a:cubicBezTo>
                      <a:pt x="1134" y="434"/>
                      <a:pt x="1268" y="367"/>
                      <a:pt x="1401" y="267"/>
                    </a:cubicBezTo>
                    <a:cubicBezTo>
                      <a:pt x="1479" y="228"/>
                      <a:pt x="1526" y="220"/>
                      <a:pt x="1565" y="220"/>
                    </a:cubicBezTo>
                    <a:cubicBezTo>
                      <a:pt x="1597" y="220"/>
                      <a:pt x="1622" y="225"/>
                      <a:pt x="1654" y="225"/>
                    </a:cubicBezTo>
                    <a:cubicBezTo>
                      <a:pt x="1684" y="225"/>
                      <a:pt x="1718" y="220"/>
                      <a:pt x="1768" y="201"/>
                    </a:cubicBezTo>
                    <a:cubicBezTo>
                      <a:pt x="1787" y="196"/>
                      <a:pt x="1805" y="194"/>
                      <a:pt x="1823" y="194"/>
                    </a:cubicBezTo>
                    <a:cubicBezTo>
                      <a:pt x="1930" y="194"/>
                      <a:pt x="2016" y="267"/>
                      <a:pt x="2102" y="267"/>
                    </a:cubicBezTo>
                    <a:cubicBezTo>
                      <a:pt x="2202" y="284"/>
                      <a:pt x="2293" y="292"/>
                      <a:pt x="2381" y="292"/>
                    </a:cubicBezTo>
                    <a:cubicBezTo>
                      <a:pt x="2469" y="292"/>
                      <a:pt x="2552" y="284"/>
                      <a:pt x="2635" y="267"/>
                    </a:cubicBezTo>
                    <a:cubicBezTo>
                      <a:pt x="2791" y="267"/>
                      <a:pt x="2858" y="282"/>
                      <a:pt x="2934" y="282"/>
                    </a:cubicBezTo>
                    <a:cubicBezTo>
                      <a:pt x="2973" y="282"/>
                      <a:pt x="3013" y="278"/>
                      <a:pt x="3069" y="267"/>
                    </a:cubicBezTo>
                    <a:cubicBezTo>
                      <a:pt x="3236" y="267"/>
                      <a:pt x="3436" y="201"/>
                      <a:pt x="3603" y="201"/>
                    </a:cubicBezTo>
                    <a:lnTo>
                      <a:pt x="4270" y="201"/>
                    </a:lnTo>
                    <a:cubicBezTo>
                      <a:pt x="4303" y="167"/>
                      <a:pt x="4303" y="134"/>
                      <a:pt x="4303" y="101"/>
                    </a:cubicBezTo>
                    <a:lnTo>
                      <a:pt x="4270" y="67"/>
                    </a:lnTo>
                    <a:lnTo>
                      <a:pt x="3369" y="34"/>
                    </a:lnTo>
                    <a:cubicBezTo>
                      <a:pt x="3169" y="17"/>
                      <a:pt x="3086" y="17"/>
                      <a:pt x="2990" y="17"/>
                    </a:cubicBezTo>
                    <a:cubicBezTo>
                      <a:pt x="2894" y="17"/>
                      <a:pt x="2785" y="17"/>
                      <a:pt x="25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63"/>
              <p:cNvSpPr/>
              <p:nvPr/>
            </p:nvSpPr>
            <p:spPr>
              <a:xfrm>
                <a:off x="5262550" y="3229775"/>
                <a:ext cx="100100" cy="22525"/>
              </a:xfrm>
              <a:custGeom>
                <a:rect b="b" l="l" r="r" t="t"/>
                <a:pathLst>
                  <a:path extrusionOk="0" h="901" w="4004">
                    <a:moveTo>
                      <a:pt x="3737" y="0"/>
                    </a:moveTo>
                    <a:cubicBezTo>
                      <a:pt x="3436" y="0"/>
                      <a:pt x="3136" y="0"/>
                      <a:pt x="2836" y="67"/>
                    </a:cubicBezTo>
                    <a:cubicBezTo>
                      <a:pt x="2569" y="100"/>
                      <a:pt x="2602" y="100"/>
                      <a:pt x="2236" y="167"/>
                    </a:cubicBezTo>
                    <a:cubicBezTo>
                      <a:pt x="2113" y="189"/>
                      <a:pt x="2024" y="197"/>
                      <a:pt x="1960" y="197"/>
                    </a:cubicBezTo>
                    <a:cubicBezTo>
                      <a:pt x="1832" y="197"/>
                      <a:pt x="1802" y="167"/>
                      <a:pt x="1802" y="167"/>
                    </a:cubicBezTo>
                    <a:lnTo>
                      <a:pt x="1368" y="167"/>
                    </a:lnTo>
                    <a:cubicBezTo>
                      <a:pt x="1201" y="167"/>
                      <a:pt x="1068" y="200"/>
                      <a:pt x="901" y="234"/>
                    </a:cubicBezTo>
                    <a:cubicBezTo>
                      <a:pt x="601" y="267"/>
                      <a:pt x="701" y="334"/>
                      <a:pt x="568" y="400"/>
                    </a:cubicBezTo>
                    <a:cubicBezTo>
                      <a:pt x="368" y="434"/>
                      <a:pt x="167" y="467"/>
                      <a:pt x="1" y="500"/>
                    </a:cubicBezTo>
                    <a:cubicBezTo>
                      <a:pt x="67" y="634"/>
                      <a:pt x="167" y="767"/>
                      <a:pt x="301" y="901"/>
                    </a:cubicBezTo>
                    <a:cubicBezTo>
                      <a:pt x="401" y="834"/>
                      <a:pt x="501" y="767"/>
                      <a:pt x="634" y="667"/>
                    </a:cubicBezTo>
                    <a:cubicBezTo>
                      <a:pt x="868" y="567"/>
                      <a:pt x="1101" y="467"/>
                      <a:pt x="1368" y="434"/>
                    </a:cubicBezTo>
                    <a:cubicBezTo>
                      <a:pt x="1668" y="334"/>
                      <a:pt x="1735" y="400"/>
                      <a:pt x="2069" y="334"/>
                    </a:cubicBezTo>
                    <a:cubicBezTo>
                      <a:pt x="2269" y="300"/>
                      <a:pt x="2469" y="267"/>
                      <a:pt x="2669" y="267"/>
                    </a:cubicBezTo>
                    <a:cubicBezTo>
                      <a:pt x="2769" y="256"/>
                      <a:pt x="2854" y="252"/>
                      <a:pt x="2938" y="252"/>
                    </a:cubicBezTo>
                    <a:cubicBezTo>
                      <a:pt x="3106" y="252"/>
                      <a:pt x="3270" y="267"/>
                      <a:pt x="3536" y="267"/>
                    </a:cubicBezTo>
                    <a:lnTo>
                      <a:pt x="3903" y="267"/>
                    </a:lnTo>
                    <a:cubicBezTo>
                      <a:pt x="3937" y="200"/>
                      <a:pt x="3970" y="100"/>
                      <a:pt x="4003" y="33"/>
                    </a:cubicBezTo>
                    <a:lnTo>
                      <a:pt x="3737" y="0"/>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63"/>
              <p:cNvSpPr/>
              <p:nvPr/>
            </p:nvSpPr>
            <p:spPr>
              <a:xfrm>
                <a:off x="5275050" y="3242525"/>
                <a:ext cx="81750" cy="17275"/>
              </a:xfrm>
              <a:custGeom>
                <a:rect b="b" l="l" r="r" t="t"/>
                <a:pathLst>
                  <a:path extrusionOk="0" h="691" w="3270">
                    <a:moveTo>
                      <a:pt x="2676" y="0"/>
                    </a:moveTo>
                    <a:cubicBezTo>
                      <a:pt x="2528" y="0"/>
                      <a:pt x="2419" y="31"/>
                      <a:pt x="2282" y="31"/>
                    </a:cubicBezTo>
                    <a:cubicBezTo>
                      <a:pt x="2246" y="31"/>
                      <a:pt x="2209" y="29"/>
                      <a:pt x="2169" y="24"/>
                    </a:cubicBezTo>
                    <a:cubicBezTo>
                      <a:pt x="1969" y="24"/>
                      <a:pt x="1769" y="24"/>
                      <a:pt x="1569" y="91"/>
                    </a:cubicBezTo>
                    <a:cubicBezTo>
                      <a:pt x="1402" y="91"/>
                      <a:pt x="1402" y="157"/>
                      <a:pt x="1035" y="191"/>
                    </a:cubicBezTo>
                    <a:cubicBezTo>
                      <a:pt x="868" y="191"/>
                      <a:pt x="701" y="224"/>
                      <a:pt x="568" y="291"/>
                    </a:cubicBezTo>
                    <a:cubicBezTo>
                      <a:pt x="301" y="324"/>
                      <a:pt x="335" y="424"/>
                      <a:pt x="335" y="424"/>
                    </a:cubicBezTo>
                    <a:lnTo>
                      <a:pt x="1" y="624"/>
                    </a:lnTo>
                    <a:lnTo>
                      <a:pt x="101" y="691"/>
                    </a:lnTo>
                    <a:lnTo>
                      <a:pt x="168" y="658"/>
                    </a:lnTo>
                    <a:cubicBezTo>
                      <a:pt x="268" y="624"/>
                      <a:pt x="368" y="558"/>
                      <a:pt x="501" y="558"/>
                    </a:cubicBezTo>
                    <a:lnTo>
                      <a:pt x="935" y="357"/>
                    </a:lnTo>
                    <a:cubicBezTo>
                      <a:pt x="1042" y="322"/>
                      <a:pt x="1106" y="312"/>
                      <a:pt x="1161" y="312"/>
                    </a:cubicBezTo>
                    <a:cubicBezTo>
                      <a:pt x="1238" y="312"/>
                      <a:pt x="1297" y="331"/>
                      <a:pt x="1424" y="331"/>
                    </a:cubicBezTo>
                    <a:cubicBezTo>
                      <a:pt x="1465" y="331"/>
                      <a:pt x="1512" y="329"/>
                      <a:pt x="1569" y="324"/>
                    </a:cubicBezTo>
                    <a:cubicBezTo>
                      <a:pt x="1752" y="291"/>
                      <a:pt x="1869" y="291"/>
                      <a:pt x="1977" y="291"/>
                    </a:cubicBezTo>
                    <a:cubicBezTo>
                      <a:pt x="2086" y="291"/>
                      <a:pt x="2186" y="291"/>
                      <a:pt x="2336" y="257"/>
                    </a:cubicBezTo>
                    <a:cubicBezTo>
                      <a:pt x="2569" y="257"/>
                      <a:pt x="2803" y="257"/>
                      <a:pt x="3070" y="291"/>
                    </a:cubicBezTo>
                    <a:cubicBezTo>
                      <a:pt x="3137" y="224"/>
                      <a:pt x="3203" y="124"/>
                      <a:pt x="3270" y="24"/>
                    </a:cubicBezTo>
                    <a:lnTo>
                      <a:pt x="3270" y="24"/>
                    </a:lnTo>
                    <a:cubicBezTo>
                      <a:pt x="3225" y="35"/>
                      <a:pt x="3181" y="39"/>
                      <a:pt x="3138" y="39"/>
                    </a:cubicBezTo>
                    <a:cubicBezTo>
                      <a:pt x="3051" y="39"/>
                      <a:pt x="2970" y="24"/>
                      <a:pt x="2903" y="24"/>
                    </a:cubicBezTo>
                    <a:cubicBezTo>
                      <a:pt x="2816" y="6"/>
                      <a:pt x="2742" y="0"/>
                      <a:pt x="2676"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63"/>
              <p:cNvSpPr/>
              <p:nvPr/>
            </p:nvSpPr>
            <p:spPr>
              <a:xfrm>
                <a:off x="5285075" y="3255625"/>
                <a:ext cx="61725" cy="14200"/>
              </a:xfrm>
              <a:custGeom>
                <a:rect b="b" l="l" r="r" t="t"/>
                <a:pathLst>
                  <a:path extrusionOk="0" h="568" w="2469">
                    <a:moveTo>
                      <a:pt x="2469" y="0"/>
                    </a:moveTo>
                    <a:cubicBezTo>
                      <a:pt x="2302" y="0"/>
                      <a:pt x="2168" y="67"/>
                      <a:pt x="1935" y="100"/>
                    </a:cubicBezTo>
                    <a:cubicBezTo>
                      <a:pt x="1701" y="134"/>
                      <a:pt x="1501" y="167"/>
                      <a:pt x="1268" y="167"/>
                    </a:cubicBezTo>
                    <a:cubicBezTo>
                      <a:pt x="1023" y="167"/>
                      <a:pt x="1031" y="152"/>
                      <a:pt x="934" y="152"/>
                    </a:cubicBezTo>
                    <a:cubicBezTo>
                      <a:pt x="886" y="152"/>
                      <a:pt x="812" y="156"/>
                      <a:pt x="667" y="167"/>
                    </a:cubicBezTo>
                    <a:cubicBezTo>
                      <a:pt x="234" y="167"/>
                      <a:pt x="334" y="234"/>
                      <a:pt x="134" y="300"/>
                    </a:cubicBezTo>
                    <a:lnTo>
                      <a:pt x="0" y="334"/>
                    </a:lnTo>
                    <a:cubicBezTo>
                      <a:pt x="300" y="501"/>
                      <a:pt x="634" y="567"/>
                      <a:pt x="968" y="567"/>
                    </a:cubicBezTo>
                    <a:cubicBezTo>
                      <a:pt x="1535" y="567"/>
                      <a:pt x="2068" y="367"/>
                      <a:pt x="2469"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88" name="Google Shape;20288;p63"/>
          <p:cNvGrpSpPr/>
          <p:nvPr/>
        </p:nvGrpSpPr>
        <p:grpSpPr>
          <a:xfrm>
            <a:off x="2862967" y="1800760"/>
            <a:ext cx="220311" cy="218670"/>
            <a:chOff x="5058250" y="3133525"/>
            <a:chExt cx="137600" cy="136575"/>
          </a:xfrm>
        </p:grpSpPr>
        <p:sp>
          <p:nvSpPr>
            <p:cNvPr id="20289" name="Google Shape;20289;p63"/>
            <p:cNvSpPr/>
            <p:nvPr/>
          </p:nvSpPr>
          <p:spPr>
            <a:xfrm>
              <a:off x="5059075" y="3133525"/>
              <a:ext cx="136775" cy="136575"/>
            </a:xfrm>
            <a:custGeom>
              <a:rect b="b" l="l" r="r" t="t"/>
              <a:pathLst>
                <a:path extrusionOk="0" h="5463" w="5471">
                  <a:moveTo>
                    <a:pt x="2714" y="1"/>
                  </a:moveTo>
                  <a:cubicBezTo>
                    <a:pt x="1944" y="1"/>
                    <a:pt x="1182" y="325"/>
                    <a:pt x="634" y="948"/>
                  </a:cubicBezTo>
                  <a:cubicBezTo>
                    <a:pt x="568" y="1048"/>
                    <a:pt x="501" y="1115"/>
                    <a:pt x="434" y="1215"/>
                  </a:cubicBezTo>
                  <a:cubicBezTo>
                    <a:pt x="267" y="1515"/>
                    <a:pt x="134" y="1815"/>
                    <a:pt x="67" y="2149"/>
                  </a:cubicBezTo>
                  <a:cubicBezTo>
                    <a:pt x="34" y="2316"/>
                    <a:pt x="0" y="2516"/>
                    <a:pt x="0" y="2716"/>
                  </a:cubicBezTo>
                  <a:cubicBezTo>
                    <a:pt x="0" y="2883"/>
                    <a:pt x="0" y="3083"/>
                    <a:pt x="67" y="3250"/>
                  </a:cubicBezTo>
                  <a:cubicBezTo>
                    <a:pt x="67" y="3316"/>
                    <a:pt x="101" y="3350"/>
                    <a:pt x="101" y="3416"/>
                  </a:cubicBezTo>
                  <a:cubicBezTo>
                    <a:pt x="134" y="3517"/>
                    <a:pt x="134" y="3617"/>
                    <a:pt x="201" y="3717"/>
                  </a:cubicBezTo>
                  <a:cubicBezTo>
                    <a:pt x="301" y="3984"/>
                    <a:pt x="434" y="4217"/>
                    <a:pt x="601" y="4451"/>
                  </a:cubicBezTo>
                  <a:cubicBezTo>
                    <a:pt x="668" y="4517"/>
                    <a:pt x="734" y="4584"/>
                    <a:pt x="801" y="4651"/>
                  </a:cubicBezTo>
                  <a:cubicBezTo>
                    <a:pt x="934" y="4784"/>
                    <a:pt x="1035" y="4884"/>
                    <a:pt x="1168" y="4984"/>
                  </a:cubicBezTo>
                  <a:cubicBezTo>
                    <a:pt x="1268" y="5018"/>
                    <a:pt x="1335" y="5084"/>
                    <a:pt x="1401" y="5118"/>
                  </a:cubicBezTo>
                  <a:cubicBezTo>
                    <a:pt x="1824" y="5351"/>
                    <a:pt x="2280" y="5462"/>
                    <a:pt x="2728" y="5462"/>
                  </a:cubicBezTo>
                  <a:cubicBezTo>
                    <a:pt x="3625" y="5462"/>
                    <a:pt x="4493" y="5018"/>
                    <a:pt x="5004" y="4217"/>
                  </a:cubicBezTo>
                  <a:cubicBezTo>
                    <a:pt x="5171" y="3984"/>
                    <a:pt x="5271" y="3750"/>
                    <a:pt x="5338" y="3483"/>
                  </a:cubicBezTo>
                  <a:cubicBezTo>
                    <a:pt x="5404" y="3250"/>
                    <a:pt x="5438" y="2983"/>
                    <a:pt x="5471" y="2716"/>
                  </a:cubicBezTo>
                  <a:cubicBezTo>
                    <a:pt x="5471" y="2649"/>
                    <a:pt x="5438" y="2549"/>
                    <a:pt x="5438" y="2449"/>
                  </a:cubicBezTo>
                  <a:cubicBezTo>
                    <a:pt x="5404" y="2282"/>
                    <a:pt x="5404" y="2115"/>
                    <a:pt x="5338" y="1949"/>
                  </a:cubicBezTo>
                  <a:cubicBezTo>
                    <a:pt x="5304" y="1815"/>
                    <a:pt x="5271" y="1715"/>
                    <a:pt x="5204" y="1615"/>
                  </a:cubicBezTo>
                  <a:cubicBezTo>
                    <a:pt x="5137" y="1448"/>
                    <a:pt x="5037" y="1282"/>
                    <a:pt x="4937" y="1148"/>
                  </a:cubicBezTo>
                  <a:cubicBezTo>
                    <a:pt x="4837" y="981"/>
                    <a:pt x="4704" y="848"/>
                    <a:pt x="4570" y="714"/>
                  </a:cubicBezTo>
                  <a:lnTo>
                    <a:pt x="4404" y="581"/>
                  </a:lnTo>
                  <a:cubicBezTo>
                    <a:pt x="3897" y="191"/>
                    <a:pt x="3303" y="1"/>
                    <a:pt x="271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90" name="Google Shape;20290;p63"/>
            <p:cNvGrpSpPr/>
            <p:nvPr/>
          </p:nvGrpSpPr>
          <p:grpSpPr>
            <a:xfrm>
              <a:off x="5058250" y="3145200"/>
              <a:ext cx="137600" cy="116275"/>
              <a:chOff x="5058250" y="3145200"/>
              <a:chExt cx="137600" cy="116275"/>
            </a:xfrm>
          </p:grpSpPr>
          <p:sp>
            <p:nvSpPr>
              <p:cNvPr id="20291" name="Google Shape;20291;p63"/>
              <p:cNvSpPr/>
              <p:nvPr/>
            </p:nvSpPr>
            <p:spPr>
              <a:xfrm>
                <a:off x="5070750" y="3145200"/>
                <a:ext cx="102600" cy="18700"/>
              </a:xfrm>
              <a:custGeom>
                <a:rect b="b" l="l" r="r" t="t"/>
                <a:pathLst>
                  <a:path extrusionOk="0" h="748" w="4104">
                    <a:moveTo>
                      <a:pt x="2359" y="1"/>
                    </a:moveTo>
                    <a:cubicBezTo>
                      <a:pt x="2245" y="1"/>
                      <a:pt x="2222" y="32"/>
                      <a:pt x="2002" y="81"/>
                    </a:cubicBezTo>
                    <a:cubicBezTo>
                      <a:pt x="1668" y="147"/>
                      <a:pt x="1735" y="214"/>
                      <a:pt x="1735" y="214"/>
                    </a:cubicBezTo>
                    <a:cubicBezTo>
                      <a:pt x="1735" y="214"/>
                      <a:pt x="1201" y="247"/>
                      <a:pt x="1001" y="314"/>
                    </a:cubicBezTo>
                    <a:cubicBezTo>
                      <a:pt x="734" y="414"/>
                      <a:pt x="467" y="481"/>
                      <a:pt x="201" y="481"/>
                    </a:cubicBezTo>
                    <a:cubicBezTo>
                      <a:pt x="101" y="548"/>
                      <a:pt x="34" y="648"/>
                      <a:pt x="0" y="748"/>
                    </a:cubicBezTo>
                    <a:cubicBezTo>
                      <a:pt x="167" y="748"/>
                      <a:pt x="367" y="714"/>
                      <a:pt x="568" y="681"/>
                    </a:cubicBezTo>
                    <a:cubicBezTo>
                      <a:pt x="701" y="648"/>
                      <a:pt x="843" y="648"/>
                      <a:pt x="997" y="648"/>
                    </a:cubicBezTo>
                    <a:cubicBezTo>
                      <a:pt x="1151" y="648"/>
                      <a:pt x="1318" y="648"/>
                      <a:pt x="1502" y="614"/>
                    </a:cubicBezTo>
                    <a:cubicBezTo>
                      <a:pt x="1868" y="548"/>
                      <a:pt x="1902" y="514"/>
                      <a:pt x="2369" y="448"/>
                    </a:cubicBezTo>
                    <a:cubicBezTo>
                      <a:pt x="2486" y="431"/>
                      <a:pt x="2602" y="423"/>
                      <a:pt x="2719" y="423"/>
                    </a:cubicBezTo>
                    <a:cubicBezTo>
                      <a:pt x="2836" y="423"/>
                      <a:pt x="2953" y="431"/>
                      <a:pt x="3069" y="448"/>
                    </a:cubicBezTo>
                    <a:cubicBezTo>
                      <a:pt x="3303" y="414"/>
                      <a:pt x="3536" y="381"/>
                      <a:pt x="3770" y="314"/>
                    </a:cubicBezTo>
                    <a:cubicBezTo>
                      <a:pt x="3870" y="281"/>
                      <a:pt x="3970" y="247"/>
                      <a:pt x="4070" y="247"/>
                    </a:cubicBezTo>
                    <a:lnTo>
                      <a:pt x="4103" y="247"/>
                    </a:lnTo>
                    <a:lnTo>
                      <a:pt x="3937" y="81"/>
                    </a:lnTo>
                    <a:cubicBezTo>
                      <a:pt x="3849" y="90"/>
                      <a:pt x="3761" y="95"/>
                      <a:pt x="3673" y="95"/>
                    </a:cubicBezTo>
                    <a:cubicBezTo>
                      <a:pt x="3460" y="95"/>
                      <a:pt x="3248" y="71"/>
                      <a:pt x="3036" y="47"/>
                    </a:cubicBezTo>
                    <a:cubicBezTo>
                      <a:pt x="2819" y="31"/>
                      <a:pt x="2769" y="31"/>
                      <a:pt x="2736" y="31"/>
                    </a:cubicBezTo>
                    <a:cubicBezTo>
                      <a:pt x="2702" y="31"/>
                      <a:pt x="2686" y="31"/>
                      <a:pt x="2536" y="14"/>
                    </a:cubicBezTo>
                    <a:cubicBezTo>
                      <a:pt x="2455" y="5"/>
                      <a:pt x="2401" y="1"/>
                      <a:pt x="2359"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63"/>
              <p:cNvSpPr/>
              <p:nvPr/>
            </p:nvSpPr>
            <p:spPr>
              <a:xfrm>
                <a:off x="5058250" y="3162225"/>
                <a:ext cx="131775" cy="52550"/>
              </a:xfrm>
              <a:custGeom>
                <a:rect b="b" l="l" r="r" t="t"/>
                <a:pathLst>
                  <a:path extrusionOk="0" h="2102" w="5271">
                    <a:moveTo>
                      <a:pt x="4970" y="0"/>
                    </a:moveTo>
                    <a:cubicBezTo>
                      <a:pt x="4670" y="134"/>
                      <a:pt x="4337" y="267"/>
                      <a:pt x="4003" y="334"/>
                    </a:cubicBezTo>
                    <a:cubicBezTo>
                      <a:pt x="3769" y="400"/>
                      <a:pt x="3536" y="467"/>
                      <a:pt x="3302" y="467"/>
                    </a:cubicBezTo>
                    <a:cubicBezTo>
                      <a:pt x="3036" y="467"/>
                      <a:pt x="2802" y="500"/>
                      <a:pt x="2602" y="601"/>
                    </a:cubicBezTo>
                    <a:cubicBezTo>
                      <a:pt x="2469" y="634"/>
                      <a:pt x="2102" y="634"/>
                      <a:pt x="1501" y="734"/>
                    </a:cubicBezTo>
                    <a:cubicBezTo>
                      <a:pt x="901" y="834"/>
                      <a:pt x="1268" y="834"/>
                      <a:pt x="767" y="934"/>
                    </a:cubicBezTo>
                    <a:cubicBezTo>
                      <a:pt x="621" y="983"/>
                      <a:pt x="439" y="1014"/>
                      <a:pt x="260" y="1014"/>
                    </a:cubicBezTo>
                    <a:cubicBezTo>
                      <a:pt x="194" y="1014"/>
                      <a:pt x="129" y="1010"/>
                      <a:pt x="67" y="1001"/>
                    </a:cubicBezTo>
                    <a:cubicBezTo>
                      <a:pt x="33" y="1201"/>
                      <a:pt x="0" y="1401"/>
                      <a:pt x="33" y="1601"/>
                    </a:cubicBezTo>
                    <a:cubicBezTo>
                      <a:pt x="0" y="1768"/>
                      <a:pt x="33" y="1935"/>
                      <a:pt x="67" y="2102"/>
                    </a:cubicBezTo>
                    <a:lnTo>
                      <a:pt x="334" y="2035"/>
                    </a:lnTo>
                    <a:cubicBezTo>
                      <a:pt x="701" y="1935"/>
                      <a:pt x="1034" y="1735"/>
                      <a:pt x="1301" y="1468"/>
                    </a:cubicBezTo>
                    <a:cubicBezTo>
                      <a:pt x="1668" y="1168"/>
                      <a:pt x="1568" y="1301"/>
                      <a:pt x="1868" y="1168"/>
                    </a:cubicBezTo>
                    <a:cubicBezTo>
                      <a:pt x="2135" y="1101"/>
                      <a:pt x="2402" y="1001"/>
                      <a:pt x="2669" y="901"/>
                    </a:cubicBezTo>
                    <a:cubicBezTo>
                      <a:pt x="3002" y="767"/>
                      <a:pt x="3069" y="767"/>
                      <a:pt x="4236" y="534"/>
                    </a:cubicBezTo>
                    <a:cubicBezTo>
                      <a:pt x="4617" y="460"/>
                      <a:pt x="4817" y="436"/>
                      <a:pt x="4920" y="436"/>
                    </a:cubicBezTo>
                    <a:cubicBezTo>
                      <a:pt x="5102" y="436"/>
                      <a:pt x="4976" y="512"/>
                      <a:pt x="5018" y="512"/>
                    </a:cubicBezTo>
                    <a:cubicBezTo>
                      <a:pt x="5027" y="512"/>
                      <a:pt x="5043" y="508"/>
                      <a:pt x="5070" y="500"/>
                    </a:cubicBezTo>
                    <a:lnTo>
                      <a:pt x="5271" y="467"/>
                    </a:lnTo>
                    <a:cubicBezTo>
                      <a:pt x="5170" y="300"/>
                      <a:pt x="5070" y="167"/>
                      <a:pt x="4970"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63"/>
              <p:cNvSpPr/>
              <p:nvPr/>
            </p:nvSpPr>
            <p:spPr>
              <a:xfrm>
                <a:off x="5062400" y="3182225"/>
                <a:ext cx="133450" cy="44575"/>
              </a:xfrm>
              <a:custGeom>
                <a:rect b="b" l="l" r="r" t="t"/>
                <a:pathLst>
                  <a:path extrusionOk="0" h="1783" w="5338">
                    <a:moveTo>
                      <a:pt x="5238" y="1"/>
                    </a:moveTo>
                    <a:cubicBezTo>
                      <a:pt x="4904" y="34"/>
                      <a:pt x="4371" y="101"/>
                      <a:pt x="4070" y="134"/>
                    </a:cubicBezTo>
                    <a:cubicBezTo>
                      <a:pt x="3770" y="167"/>
                      <a:pt x="3503" y="201"/>
                      <a:pt x="3237" y="301"/>
                    </a:cubicBezTo>
                    <a:cubicBezTo>
                      <a:pt x="2903" y="401"/>
                      <a:pt x="3070" y="368"/>
                      <a:pt x="2770" y="434"/>
                    </a:cubicBezTo>
                    <a:cubicBezTo>
                      <a:pt x="2536" y="534"/>
                      <a:pt x="2336" y="601"/>
                      <a:pt x="2102" y="735"/>
                    </a:cubicBezTo>
                    <a:cubicBezTo>
                      <a:pt x="1869" y="835"/>
                      <a:pt x="1602" y="935"/>
                      <a:pt x="1369" y="1102"/>
                    </a:cubicBezTo>
                    <a:cubicBezTo>
                      <a:pt x="1135" y="1202"/>
                      <a:pt x="868" y="1302"/>
                      <a:pt x="601" y="1335"/>
                    </a:cubicBezTo>
                    <a:cubicBezTo>
                      <a:pt x="301" y="1402"/>
                      <a:pt x="201" y="1435"/>
                      <a:pt x="1" y="1468"/>
                    </a:cubicBezTo>
                    <a:cubicBezTo>
                      <a:pt x="1" y="1569"/>
                      <a:pt x="34" y="1669"/>
                      <a:pt x="68" y="1769"/>
                    </a:cubicBezTo>
                    <a:lnTo>
                      <a:pt x="368" y="1769"/>
                    </a:lnTo>
                    <a:cubicBezTo>
                      <a:pt x="426" y="1778"/>
                      <a:pt x="485" y="1782"/>
                      <a:pt x="543" y="1782"/>
                    </a:cubicBezTo>
                    <a:cubicBezTo>
                      <a:pt x="682" y="1782"/>
                      <a:pt x="817" y="1759"/>
                      <a:pt x="935" y="1735"/>
                    </a:cubicBezTo>
                    <a:cubicBezTo>
                      <a:pt x="1168" y="1669"/>
                      <a:pt x="1435" y="1468"/>
                      <a:pt x="2202" y="1235"/>
                    </a:cubicBezTo>
                    <a:cubicBezTo>
                      <a:pt x="2691" y="1086"/>
                      <a:pt x="2895" y="1059"/>
                      <a:pt x="2979" y="1059"/>
                    </a:cubicBezTo>
                    <a:cubicBezTo>
                      <a:pt x="3028" y="1059"/>
                      <a:pt x="3036" y="1068"/>
                      <a:pt x="3036" y="1068"/>
                    </a:cubicBezTo>
                    <a:cubicBezTo>
                      <a:pt x="3036" y="1068"/>
                      <a:pt x="3737" y="835"/>
                      <a:pt x="4104" y="735"/>
                    </a:cubicBezTo>
                    <a:cubicBezTo>
                      <a:pt x="4471" y="601"/>
                      <a:pt x="4537" y="668"/>
                      <a:pt x="4738" y="601"/>
                    </a:cubicBezTo>
                    <a:cubicBezTo>
                      <a:pt x="4938" y="534"/>
                      <a:pt x="5138" y="501"/>
                      <a:pt x="5338" y="501"/>
                    </a:cubicBezTo>
                    <a:cubicBezTo>
                      <a:pt x="5305" y="334"/>
                      <a:pt x="5271" y="167"/>
                      <a:pt x="5238"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63"/>
              <p:cNvSpPr/>
              <p:nvPr/>
            </p:nvSpPr>
            <p:spPr>
              <a:xfrm>
                <a:off x="5074925" y="3220600"/>
                <a:ext cx="118425" cy="40875"/>
              </a:xfrm>
              <a:custGeom>
                <a:rect b="b" l="l" r="r" t="t"/>
                <a:pathLst>
                  <a:path extrusionOk="0" h="1635" w="4737">
                    <a:moveTo>
                      <a:pt x="4737" y="0"/>
                    </a:moveTo>
                    <a:cubicBezTo>
                      <a:pt x="4570" y="67"/>
                      <a:pt x="4403" y="100"/>
                      <a:pt x="4237" y="134"/>
                    </a:cubicBezTo>
                    <a:lnTo>
                      <a:pt x="3136" y="134"/>
                    </a:lnTo>
                    <a:cubicBezTo>
                      <a:pt x="3085" y="127"/>
                      <a:pt x="3048" y="124"/>
                      <a:pt x="3020" y="124"/>
                    </a:cubicBezTo>
                    <a:cubicBezTo>
                      <a:pt x="2898" y="124"/>
                      <a:pt x="2913" y="173"/>
                      <a:pt x="2535" y="200"/>
                    </a:cubicBezTo>
                    <a:cubicBezTo>
                      <a:pt x="2168" y="234"/>
                      <a:pt x="1802" y="300"/>
                      <a:pt x="1468" y="434"/>
                    </a:cubicBezTo>
                    <a:cubicBezTo>
                      <a:pt x="767" y="601"/>
                      <a:pt x="1234" y="534"/>
                      <a:pt x="868" y="601"/>
                    </a:cubicBezTo>
                    <a:cubicBezTo>
                      <a:pt x="734" y="634"/>
                      <a:pt x="567" y="667"/>
                      <a:pt x="467" y="767"/>
                    </a:cubicBezTo>
                    <a:cubicBezTo>
                      <a:pt x="367" y="767"/>
                      <a:pt x="234" y="867"/>
                      <a:pt x="0" y="968"/>
                    </a:cubicBezTo>
                    <a:cubicBezTo>
                      <a:pt x="34" y="1034"/>
                      <a:pt x="100" y="1101"/>
                      <a:pt x="200" y="1168"/>
                    </a:cubicBezTo>
                    <a:cubicBezTo>
                      <a:pt x="367" y="1068"/>
                      <a:pt x="567" y="1001"/>
                      <a:pt x="767" y="934"/>
                    </a:cubicBezTo>
                    <a:cubicBezTo>
                      <a:pt x="1068" y="801"/>
                      <a:pt x="968" y="901"/>
                      <a:pt x="1168" y="801"/>
                    </a:cubicBezTo>
                    <a:cubicBezTo>
                      <a:pt x="1268" y="784"/>
                      <a:pt x="1368" y="776"/>
                      <a:pt x="1468" y="776"/>
                    </a:cubicBezTo>
                    <a:cubicBezTo>
                      <a:pt x="1568" y="776"/>
                      <a:pt x="1668" y="784"/>
                      <a:pt x="1768" y="801"/>
                    </a:cubicBezTo>
                    <a:cubicBezTo>
                      <a:pt x="1935" y="801"/>
                      <a:pt x="2068" y="767"/>
                      <a:pt x="2202" y="734"/>
                    </a:cubicBezTo>
                    <a:lnTo>
                      <a:pt x="2502" y="734"/>
                    </a:lnTo>
                    <a:lnTo>
                      <a:pt x="3479" y="581"/>
                    </a:lnTo>
                    <a:lnTo>
                      <a:pt x="3479" y="581"/>
                    </a:lnTo>
                    <a:cubicBezTo>
                      <a:pt x="3433" y="594"/>
                      <a:pt x="3389" y="614"/>
                      <a:pt x="3369" y="634"/>
                    </a:cubicBezTo>
                    <a:cubicBezTo>
                      <a:pt x="3269" y="701"/>
                      <a:pt x="3169" y="734"/>
                      <a:pt x="3036" y="801"/>
                    </a:cubicBezTo>
                    <a:cubicBezTo>
                      <a:pt x="2802" y="901"/>
                      <a:pt x="2736" y="901"/>
                      <a:pt x="2235" y="1034"/>
                    </a:cubicBezTo>
                    <a:cubicBezTo>
                      <a:pt x="2035" y="1134"/>
                      <a:pt x="1802" y="1168"/>
                      <a:pt x="1568" y="1168"/>
                    </a:cubicBezTo>
                    <a:cubicBezTo>
                      <a:pt x="1168" y="1234"/>
                      <a:pt x="1335" y="1234"/>
                      <a:pt x="1134" y="1301"/>
                    </a:cubicBezTo>
                    <a:cubicBezTo>
                      <a:pt x="1001" y="1368"/>
                      <a:pt x="834" y="1435"/>
                      <a:pt x="667" y="1468"/>
                    </a:cubicBezTo>
                    <a:lnTo>
                      <a:pt x="534" y="1501"/>
                    </a:lnTo>
                    <a:cubicBezTo>
                      <a:pt x="634" y="1535"/>
                      <a:pt x="701" y="1601"/>
                      <a:pt x="801" y="1635"/>
                    </a:cubicBezTo>
                    <a:cubicBezTo>
                      <a:pt x="868" y="1581"/>
                      <a:pt x="913" y="1571"/>
                      <a:pt x="971" y="1571"/>
                    </a:cubicBezTo>
                    <a:cubicBezTo>
                      <a:pt x="1010" y="1571"/>
                      <a:pt x="1054" y="1575"/>
                      <a:pt x="1115" y="1575"/>
                    </a:cubicBezTo>
                    <a:cubicBezTo>
                      <a:pt x="1190" y="1575"/>
                      <a:pt x="1290" y="1568"/>
                      <a:pt x="1435" y="1535"/>
                    </a:cubicBezTo>
                    <a:cubicBezTo>
                      <a:pt x="1835" y="1435"/>
                      <a:pt x="1768" y="1435"/>
                      <a:pt x="1868" y="1368"/>
                    </a:cubicBezTo>
                    <a:cubicBezTo>
                      <a:pt x="2202" y="1234"/>
                      <a:pt x="2502" y="1134"/>
                      <a:pt x="2836" y="1034"/>
                    </a:cubicBezTo>
                    <a:cubicBezTo>
                      <a:pt x="2888" y="1017"/>
                      <a:pt x="2952" y="1011"/>
                      <a:pt x="3020" y="1011"/>
                    </a:cubicBezTo>
                    <a:cubicBezTo>
                      <a:pt x="3173" y="1011"/>
                      <a:pt x="3347" y="1041"/>
                      <a:pt x="3461" y="1041"/>
                    </a:cubicBezTo>
                    <a:cubicBezTo>
                      <a:pt x="3491" y="1041"/>
                      <a:pt x="3516" y="1039"/>
                      <a:pt x="3536" y="1034"/>
                    </a:cubicBezTo>
                    <a:cubicBezTo>
                      <a:pt x="3703" y="1001"/>
                      <a:pt x="3670" y="934"/>
                      <a:pt x="3936" y="801"/>
                    </a:cubicBezTo>
                    <a:cubicBezTo>
                      <a:pt x="4043" y="747"/>
                      <a:pt x="4102" y="731"/>
                      <a:pt x="4134" y="731"/>
                    </a:cubicBezTo>
                    <a:cubicBezTo>
                      <a:pt x="4182" y="731"/>
                      <a:pt x="4170" y="767"/>
                      <a:pt x="4170" y="767"/>
                    </a:cubicBezTo>
                    <a:lnTo>
                      <a:pt x="4403" y="734"/>
                    </a:lnTo>
                    <a:cubicBezTo>
                      <a:pt x="4537" y="501"/>
                      <a:pt x="4637" y="267"/>
                      <a:pt x="4737"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95" name="Google Shape;20295;p63"/>
          <p:cNvGrpSpPr/>
          <p:nvPr/>
        </p:nvGrpSpPr>
        <p:grpSpPr>
          <a:xfrm>
            <a:off x="2820946" y="2852390"/>
            <a:ext cx="260353" cy="260278"/>
            <a:chOff x="973150" y="2339129"/>
            <a:chExt cx="260353" cy="260278"/>
          </a:xfrm>
        </p:grpSpPr>
        <p:sp>
          <p:nvSpPr>
            <p:cNvPr id="20296" name="Google Shape;20296;p63"/>
            <p:cNvSpPr/>
            <p:nvPr/>
          </p:nvSpPr>
          <p:spPr>
            <a:xfrm>
              <a:off x="973150" y="2339129"/>
              <a:ext cx="260353" cy="260278"/>
            </a:xfrm>
            <a:custGeom>
              <a:rect b="b" l="l" r="r" t="t"/>
              <a:pathLst>
                <a:path extrusionOk="0" h="5425" w="5426">
                  <a:moveTo>
                    <a:pt x="3121" y="225"/>
                  </a:moveTo>
                  <a:cubicBezTo>
                    <a:pt x="4497" y="465"/>
                    <a:pt x="5425" y="1761"/>
                    <a:pt x="5201" y="3137"/>
                  </a:cubicBezTo>
                  <a:cubicBezTo>
                    <a:pt x="4961" y="4497"/>
                    <a:pt x="3665" y="5425"/>
                    <a:pt x="2289" y="5201"/>
                  </a:cubicBezTo>
                  <a:cubicBezTo>
                    <a:pt x="929" y="4961"/>
                    <a:pt x="1" y="3665"/>
                    <a:pt x="225" y="2289"/>
                  </a:cubicBezTo>
                  <a:cubicBezTo>
                    <a:pt x="465" y="929"/>
                    <a:pt x="1761" y="1"/>
                    <a:pt x="3121" y="2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63"/>
            <p:cNvSpPr/>
            <p:nvPr/>
          </p:nvSpPr>
          <p:spPr>
            <a:xfrm>
              <a:off x="1026120" y="2348244"/>
              <a:ext cx="144427" cy="32865"/>
            </a:xfrm>
            <a:custGeom>
              <a:rect b="b" l="l" r="r" t="t"/>
              <a:pathLst>
                <a:path extrusionOk="0" h="685" w="3010">
                  <a:moveTo>
                    <a:pt x="1589" y="0"/>
                  </a:moveTo>
                  <a:cubicBezTo>
                    <a:pt x="1020" y="0"/>
                    <a:pt x="455" y="193"/>
                    <a:pt x="1" y="579"/>
                  </a:cubicBezTo>
                  <a:cubicBezTo>
                    <a:pt x="172" y="649"/>
                    <a:pt x="359" y="685"/>
                    <a:pt x="546" y="685"/>
                  </a:cubicBezTo>
                  <a:cubicBezTo>
                    <a:pt x="743" y="685"/>
                    <a:pt x="940" y="645"/>
                    <a:pt x="1121" y="563"/>
                  </a:cubicBezTo>
                  <a:cubicBezTo>
                    <a:pt x="1488" y="437"/>
                    <a:pt x="1883" y="399"/>
                    <a:pt x="2270" y="399"/>
                  </a:cubicBezTo>
                  <a:cubicBezTo>
                    <a:pt x="2524" y="399"/>
                    <a:pt x="2774" y="416"/>
                    <a:pt x="3009" y="435"/>
                  </a:cubicBezTo>
                  <a:cubicBezTo>
                    <a:pt x="2578" y="145"/>
                    <a:pt x="2082" y="0"/>
                    <a:pt x="15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63"/>
            <p:cNvSpPr/>
            <p:nvPr/>
          </p:nvSpPr>
          <p:spPr>
            <a:xfrm>
              <a:off x="994645" y="2396508"/>
              <a:ext cx="225806" cy="65489"/>
            </a:xfrm>
            <a:custGeom>
              <a:rect b="b" l="l" r="r" t="t"/>
              <a:pathLst>
                <a:path extrusionOk="0" h="1365" w="4706">
                  <a:moveTo>
                    <a:pt x="3043" y="1"/>
                  </a:moveTo>
                  <a:cubicBezTo>
                    <a:pt x="2481" y="1"/>
                    <a:pt x="1847" y="67"/>
                    <a:pt x="1153" y="133"/>
                  </a:cubicBezTo>
                  <a:cubicBezTo>
                    <a:pt x="985" y="157"/>
                    <a:pt x="817" y="169"/>
                    <a:pt x="649" y="169"/>
                  </a:cubicBezTo>
                  <a:cubicBezTo>
                    <a:pt x="481" y="169"/>
                    <a:pt x="313" y="157"/>
                    <a:pt x="145" y="133"/>
                  </a:cubicBezTo>
                  <a:cubicBezTo>
                    <a:pt x="97" y="213"/>
                    <a:pt x="49" y="293"/>
                    <a:pt x="1" y="389"/>
                  </a:cubicBezTo>
                  <a:cubicBezTo>
                    <a:pt x="433" y="453"/>
                    <a:pt x="1009" y="709"/>
                    <a:pt x="1777" y="1125"/>
                  </a:cubicBezTo>
                  <a:cubicBezTo>
                    <a:pt x="2102" y="1299"/>
                    <a:pt x="2323" y="1364"/>
                    <a:pt x="2495" y="1364"/>
                  </a:cubicBezTo>
                  <a:cubicBezTo>
                    <a:pt x="2939" y="1364"/>
                    <a:pt x="3050" y="923"/>
                    <a:pt x="3777" y="773"/>
                  </a:cubicBezTo>
                  <a:cubicBezTo>
                    <a:pt x="3856" y="761"/>
                    <a:pt x="3934" y="755"/>
                    <a:pt x="4012" y="755"/>
                  </a:cubicBezTo>
                  <a:cubicBezTo>
                    <a:pt x="4252" y="755"/>
                    <a:pt x="4488" y="812"/>
                    <a:pt x="4705" y="933"/>
                  </a:cubicBezTo>
                  <a:cubicBezTo>
                    <a:pt x="4657" y="677"/>
                    <a:pt x="4561" y="437"/>
                    <a:pt x="4417" y="229"/>
                  </a:cubicBezTo>
                  <a:cubicBezTo>
                    <a:pt x="4030" y="58"/>
                    <a:pt x="3568" y="1"/>
                    <a:pt x="30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63"/>
            <p:cNvSpPr/>
            <p:nvPr/>
          </p:nvSpPr>
          <p:spPr>
            <a:xfrm>
              <a:off x="1116754" y="2459837"/>
              <a:ext cx="106761" cy="125749"/>
            </a:xfrm>
            <a:custGeom>
              <a:rect b="b" l="l" r="r" t="t"/>
              <a:pathLst>
                <a:path extrusionOk="0" h="2621" w="2225">
                  <a:moveTo>
                    <a:pt x="1414" y="1"/>
                  </a:moveTo>
                  <a:cubicBezTo>
                    <a:pt x="415" y="1"/>
                    <a:pt x="1698" y="1184"/>
                    <a:pt x="800" y="1405"/>
                  </a:cubicBezTo>
                  <a:cubicBezTo>
                    <a:pt x="0" y="1597"/>
                    <a:pt x="272" y="2333"/>
                    <a:pt x="400" y="2621"/>
                  </a:cubicBezTo>
                  <a:cubicBezTo>
                    <a:pt x="1472" y="2317"/>
                    <a:pt x="2224" y="1325"/>
                    <a:pt x="2224" y="189"/>
                  </a:cubicBezTo>
                  <a:lnTo>
                    <a:pt x="2224" y="125"/>
                  </a:lnTo>
                  <a:cubicBezTo>
                    <a:pt x="2080" y="77"/>
                    <a:pt x="1920" y="45"/>
                    <a:pt x="1728" y="29"/>
                  </a:cubicBezTo>
                  <a:cubicBezTo>
                    <a:pt x="1604" y="10"/>
                    <a:pt x="1501" y="1"/>
                    <a:pt x="14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63"/>
            <p:cNvSpPr/>
            <p:nvPr/>
          </p:nvSpPr>
          <p:spPr>
            <a:xfrm>
              <a:off x="982362" y="2422032"/>
              <a:ext cx="124371" cy="132082"/>
            </a:xfrm>
            <a:custGeom>
              <a:rect b="b" l="l" r="r" t="t"/>
              <a:pathLst>
                <a:path extrusionOk="0" h="2753" w="2592">
                  <a:moveTo>
                    <a:pt x="193" y="1"/>
                  </a:moveTo>
                  <a:cubicBezTo>
                    <a:pt x="65" y="305"/>
                    <a:pt x="1" y="641"/>
                    <a:pt x="1" y="977"/>
                  </a:cubicBezTo>
                  <a:cubicBezTo>
                    <a:pt x="1" y="1649"/>
                    <a:pt x="257" y="2289"/>
                    <a:pt x="737" y="2753"/>
                  </a:cubicBezTo>
                  <a:cubicBezTo>
                    <a:pt x="1041" y="2577"/>
                    <a:pt x="1185" y="2321"/>
                    <a:pt x="929" y="2097"/>
                  </a:cubicBezTo>
                  <a:cubicBezTo>
                    <a:pt x="514" y="1743"/>
                    <a:pt x="489" y="1606"/>
                    <a:pt x="871" y="1606"/>
                  </a:cubicBezTo>
                  <a:cubicBezTo>
                    <a:pt x="1093" y="1606"/>
                    <a:pt x="1453" y="1652"/>
                    <a:pt x="1953" y="1729"/>
                  </a:cubicBezTo>
                  <a:cubicBezTo>
                    <a:pt x="2014" y="1738"/>
                    <a:pt x="2069" y="1742"/>
                    <a:pt x="2116" y="1742"/>
                  </a:cubicBezTo>
                  <a:cubicBezTo>
                    <a:pt x="2592" y="1742"/>
                    <a:pt x="2375" y="1307"/>
                    <a:pt x="1153" y="449"/>
                  </a:cubicBezTo>
                  <a:cubicBezTo>
                    <a:pt x="865" y="225"/>
                    <a:pt x="545" y="81"/>
                    <a:pt x="1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63"/>
            <p:cNvSpPr/>
            <p:nvPr/>
          </p:nvSpPr>
          <p:spPr>
            <a:xfrm>
              <a:off x="1036100" y="2485073"/>
              <a:ext cx="132912" cy="104351"/>
            </a:xfrm>
            <a:custGeom>
              <a:rect b="b" l="l" r="r" t="t"/>
              <a:pathLst>
                <a:path extrusionOk="0" h="2175" w="2770">
                  <a:moveTo>
                    <a:pt x="1899" y="1"/>
                  </a:moveTo>
                  <a:cubicBezTo>
                    <a:pt x="1360" y="1"/>
                    <a:pt x="1458" y="1344"/>
                    <a:pt x="657" y="1359"/>
                  </a:cubicBezTo>
                  <a:cubicBezTo>
                    <a:pt x="161" y="1375"/>
                    <a:pt x="33" y="1599"/>
                    <a:pt x="1" y="1759"/>
                  </a:cubicBezTo>
                  <a:cubicBezTo>
                    <a:pt x="417" y="2031"/>
                    <a:pt x="897" y="2175"/>
                    <a:pt x="1393" y="2175"/>
                  </a:cubicBezTo>
                  <a:cubicBezTo>
                    <a:pt x="1537" y="2175"/>
                    <a:pt x="1697" y="2159"/>
                    <a:pt x="1841" y="2143"/>
                  </a:cubicBezTo>
                  <a:cubicBezTo>
                    <a:pt x="1697" y="1775"/>
                    <a:pt x="1617" y="1295"/>
                    <a:pt x="1809" y="927"/>
                  </a:cubicBezTo>
                  <a:cubicBezTo>
                    <a:pt x="2129" y="319"/>
                    <a:pt x="2769" y="207"/>
                    <a:pt x="2001" y="15"/>
                  </a:cubicBezTo>
                  <a:cubicBezTo>
                    <a:pt x="1965" y="5"/>
                    <a:pt x="1931" y="1"/>
                    <a:pt x="18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63"/>
            <p:cNvSpPr/>
            <p:nvPr/>
          </p:nvSpPr>
          <p:spPr>
            <a:xfrm>
              <a:off x="1037827" y="2508677"/>
              <a:ext cx="52925" cy="23653"/>
            </a:xfrm>
            <a:custGeom>
              <a:rect b="b" l="l" r="r" t="t"/>
              <a:pathLst>
                <a:path extrusionOk="0" h="493" w="1103">
                  <a:moveTo>
                    <a:pt x="204" y="1"/>
                  </a:moveTo>
                  <a:cubicBezTo>
                    <a:pt x="125" y="1"/>
                    <a:pt x="65" y="23"/>
                    <a:pt x="45" y="83"/>
                  </a:cubicBezTo>
                  <a:cubicBezTo>
                    <a:pt x="0" y="249"/>
                    <a:pt x="634" y="493"/>
                    <a:pt x="919" y="493"/>
                  </a:cubicBezTo>
                  <a:cubicBezTo>
                    <a:pt x="1045" y="493"/>
                    <a:pt x="1103" y="445"/>
                    <a:pt x="1005" y="323"/>
                  </a:cubicBezTo>
                  <a:cubicBezTo>
                    <a:pt x="957" y="259"/>
                    <a:pt x="893" y="195"/>
                    <a:pt x="813" y="179"/>
                  </a:cubicBezTo>
                  <a:cubicBezTo>
                    <a:pt x="658" y="113"/>
                    <a:pt x="382" y="1"/>
                    <a:pt x="2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63"/>
            <p:cNvSpPr/>
            <p:nvPr/>
          </p:nvSpPr>
          <p:spPr>
            <a:xfrm>
              <a:off x="1056059" y="2376742"/>
              <a:ext cx="140589" cy="15401"/>
            </a:xfrm>
            <a:custGeom>
              <a:rect b="b" l="l" r="r" t="t"/>
              <a:pathLst>
                <a:path extrusionOk="0" h="321" w="2930">
                  <a:moveTo>
                    <a:pt x="2609" y="1"/>
                  </a:moveTo>
                  <a:cubicBezTo>
                    <a:pt x="2369" y="1"/>
                    <a:pt x="2113" y="1"/>
                    <a:pt x="1873" y="33"/>
                  </a:cubicBezTo>
                  <a:cubicBezTo>
                    <a:pt x="657" y="129"/>
                    <a:pt x="1" y="129"/>
                    <a:pt x="497" y="209"/>
                  </a:cubicBezTo>
                  <a:cubicBezTo>
                    <a:pt x="1009" y="289"/>
                    <a:pt x="2497" y="289"/>
                    <a:pt x="2929" y="321"/>
                  </a:cubicBezTo>
                  <a:cubicBezTo>
                    <a:pt x="2833" y="209"/>
                    <a:pt x="2721" y="97"/>
                    <a:pt x="26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304" name="Google Shape;20304;p63"/>
          <p:cNvPicPr preferRelativeResize="0"/>
          <p:nvPr/>
        </p:nvPicPr>
        <p:blipFill>
          <a:blip r:embed="rId3">
            <a:alphaModFix/>
          </a:blip>
          <a:stretch>
            <a:fillRect/>
          </a:stretch>
        </p:blipFill>
        <p:spPr>
          <a:xfrm flipH="1">
            <a:off x="170825" y="1565294"/>
            <a:ext cx="2516146" cy="2012917"/>
          </a:xfrm>
          <a:prstGeom prst="rect">
            <a:avLst/>
          </a:prstGeom>
          <a:noFill/>
          <a:ln>
            <a:noFill/>
          </a:ln>
        </p:spPr>
      </p:pic>
      <p:pic>
        <p:nvPicPr>
          <p:cNvPr id="20305" name="Google Shape;20305;p63"/>
          <p:cNvPicPr preferRelativeResize="0"/>
          <p:nvPr/>
        </p:nvPicPr>
        <p:blipFill>
          <a:blip r:embed="rId4">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0" st="0"/>
                                            </p:txEl>
                                          </p:spTgt>
                                        </p:tgtEl>
                                        <p:attrNameLst>
                                          <p:attrName>style.visibility</p:attrName>
                                        </p:attrNameLst>
                                      </p:cBhvr>
                                      <p:to>
                                        <p:strVal val="visible"/>
                                      </p:to>
                                    </p:set>
                                    <p:animEffect filter="fade" transition="in">
                                      <p:cBhvr>
                                        <p:cTn dur="1000"/>
                                        <p:tgtEl>
                                          <p:spTgt spid="20276">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 st="1"/>
                                            </p:txEl>
                                          </p:spTgt>
                                        </p:tgtEl>
                                        <p:attrNameLst>
                                          <p:attrName>style.visibility</p:attrName>
                                        </p:attrNameLst>
                                      </p:cBhvr>
                                      <p:to>
                                        <p:strVal val="visible"/>
                                      </p:to>
                                    </p:set>
                                    <p:animEffect filter="fade" transition="in">
                                      <p:cBhvr>
                                        <p:cTn dur="1000"/>
                                        <p:tgtEl>
                                          <p:spTgt spid="20276">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2" st="2"/>
                                            </p:txEl>
                                          </p:spTgt>
                                        </p:tgtEl>
                                        <p:attrNameLst>
                                          <p:attrName>style.visibility</p:attrName>
                                        </p:attrNameLst>
                                      </p:cBhvr>
                                      <p:to>
                                        <p:strVal val="visible"/>
                                      </p:to>
                                    </p:set>
                                    <p:animEffect filter="fade" transition="in">
                                      <p:cBhvr>
                                        <p:cTn dur="1000"/>
                                        <p:tgtEl>
                                          <p:spTgt spid="20276">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3" st="3"/>
                                            </p:txEl>
                                          </p:spTgt>
                                        </p:tgtEl>
                                        <p:attrNameLst>
                                          <p:attrName>style.visibility</p:attrName>
                                        </p:attrNameLst>
                                      </p:cBhvr>
                                      <p:to>
                                        <p:strVal val="visible"/>
                                      </p:to>
                                    </p:set>
                                    <p:animEffect filter="fade" transition="in">
                                      <p:cBhvr>
                                        <p:cTn dur="1000"/>
                                        <p:tgtEl>
                                          <p:spTgt spid="20276">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4" st="4"/>
                                            </p:txEl>
                                          </p:spTgt>
                                        </p:tgtEl>
                                        <p:attrNameLst>
                                          <p:attrName>style.visibility</p:attrName>
                                        </p:attrNameLst>
                                      </p:cBhvr>
                                      <p:to>
                                        <p:strVal val="visible"/>
                                      </p:to>
                                    </p:set>
                                    <p:animEffect filter="fade" transition="in">
                                      <p:cBhvr>
                                        <p:cTn dur="1000"/>
                                        <p:tgtEl>
                                          <p:spTgt spid="20276">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5" st="5"/>
                                            </p:txEl>
                                          </p:spTgt>
                                        </p:tgtEl>
                                        <p:attrNameLst>
                                          <p:attrName>style.visibility</p:attrName>
                                        </p:attrNameLst>
                                      </p:cBhvr>
                                      <p:to>
                                        <p:strVal val="visible"/>
                                      </p:to>
                                    </p:set>
                                    <p:animEffect filter="fade" transition="in">
                                      <p:cBhvr>
                                        <p:cTn dur="1000"/>
                                        <p:tgtEl>
                                          <p:spTgt spid="20276">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6" st="6"/>
                                            </p:txEl>
                                          </p:spTgt>
                                        </p:tgtEl>
                                        <p:attrNameLst>
                                          <p:attrName>style.visibility</p:attrName>
                                        </p:attrNameLst>
                                      </p:cBhvr>
                                      <p:to>
                                        <p:strVal val="visible"/>
                                      </p:to>
                                    </p:set>
                                    <p:animEffect filter="fade" transition="in">
                                      <p:cBhvr>
                                        <p:cTn dur="1000"/>
                                        <p:tgtEl>
                                          <p:spTgt spid="20276">
                                            <p:txEl>
                                              <p:pRg end="6" st="6"/>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7" st="7"/>
                                            </p:txEl>
                                          </p:spTgt>
                                        </p:tgtEl>
                                        <p:attrNameLst>
                                          <p:attrName>style.visibility</p:attrName>
                                        </p:attrNameLst>
                                      </p:cBhvr>
                                      <p:to>
                                        <p:strVal val="visible"/>
                                      </p:to>
                                    </p:set>
                                    <p:animEffect filter="fade" transition="in">
                                      <p:cBhvr>
                                        <p:cTn dur="1000"/>
                                        <p:tgtEl>
                                          <p:spTgt spid="20276">
                                            <p:txEl>
                                              <p:pRg end="7" st="7"/>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8" st="8"/>
                                            </p:txEl>
                                          </p:spTgt>
                                        </p:tgtEl>
                                        <p:attrNameLst>
                                          <p:attrName>style.visibility</p:attrName>
                                        </p:attrNameLst>
                                      </p:cBhvr>
                                      <p:to>
                                        <p:strVal val="visible"/>
                                      </p:to>
                                    </p:set>
                                    <p:animEffect filter="fade" transition="in">
                                      <p:cBhvr>
                                        <p:cTn dur="1000"/>
                                        <p:tgtEl>
                                          <p:spTgt spid="20276">
                                            <p:txEl>
                                              <p:pRg end="8" st="8"/>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9" st="9"/>
                                            </p:txEl>
                                          </p:spTgt>
                                        </p:tgtEl>
                                        <p:attrNameLst>
                                          <p:attrName>style.visibility</p:attrName>
                                        </p:attrNameLst>
                                      </p:cBhvr>
                                      <p:to>
                                        <p:strVal val="visible"/>
                                      </p:to>
                                    </p:set>
                                    <p:animEffect filter="fade" transition="in">
                                      <p:cBhvr>
                                        <p:cTn dur="1000"/>
                                        <p:tgtEl>
                                          <p:spTgt spid="20276">
                                            <p:txEl>
                                              <p:pRg end="9" st="9"/>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0" st="10"/>
                                            </p:txEl>
                                          </p:spTgt>
                                        </p:tgtEl>
                                        <p:attrNameLst>
                                          <p:attrName>style.visibility</p:attrName>
                                        </p:attrNameLst>
                                      </p:cBhvr>
                                      <p:to>
                                        <p:strVal val="visible"/>
                                      </p:to>
                                    </p:set>
                                    <p:animEffect filter="fade" transition="in">
                                      <p:cBhvr>
                                        <p:cTn dur="1000"/>
                                        <p:tgtEl>
                                          <p:spTgt spid="20276">
                                            <p:txEl>
                                              <p:pRg end="10" st="1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1" st="11"/>
                                            </p:txEl>
                                          </p:spTgt>
                                        </p:tgtEl>
                                        <p:attrNameLst>
                                          <p:attrName>style.visibility</p:attrName>
                                        </p:attrNameLst>
                                      </p:cBhvr>
                                      <p:to>
                                        <p:strVal val="visible"/>
                                      </p:to>
                                    </p:set>
                                    <p:animEffect filter="fade" transition="in">
                                      <p:cBhvr>
                                        <p:cTn dur="1000"/>
                                        <p:tgtEl>
                                          <p:spTgt spid="20276">
                                            <p:txEl>
                                              <p:pRg end="11" st="1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2" st="12"/>
                                            </p:txEl>
                                          </p:spTgt>
                                        </p:tgtEl>
                                        <p:attrNameLst>
                                          <p:attrName>style.visibility</p:attrName>
                                        </p:attrNameLst>
                                      </p:cBhvr>
                                      <p:to>
                                        <p:strVal val="visible"/>
                                      </p:to>
                                    </p:set>
                                    <p:animEffect filter="fade" transition="in">
                                      <p:cBhvr>
                                        <p:cTn dur="1000"/>
                                        <p:tgtEl>
                                          <p:spTgt spid="20276">
                                            <p:txEl>
                                              <p:pRg end="12" st="1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3" st="13"/>
                                            </p:txEl>
                                          </p:spTgt>
                                        </p:tgtEl>
                                        <p:attrNameLst>
                                          <p:attrName>style.visibility</p:attrName>
                                        </p:attrNameLst>
                                      </p:cBhvr>
                                      <p:to>
                                        <p:strVal val="visible"/>
                                      </p:to>
                                    </p:set>
                                    <p:animEffect filter="fade" transition="in">
                                      <p:cBhvr>
                                        <p:cTn dur="1000"/>
                                        <p:tgtEl>
                                          <p:spTgt spid="20276">
                                            <p:txEl>
                                              <p:pRg end="13" st="13"/>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09" name="Shape 20309"/>
        <p:cNvGrpSpPr/>
        <p:nvPr/>
      </p:nvGrpSpPr>
      <p:grpSpPr>
        <a:xfrm>
          <a:off x="0" y="0"/>
          <a:ext cx="0" cy="0"/>
          <a:chOff x="0" y="0"/>
          <a:chExt cx="0" cy="0"/>
        </a:xfrm>
      </p:grpSpPr>
      <p:pic>
        <p:nvPicPr>
          <p:cNvPr id="20310" name="Google Shape;20310;p64"/>
          <p:cNvPicPr preferRelativeResize="0"/>
          <p:nvPr/>
        </p:nvPicPr>
        <p:blipFill>
          <a:blip r:embed="rId3">
            <a:alphaModFix/>
          </a:blip>
          <a:stretch>
            <a:fillRect/>
          </a:stretch>
        </p:blipFill>
        <p:spPr>
          <a:xfrm>
            <a:off x="2698153" y="1195812"/>
            <a:ext cx="3965197" cy="2850175"/>
          </a:xfrm>
          <a:prstGeom prst="rect">
            <a:avLst/>
          </a:prstGeom>
          <a:noFill/>
          <a:ln>
            <a:noFill/>
          </a:ln>
        </p:spPr>
      </p:pic>
      <p:sp>
        <p:nvSpPr>
          <p:cNvPr id="20311" name="Google Shape;20311;p64"/>
          <p:cNvSpPr txBox="1"/>
          <p:nvPr>
            <p:ph type="title"/>
          </p:nvPr>
        </p:nvSpPr>
        <p:spPr>
          <a:xfrm>
            <a:off x="713100" y="2643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Extension: </a:t>
            </a:r>
            <a:r>
              <a:rPr lang="en"/>
              <a:t>Monthly</a:t>
            </a:r>
            <a:r>
              <a:rPr lang="en"/>
              <a:t> Sky Maps</a:t>
            </a:r>
            <a:endParaRPr/>
          </a:p>
        </p:txBody>
      </p:sp>
      <p:sp>
        <p:nvSpPr>
          <p:cNvPr id="20312" name="Google Shape;20312;p64"/>
          <p:cNvSpPr/>
          <p:nvPr/>
        </p:nvSpPr>
        <p:spPr>
          <a:xfrm>
            <a:off x="3168625" y="2253341"/>
            <a:ext cx="267900" cy="267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64"/>
          <p:cNvSpPr/>
          <p:nvPr/>
        </p:nvSpPr>
        <p:spPr>
          <a:xfrm>
            <a:off x="6566161" y="2293314"/>
            <a:ext cx="173700" cy="1737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64"/>
          <p:cNvSpPr/>
          <p:nvPr/>
        </p:nvSpPr>
        <p:spPr>
          <a:xfrm>
            <a:off x="4498789" y="3086873"/>
            <a:ext cx="146100" cy="1461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64"/>
          <p:cNvSpPr txBox="1"/>
          <p:nvPr/>
        </p:nvSpPr>
        <p:spPr>
          <a:xfrm>
            <a:off x="50544" y="1558538"/>
            <a:ext cx="2181600" cy="572700"/>
          </a:xfrm>
          <a:prstGeom prst="rect">
            <a:avLst/>
          </a:prstGeom>
          <a:noFill/>
          <a:ln>
            <a:noFill/>
          </a:ln>
        </p:spPr>
        <p:txBody>
          <a:bodyPr anchorCtr="0" anchor="t" bIns="0" lIns="91425" spcFirstLastPara="1" rIns="91425" wrap="square" tIns="182875">
            <a:noAutofit/>
          </a:bodyPr>
          <a:lstStyle/>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Check this website to download this month’s skymap: </a:t>
            </a:r>
            <a:r>
              <a:rPr lang="en" u="sng">
                <a:solidFill>
                  <a:schemeClr val="hlink"/>
                </a:solidFill>
                <a:latin typeface="Roboto"/>
                <a:ea typeface="Roboto"/>
                <a:cs typeface="Roboto"/>
                <a:sym typeface="Roboto"/>
                <a:hlinkClick r:id="rId4"/>
              </a:rPr>
              <a:t>https://skymaps.com/downloads.html</a:t>
            </a:r>
            <a:r>
              <a:rPr lang="en">
                <a:solidFill>
                  <a:schemeClr val="accent3"/>
                </a:solidFill>
                <a:latin typeface="Roboto"/>
                <a:ea typeface="Roboto"/>
                <a:cs typeface="Roboto"/>
                <a:sym typeface="Roboto"/>
              </a:rPr>
              <a:t> </a:t>
            </a:r>
            <a:endParaRPr>
              <a:solidFill>
                <a:schemeClr val="accent3"/>
              </a:solidFill>
              <a:latin typeface="Roboto"/>
              <a:ea typeface="Roboto"/>
              <a:cs typeface="Roboto"/>
              <a:sym typeface="Roboto"/>
            </a:endParaRPr>
          </a:p>
          <a:p>
            <a:pPr indent="0" lvl="0" marL="0" rtl="0" algn="ctr">
              <a:spcBef>
                <a:spcPts val="1600"/>
              </a:spcBef>
              <a:spcAft>
                <a:spcPts val="1600"/>
              </a:spcAft>
              <a:buNone/>
            </a:pPr>
            <a:r>
              <a:t/>
            </a:r>
            <a:endParaRPr>
              <a:solidFill>
                <a:schemeClr val="accent3"/>
              </a:solidFill>
              <a:latin typeface="Roboto"/>
              <a:ea typeface="Roboto"/>
              <a:cs typeface="Roboto"/>
              <a:sym typeface="Roboto"/>
            </a:endParaRPr>
          </a:p>
        </p:txBody>
      </p:sp>
      <p:sp>
        <p:nvSpPr>
          <p:cNvPr id="20316" name="Google Shape;20316;p64"/>
          <p:cNvSpPr txBox="1"/>
          <p:nvPr/>
        </p:nvSpPr>
        <p:spPr>
          <a:xfrm>
            <a:off x="275700" y="1218052"/>
            <a:ext cx="1731300" cy="340500"/>
          </a:xfrm>
          <a:prstGeom prst="rect">
            <a:avLst/>
          </a:prstGeom>
          <a:noFill/>
          <a:ln>
            <a:noFill/>
          </a:ln>
        </p:spPr>
        <p:txBody>
          <a:bodyPr anchorCtr="0" anchor="ctr" bIns="91425" lIns="91425" spcFirstLastPara="1" rIns="91425" wrap="square" tIns="274300">
            <a:noAutofit/>
          </a:bodyPr>
          <a:lstStyle/>
          <a:p>
            <a:pPr indent="0" lvl="0" marL="0" rtl="0" algn="l">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Grab a sky map!</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20317" name="Google Shape;20317;p64"/>
          <p:cNvCxnSpPr/>
          <p:nvPr/>
        </p:nvCxnSpPr>
        <p:spPr>
          <a:xfrm>
            <a:off x="268356" y="1634738"/>
            <a:ext cx="1746000" cy="0"/>
          </a:xfrm>
          <a:prstGeom prst="straightConnector1">
            <a:avLst/>
          </a:prstGeom>
          <a:noFill/>
          <a:ln cap="flat" cmpd="sng" w="19050">
            <a:solidFill>
              <a:srgbClr val="708EC0"/>
            </a:solidFill>
            <a:prstDash val="solid"/>
            <a:round/>
            <a:headEnd len="med" w="med" type="none"/>
            <a:tailEnd len="med" w="med" type="none"/>
          </a:ln>
        </p:spPr>
      </p:cxnSp>
      <p:cxnSp>
        <p:nvCxnSpPr>
          <p:cNvPr id="20318" name="Google Shape;20318;p64"/>
          <p:cNvCxnSpPr>
            <a:endCxn id="20316" idx="0"/>
          </p:cNvCxnSpPr>
          <p:nvPr/>
        </p:nvCxnSpPr>
        <p:spPr>
          <a:xfrm rot="10800000">
            <a:off x="1141350" y="1218052"/>
            <a:ext cx="1609800" cy="253800"/>
          </a:xfrm>
          <a:prstGeom prst="bentConnector4">
            <a:avLst>
              <a:gd fmla="val 23113" name="adj1"/>
              <a:gd fmla="val 193824" name="adj2"/>
            </a:avLst>
          </a:prstGeom>
          <a:noFill/>
          <a:ln cap="flat" cmpd="sng" w="19050">
            <a:solidFill>
              <a:schemeClr val="accent4"/>
            </a:solidFill>
            <a:prstDash val="solid"/>
            <a:round/>
            <a:headEnd len="med" w="med" type="oval"/>
            <a:tailEnd len="med" w="med" type="none"/>
          </a:ln>
        </p:spPr>
      </p:cxnSp>
      <p:sp>
        <p:nvSpPr>
          <p:cNvPr id="20319" name="Google Shape;20319;p64"/>
          <p:cNvSpPr txBox="1"/>
          <p:nvPr/>
        </p:nvSpPr>
        <p:spPr>
          <a:xfrm>
            <a:off x="5818050" y="4041875"/>
            <a:ext cx="3042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In the bottom right is a key of different celestial objects.  There is even a chart describing magnitude, how bright a star appears. </a:t>
            </a:r>
            <a:endParaRPr>
              <a:solidFill>
                <a:schemeClr val="accent3"/>
              </a:solidFill>
              <a:latin typeface="Roboto"/>
              <a:ea typeface="Roboto"/>
              <a:cs typeface="Roboto"/>
              <a:sym typeface="Roboto"/>
            </a:endParaRPr>
          </a:p>
          <a:p>
            <a:pPr indent="0" lvl="0" marL="0" rtl="0" algn="ctr">
              <a:spcBef>
                <a:spcPts val="1600"/>
              </a:spcBef>
              <a:spcAft>
                <a:spcPts val="1600"/>
              </a:spcAft>
              <a:buNone/>
            </a:pPr>
            <a:r>
              <a:t/>
            </a:r>
            <a:endParaRPr>
              <a:solidFill>
                <a:schemeClr val="accent3"/>
              </a:solidFill>
              <a:latin typeface="Roboto"/>
              <a:ea typeface="Roboto"/>
              <a:cs typeface="Roboto"/>
              <a:sym typeface="Roboto"/>
            </a:endParaRPr>
          </a:p>
        </p:txBody>
      </p:sp>
      <p:sp>
        <p:nvSpPr>
          <p:cNvPr id="20320" name="Google Shape;20320;p64"/>
          <p:cNvSpPr txBox="1"/>
          <p:nvPr/>
        </p:nvSpPr>
        <p:spPr>
          <a:xfrm>
            <a:off x="6473693" y="3719265"/>
            <a:ext cx="1731300" cy="3405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Magnitude</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20321" name="Google Shape;20321;p64"/>
          <p:cNvCxnSpPr/>
          <p:nvPr/>
        </p:nvCxnSpPr>
        <p:spPr>
          <a:xfrm>
            <a:off x="6134093" y="4104263"/>
            <a:ext cx="2410500" cy="0"/>
          </a:xfrm>
          <a:prstGeom prst="straightConnector1">
            <a:avLst/>
          </a:prstGeom>
          <a:noFill/>
          <a:ln cap="flat" cmpd="sng" w="19050">
            <a:solidFill>
              <a:srgbClr val="708EC0"/>
            </a:solidFill>
            <a:prstDash val="solid"/>
            <a:round/>
            <a:headEnd len="med" w="med" type="none"/>
            <a:tailEnd len="med" w="med" type="none"/>
          </a:ln>
        </p:spPr>
      </p:cxnSp>
      <p:sp>
        <p:nvSpPr>
          <p:cNvPr id="20322" name="Google Shape;20322;p64"/>
          <p:cNvSpPr txBox="1"/>
          <p:nvPr/>
        </p:nvSpPr>
        <p:spPr>
          <a:xfrm>
            <a:off x="6911556" y="1545251"/>
            <a:ext cx="2181600" cy="572700"/>
          </a:xfrm>
          <a:prstGeom prst="rect">
            <a:avLst/>
          </a:prstGeom>
          <a:noFill/>
          <a:ln>
            <a:noFill/>
          </a:ln>
        </p:spPr>
        <p:txBody>
          <a:bodyPr anchorCtr="0" anchor="t" bIns="0" lIns="91425" spcFirstLastPara="1" rIns="91425" wrap="square" tIns="182875">
            <a:noAutofit/>
          </a:bodyPr>
          <a:lstStyle/>
          <a:p>
            <a:pPr indent="0" lvl="0" marL="0" rtl="0" algn="r">
              <a:spcBef>
                <a:spcPts val="0"/>
              </a:spcBef>
              <a:spcAft>
                <a:spcPts val="0"/>
              </a:spcAft>
              <a:buNone/>
            </a:pPr>
            <a:r>
              <a:rPr lang="en">
                <a:solidFill>
                  <a:schemeClr val="accent3"/>
                </a:solidFill>
                <a:latin typeface="Roboto"/>
                <a:ea typeface="Roboto"/>
                <a:cs typeface="Roboto"/>
                <a:sym typeface="Roboto"/>
              </a:rPr>
              <a:t> What bright stars might you see above the southern horizon?  </a:t>
            </a:r>
            <a:endParaRPr>
              <a:solidFill>
                <a:schemeClr val="accent3"/>
              </a:solidFill>
              <a:latin typeface="Roboto"/>
              <a:ea typeface="Roboto"/>
              <a:cs typeface="Roboto"/>
              <a:sym typeface="Roboto"/>
            </a:endParaRPr>
          </a:p>
          <a:p>
            <a:pPr indent="0" lvl="0" marL="0" rtl="0" algn="r">
              <a:spcBef>
                <a:spcPts val="1600"/>
              </a:spcBef>
              <a:spcAft>
                <a:spcPts val="0"/>
              </a:spcAft>
              <a:buClr>
                <a:schemeClr val="dk1"/>
              </a:buClr>
              <a:buSzPts val="1100"/>
              <a:buFont typeface="Arial"/>
              <a:buNone/>
            </a:pPr>
            <a:r>
              <a:rPr lang="en">
                <a:solidFill>
                  <a:schemeClr val="accent3"/>
                </a:solidFill>
                <a:latin typeface="Roboto"/>
                <a:ea typeface="Roboto"/>
                <a:cs typeface="Roboto"/>
                <a:sym typeface="Roboto"/>
              </a:rPr>
              <a:t>Can you add a description of brightness to your answer, using the word magnitude?</a:t>
            </a:r>
            <a:endParaRPr>
              <a:solidFill>
                <a:schemeClr val="accent3"/>
              </a:solidFill>
              <a:latin typeface="Roboto"/>
              <a:ea typeface="Roboto"/>
              <a:cs typeface="Roboto"/>
              <a:sym typeface="Roboto"/>
            </a:endParaRPr>
          </a:p>
          <a:p>
            <a:pPr indent="0" lvl="0" marL="0" rtl="0" algn="ctr">
              <a:spcBef>
                <a:spcPts val="1600"/>
              </a:spcBef>
              <a:spcAft>
                <a:spcPts val="1600"/>
              </a:spcAft>
              <a:buNone/>
            </a:pPr>
            <a:r>
              <a:t/>
            </a:r>
            <a:endParaRPr>
              <a:solidFill>
                <a:schemeClr val="accent3"/>
              </a:solidFill>
              <a:latin typeface="Roboto"/>
              <a:ea typeface="Roboto"/>
              <a:cs typeface="Roboto"/>
              <a:sym typeface="Roboto"/>
            </a:endParaRPr>
          </a:p>
        </p:txBody>
      </p:sp>
      <p:sp>
        <p:nvSpPr>
          <p:cNvPr id="20323" name="Google Shape;20323;p64"/>
          <p:cNvSpPr txBox="1"/>
          <p:nvPr/>
        </p:nvSpPr>
        <p:spPr>
          <a:xfrm>
            <a:off x="7129349" y="1218052"/>
            <a:ext cx="1731300" cy="340500"/>
          </a:xfrm>
          <a:prstGeom prst="rect">
            <a:avLst/>
          </a:prstGeom>
          <a:noFill/>
          <a:ln>
            <a:noFill/>
          </a:ln>
        </p:spPr>
        <p:txBody>
          <a:bodyPr anchorCtr="0" anchor="ctr" bIns="91425" lIns="91425" spcFirstLastPara="1" rIns="91425" wrap="square" tIns="274300">
            <a:noAutofit/>
          </a:bodyPr>
          <a:lstStyle/>
          <a:p>
            <a:pPr indent="0" lvl="0" marL="0" rtl="0" algn="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Give it a try!</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20324" name="Google Shape;20324;p64"/>
          <p:cNvCxnSpPr/>
          <p:nvPr/>
        </p:nvCxnSpPr>
        <p:spPr>
          <a:xfrm>
            <a:off x="7129368" y="1621451"/>
            <a:ext cx="1746000" cy="0"/>
          </a:xfrm>
          <a:prstGeom prst="straightConnector1">
            <a:avLst/>
          </a:prstGeom>
          <a:noFill/>
          <a:ln cap="flat" cmpd="sng" w="19050">
            <a:solidFill>
              <a:srgbClr val="708EC0"/>
            </a:solidFill>
            <a:prstDash val="solid"/>
            <a:round/>
            <a:headEnd len="med" w="med" type="none"/>
            <a:tailEnd len="med" w="med" type="none"/>
          </a:ln>
        </p:spPr>
      </p:cxnSp>
      <p:cxnSp>
        <p:nvCxnSpPr>
          <p:cNvPr id="20325" name="Google Shape;20325;p64"/>
          <p:cNvCxnSpPr>
            <a:endCxn id="20320" idx="0"/>
          </p:cNvCxnSpPr>
          <p:nvPr/>
        </p:nvCxnSpPr>
        <p:spPr>
          <a:xfrm>
            <a:off x="6661643" y="3468765"/>
            <a:ext cx="677700" cy="250500"/>
          </a:xfrm>
          <a:prstGeom prst="straightConnector1">
            <a:avLst/>
          </a:prstGeom>
          <a:noFill/>
          <a:ln cap="flat" cmpd="sng" w="19050">
            <a:solidFill>
              <a:schemeClr val="accent4"/>
            </a:solidFill>
            <a:prstDash val="solid"/>
            <a:round/>
            <a:headEnd len="med" w="med" type="oval"/>
            <a:tailEnd len="med" w="med" type="none"/>
          </a:ln>
        </p:spPr>
      </p:cxnSp>
      <p:sp>
        <p:nvSpPr>
          <p:cNvPr id="20326" name="Google Shape;20326;p64"/>
          <p:cNvSpPr txBox="1"/>
          <p:nvPr/>
        </p:nvSpPr>
        <p:spPr>
          <a:xfrm>
            <a:off x="740850" y="4028600"/>
            <a:ext cx="27741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It’s just like your planisphere but it is always set to 8-9pm for this month only, so it doesn’t rotate, as the date and time are ‘set’.</a:t>
            </a:r>
            <a:endParaRPr>
              <a:solidFill>
                <a:schemeClr val="accent3"/>
              </a:solidFill>
              <a:latin typeface="Roboto"/>
              <a:ea typeface="Roboto"/>
              <a:cs typeface="Roboto"/>
              <a:sym typeface="Roboto"/>
            </a:endParaRPr>
          </a:p>
          <a:p>
            <a:pPr indent="0" lvl="0" marL="0" rtl="0" algn="ctr">
              <a:spcBef>
                <a:spcPts val="1600"/>
              </a:spcBef>
              <a:spcAft>
                <a:spcPts val="0"/>
              </a:spcAft>
              <a:buNone/>
            </a:pPr>
            <a:r>
              <a:t/>
            </a:r>
            <a:endParaRPr>
              <a:solidFill>
                <a:schemeClr val="accent3"/>
              </a:solidFill>
              <a:latin typeface="Roboto"/>
              <a:ea typeface="Roboto"/>
              <a:cs typeface="Roboto"/>
              <a:sym typeface="Roboto"/>
            </a:endParaRPr>
          </a:p>
          <a:p>
            <a:pPr indent="0" lvl="0" marL="0" rtl="0" algn="ctr">
              <a:spcBef>
                <a:spcPts val="1600"/>
              </a:spcBef>
              <a:spcAft>
                <a:spcPts val="1600"/>
              </a:spcAft>
              <a:buNone/>
            </a:pPr>
            <a:r>
              <a:t/>
            </a:r>
            <a:endParaRPr>
              <a:solidFill>
                <a:schemeClr val="accent3"/>
              </a:solidFill>
              <a:latin typeface="Roboto"/>
              <a:ea typeface="Roboto"/>
              <a:cs typeface="Roboto"/>
              <a:sym typeface="Roboto"/>
            </a:endParaRPr>
          </a:p>
        </p:txBody>
      </p:sp>
      <p:sp>
        <p:nvSpPr>
          <p:cNvPr id="20327" name="Google Shape;20327;p64"/>
          <p:cNvSpPr txBox="1"/>
          <p:nvPr/>
        </p:nvSpPr>
        <p:spPr>
          <a:xfrm>
            <a:off x="970050" y="3719275"/>
            <a:ext cx="2022900" cy="3405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A set time</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20328" name="Google Shape;20328;p64"/>
          <p:cNvCxnSpPr/>
          <p:nvPr/>
        </p:nvCxnSpPr>
        <p:spPr>
          <a:xfrm>
            <a:off x="970050" y="4103813"/>
            <a:ext cx="2315700" cy="900"/>
          </a:xfrm>
          <a:prstGeom prst="straightConnector1">
            <a:avLst/>
          </a:prstGeom>
          <a:noFill/>
          <a:ln cap="flat" cmpd="sng" w="19050">
            <a:solidFill>
              <a:srgbClr val="708EC0"/>
            </a:solidFill>
            <a:prstDash val="solid"/>
            <a:round/>
            <a:headEnd len="med" w="med" type="none"/>
            <a:tailEnd len="med" w="med" type="none"/>
          </a:ln>
        </p:spPr>
      </p:cxnSp>
      <p:sp>
        <p:nvSpPr>
          <p:cNvPr id="20329" name="Google Shape;20329;p64"/>
          <p:cNvSpPr/>
          <p:nvPr/>
        </p:nvSpPr>
        <p:spPr>
          <a:xfrm>
            <a:off x="6191425" y="1388750"/>
            <a:ext cx="598200" cy="492000"/>
          </a:xfrm>
          <a:prstGeom prst="ellipse">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64"/>
          <p:cNvSpPr/>
          <p:nvPr/>
        </p:nvSpPr>
        <p:spPr>
          <a:xfrm>
            <a:off x="3114175" y="1299175"/>
            <a:ext cx="598200" cy="492000"/>
          </a:xfrm>
          <a:prstGeom prst="ellipse">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0331" name="Google Shape;20331;p64"/>
          <p:cNvPicPr preferRelativeResize="0"/>
          <p:nvPr/>
        </p:nvPicPr>
        <p:blipFill>
          <a:blip r:embed="rId5">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26"/>
                                        </p:tgtEl>
                                        <p:attrNameLst>
                                          <p:attrName>style.visibility</p:attrName>
                                        </p:attrNameLst>
                                      </p:cBhvr>
                                      <p:to>
                                        <p:strVal val="visible"/>
                                      </p:to>
                                    </p:set>
                                    <p:animEffect filter="fade" transition="in">
                                      <p:cBhvr>
                                        <p:cTn dur="1000"/>
                                        <p:tgtEl>
                                          <p:spTgt spid="20326"/>
                                        </p:tgtEl>
                                      </p:cBhvr>
                                    </p:animEffect>
                                  </p:childTnLst>
                                </p:cTn>
                              </p:par>
                              <p:par>
                                <p:cTn fill="hold" nodeType="withEffect" presetClass="entr" presetID="10" presetSubtype="0">
                                  <p:stCondLst>
                                    <p:cond delay="0"/>
                                  </p:stCondLst>
                                  <p:childTnLst>
                                    <p:set>
                                      <p:cBhvr>
                                        <p:cTn dur="1" fill="hold">
                                          <p:stCondLst>
                                            <p:cond delay="0"/>
                                          </p:stCondLst>
                                        </p:cTn>
                                        <p:tgtEl>
                                          <p:spTgt spid="20327"/>
                                        </p:tgtEl>
                                        <p:attrNameLst>
                                          <p:attrName>style.visibility</p:attrName>
                                        </p:attrNameLst>
                                      </p:cBhvr>
                                      <p:to>
                                        <p:strVal val="visible"/>
                                      </p:to>
                                    </p:set>
                                    <p:animEffect filter="fade" transition="in">
                                      <p:cBhvr>
                                        <p:cTn dur="1000"/>
                                        <p:tgtEl>
                                          <p:spTgt spid="20327"/>
                                        </p:tgtEl>
                                      </p:cBhvr>
                                    </p:animEffect>
                                  </p:childTnLst>
                                </p:cTn>
                              </p:par>
                              <p:par>
                                <p:cTn fill="hold" nodeType="withEffect" presetClass="entr" presetID="10" presetSubtype="0">
                                  <p:stCondLst>
                                    <p:cond delay="0"/>
                                  </p:stCondLst>
                                  <p:childTnLst>
                                    <p:set>
                                      <p:cBhvr>
                                        <p:cTn dur="1" fill="hold">
                                          <p:stCondLst>
                                            <p:cond delay="0"/>
                                          </p:stCondLst>
                                        </p:cTn>
                                        <p:tgtEl>
                                          <p:spTgt spid="20328"/>
                                        </p:tgtEl>
                                        <p:attrNameLst>
                                          <p:attrName>style.visibility</p:attrName>
                                        </p:attrNameLst>
                                      </p:cBhvr>
                                      <p:to>
                                        <p:strVal val="visible"/>
                                      </p:to>
                                    </p:set>
                                    <p:animEffect filter="fade" transition="in">
                                      <p:cBhvr>
                                        <p:cTn dur="1000"/>
                                        <p:tgtEl>
                                          <p:spTgt spid="20328"/>
                                        </p:tgtEl>
                                      </p:cBhvr>
                                    </p:animEffect>
                                  </p:childTnLst>
                                </p:cTn>
                              </p:par>
                              <p:par>
                                <p:cTn fill="hold" nodeType="withEffect" presetClass="entr" presetID="10" presetSubtype="0">
                                  <p:stCondLst>
                                    <p:cond delay="0"/>
                                  </p:stCondLst>
                                  <p:childTnLst>
                                    <p:set>
                                      <p:cBhvr>
                                        <p:cTn dur="1" fill="hold">
                                          <p:stCondLst>
                                            <p:cond delay="0"/>
                                          </p:stCondLst>
                                        </p:cTn>
                                        <p:tgtEl>
                                          <p:spTgt spid="20330"/>
                                        </p:tgtEl>
                                        <p:attrNameLst>
                                          <p:attrName>style.visibility</p:attrName>
                                        </p:attrNameLst>
                                      </p:cBhvr>
                                      <p:to>
                                        <p:strVal val="visible"/>
                                      </p:to>
                                    </p:set>
                                    <p:animEffect filter="fade" transition="in">
                                      <p:cBhvr>
                                        <p:cTn dur="1000"/>
                                        <p:tgtEl>
                                          <p:spTgt spid="20330"/>
                                        </p:tgtEl>
                                      </p:cBhvr>
                                    </p:animEffect>
                                  </p:childTnLst>
                                </p:cTn>
                              </p:par>
                              <p:par>
                                <p:cTn fill="hold" nodeType="withEffect" presetClass="entr" presetID="10" presetSubtype="0">
                                  <p:stCondLst>
                                    <p:cond delay="0"/>
                                  </p:stCondLst>
                                  <p:childTnLst>
                                    <p:set>
                                      <p:cBhvr>
                                        <p:cTn dur="1" fill="hold">
                                          <p:stCondLst>
                                            <p:cond delay="0"/>
                                          </p:stCondLst>
                                        </p:cTn>
                                        <p:tgtEl>
                                          <p:spTgt spid="20329"/>
                                        </p:tgtEl>
                                        <p:attrNameLst>
                                          <p:attrName>style.visibility</p:attrName>
                                        </p:attrNameLst>
                                      </p:cBhvr>
                                      <p:to>
                                        <p:strVal val="visible"/>
                                      </p:to>
                                    </p:set>
                                    <p:animEffect filter="fade" transition="in">
                                      <p:cBhvr>
                                        <p:cTn dur="1000"/>
                                        <p:tgtEl>
                                          <p:spTgt spid="2032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19"/>
                                        </p:tgtEl>
                                        <p:attrNameLst>
                                          <p:attrName>style.visibility</p:attrName>
                                        </p:attrNameLst>
                                      </p:cBhvr>
                                      <p:to>
                                        <p:strVal val="visible"/>
                                      </p:to>
                                    </p:set>
                                    <p:animEffect filter="fade" transition="in">
                                      <p:cBhvr>
                                        <p:cTn dur="1000"/>
                                        <p:tgtEl>
                                          <p:spTgt spid="20319"/>
                                        </p:tgtEl>
                                      </p:cBhvr>
                                    </p:animEffect>
                                  </p:childTnLst>
                                </p:cTn>
                              </p:par>
                              <p:par>
                                <p:cTn fill="hold" nodeType="withEffect" presetClass="entr" presetID="10" presetSubtype="0">
                                  <p:stCondLst>
                                    <p:cond delay="0"/>
                                  </p:stCondLst>
                                  <p:childTnLst>
                                    <p:set>
                                      <p:cBhvr>
                                        <p:cTn dur="1" fill="hold">
                                          <p:stCondLst>
                                            <p:cond delay="0"/>
                                          </p:stCondLst>
                                        </p:cTn>
                                        <p:tgtEl>
                                          <p:spTgt spid="20320"/>
                                        </p:tgtEl>
                                        <p:attrNameLst>
                                          <p:attrName>style.visibility</p:attrName>
                                        </p:attrNameLst>
                                      </p:cBhvr>
                                      <p:to>
                                        <p:strVal val="visible"/>
                                      </p:to>
                                    </p:set>
                                    <p:animEffect filter="fade" transition="in">
                                      <p:cBhvr>
                                        <p:cTn dur="1000"/>
                                        <p:tgtEl>
                                          <p:spTgt spid="20320"/>
                                        </p:tgtEl>
                                      </p:cBhvr>
                                    </p:animEffect>
                                  </p:childTnLst>
                                </p:cTn>
                              </p:par>
                              <p:par>
                                <p:cTn fill="hold" nodeType="withEffect" presetClass="entr" presetID="10" presetSubtype="0">
                                  <p:stCondLst>
                                    <p:cond delay="0"/>
                                  </p:stCondLst>
                                  <p:childTnLst>
                                    <p:set>
                                      <p:cBhvr>
                                        <p:cTn dur="1" fill="hold">
                                          <p:stCondLst>
                                            <p:cond delay="0"/>
                                          </p:stCondLst>
                                        </p:cTn>
                                        <p:tgtEl>
                                          <p:spTgt spid="20321"/>
                                        </p:tgtEl>
                                        <p:attrNameLst>
                                          <p:attrName>style.visibility</p:attrName>
                                        </p:attrNameLst>
                                      </p:cBhvr>
                                      <p:to>
                                        <p:strVal val="visible"/>
                                      </p:to>
                                    </p:set>
                                    <p:animEffect filter="fade" transition="in">
                                      <p:cBhvr>
                                        <p:cTn dur="1000"/>
                                        <p:tgtEl>
                                          <p:spTgt spid="20321"/>
                                        </p:tgtEl>
                                      </p:cBhvr>
                                    </p:animEffect>
                                  </p:childTnLst>
                                </p:cTn>
                              </p:par>
                              <p:par>
                                <p:cTn fill="hold" nodeType="withEffect" presetClass="entr" presetID="10" presetSubtype="0">
                                  <p:stCondLst>
                                    <p:cond delay="0"/>
                                  </p:stCondLst>
                                  <p:childTnLst>
                                    <p:set>
                                      <p:cBhvr>
                                        <p:cTn dur="1" fill="hold">
                                          <p:stCondLst>
                                            <p:cond delay="0"/>
                                          </p:stCondLst>
                                        </p:cTn>
                                        <p:tgtEl>
                                          <p:spTgt spid="20325"/>
                                        </p:tgtEl>
                                        <p:attrNameLst>
                                          <p:attrName>style.visibility</p:attrName>
                                        </p:attrNameLst>
                                      </p:cBhvr>
                                      <p:to>
                                        <p:strVal val="visible"/>
                                      </p:to>
                                    </p:set>
                                    <p:animEffect filter="fade" transition="in">
                                      <p:cBhvr>
                                        <p:cTn dur="1000"/>
                                        <p:tgtEl>
                                          <p:spTgt spid="20325"/>
                                        </p:tgtEl>
                                      </p:cBhvr>
                                    </p:animEffect>
                                  </p:childTnLst>
                                </p:cTn>
                              </p:par>
                              <p:par>
                                <p:cTn fill="hold" nodeType="withEffect" presetClass="entr" presetID="10" presetSubtype="0">
                                  <p:stCondLst>
                                    <p:cond delay="0"/>
                                  </p:stCondLst>
                                  <p:childTnLst>
                                    <p:set>
                                      <p:cBhvr>
                                        <p:cTn dur="1" fill="hold">
                                          <p:stCondLst>
                                            <p:cond delay="0"/>
                                          </p:stCondLst>
                                        </p:cTn>
                                        <p:tgtEl>
                                          <p:spTgt spid="20325"/>
                                        </p:tgtEl>
                                        <p:attrNameLst>
                                          <p:attrName>style.visibility</p:attrName>
                                        </p:attrNameLst>
                                      </p:cBhvr>
                                      <p:to>
                                        <p:strVal val="visible"/>
                                      </p:to>
                                    </p:set>
                                    <p:animEffect filter="fade" transition="in">
                                      <p:cBhvr>
                                        <p:cTn dur="1000"/>
                                        <p:tgtEl>
                                          <p:spTgt spid="2032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22"/>
                                        </p:tgtEl>
                                        <p:attrNameLst>
                                          <p:attrName>style.visibility</p:attrName>
                                        </p:attrNameLst>
                                      </p:cBhvr>
                                      <p:to>
                                        <p:strVal val="visible"/>
                                      </p:to>
                                    </p:set>
                                    <p:animEffect filter="fade" transition="in">
                                      <p:cBhvr>
                                        <p:cTn dur="1000"/>
                                        <p:tgtEl>
                                          <p:spTgt spid="20322"/>
                                        </p:tgtEl>
                                      </p:cBhvr>
                                    </p:animEffect>
                                  </p:childTnLst>
                                </p:cTn>
                              </p:par>
                              <p:par>
                                <p:cTn fill="hold" nodeType="withEffect" presetClass="entr" presetID="10" presetSubtype="0">
                                  <p:stCondLst>
                                    <p:cond delay="0"/>
                                  </p:stCondLst>
                                  <p:childTnLst>
                                    <p:set>
                                      <p:cBhvr>
                                        <p:cTn dur="1" fill="hold">
                                          <p:stCondLst>
                                            <p:cond delay="0"/>
                                          </p:stCondLst>
                                        </p:cTn>
                                        <p:tgtEl>
                                          <p:spTgt spid="20323"/>
                                        </p:tgtEl>
                                        <p:attrNameLst>
                                          <p:attrName>style.visibility</p:attrName>
                                        </p:attrNameLst>
                                      </p:cBhvr>
                                      <p:to>
                                        <p:strVal val="visible"/>
                                      </p:to>
                                    </p:set>
                                    <p:animEffect filter="fade" transition="in">
                                      <p:cBhvr>
                                        <p:cTn dur="1000"/>
                                        <p:tgtEl>
                                          <p:spTgt spid="20323"/>
                                        </p:tgtEl>
                                      </p:cBhvr>
                                    </p:animEffect>
                                  </p:childTnLst>
                                </p:cTn>
                              </p:par>
                              <p:par>
                                <p:cTn fill="hold" nodeType="withEffect" presetClass="entr" presetID="10" presetSubtype="0">
                                  <p:stCondLst>
                                    <p:cond delay="0"/>
                                  </p:stCondLst>
                                  <p:childTnLst>
                                    <p:set>
                                      <p:cBhvr>
                                        <p:cTn dur="1" fill="hold">
                                          <p:stCondLst>
                                            <p:cond delay="0"/>
                                          </p:stCondLst>
                                        </p:cTn>
                                        <p:tgtEl>
                                          <p:spTgt spid="20324"/>
                                        </p:tgtEl>
                                        <p:attrNameLst>
                                          <p:attrName>style.visibility</p:attrName>
                                        </p:attrNameLst>
                                      </p:cBhvr>
                                      <p:to>
                                        <p:strVal val="visible"/>
                                      </p:to>
                                    </p:set>
                                    <p:animEffect filter="fade" transition="in">
                                      <p:cBhvr>
                                        <p:cTn dur="1000"/>
                                        <p:tgtEl>
                                          <p:spTgt spid="203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35" name="Shape 20335"/>
        <p:cNvGrpSpPr/>
        <p:nvPr/>
      </p:nvGrpSpPr>
      <p:grpSpPr>
        <a:xfrm>
          <a:off x="0" y="0"/>
          <a:ext cx="0" cy="0"/>
          <a:chOff x="0" y="0"/>
          <a:chExt cx="0" cy="0"/>
        </a:xfrm>
      </p:grpSpPr>
      <p:sp>
        <p:nvSpPr>
          <p:cNvPr id="20336" name="Google Shape;20336;p6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what you have learned!</a:t>
            </a:r>
            <a:endParaRPr/>
          </a:p>
        </p:txBody>
      </p:sp>
      <p:grpSp>
        <p:nvGrpSpPr>
          <p:cNvPr id="20337" name="Google Shape;20337;p65"/>
          <p:cNvGrpSpPr/>
          <p:nvPr/>
        </p:nvGrpSpPr>
        <p:grpSpPr>
          <a:xfrm>
            <a:off x="713222" y="1271964"/>
            <a:ext cx="1920899" cy="3332074"/>
            <a:chOff x="1383800" y="1586525"/>
            <a:chExt cx="671925" cy="1165550"/>
          </a:xfrm>
        </p:grpSpPr>
        <p:sp>
          <p:nvSpPr>
            <p:cNvPr id="20338" name="Google Shape;20338;p65"/>
            <p:cNvSpPr/>
            <p:nvPr/>
          </p:nvSpPr>
          <p:spPr>
            <a:xfrm>
              <a:off x="1410250" y="2060625"/>
              <a:ext cx="149425" cy="259150"/>
            </a:xfrm>
            <a:custGeom>
              <a:rect b="b" l="l" r="r" t="t"/>
              <a:pathLst>
                <a:path extrusionOk="0" h="10366" w="5977">
                  <a:moveTo>
                    <a:pt x="5977" y="0"/>
                  </a:moveTo>
                  <a:lnTo>
                    <a:pt x="0" y="4534"/>
                  </a:lnTo>
                  <a:lnTo>
                    <a:pt x="0" y="10366"/>
                  </a:lnTo>
                  <a:lnTo>
                    <a:pt x="5977" y="7600"/>
                  </a:lnTo>
                  <a:lnTo>
                    <a:pt x="59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65"/>
            <p:cNvSpPr/>
            <p:nvPr/>
          </p:nvSpPr>
          <p:spPr>
            <a:xfrm>
              <a:off x="1879825" y="2060625"/>
              <a:ext cx="149425" cy="259150"/>
            </a:xfrm>
            <a:custGeom>
              <a:rect b="b" l="l" r="r" t="t"/>
              <a:pathLst>
                <a:path extrusionOk="0" h="10366" w="5977">
                  <a:moveTo>
                    <a:pt x="0" y="0"/>
                  </a:moveTo>
                  <a:lnTo>
                    <a:pt x="0" y="7600"/>
                  </a:lnTo>
                  <a:lnTo>
                    <a:pt x="5977" y="10366"/>
                  </a:lnTo>
                  <a:lnTo>
                    <a:pt x="5977" y="453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65"/>
            <p:cNvSpPr/>
            <p:nvPr/>
          </p:nvSpPr>
          <p:spPr>
            <a:xfrm>
              <a:off x="1383800" y="2149900"/>
              <a:ext cx="149125" cy="259175"/>
            </a:xfrm>
            <a:custGeom>
              <a:rect b="b" l="l" r="r" t="t"/>
              <a:pathLst>
                <a:path extrusionOk="0" h="10367" w="5965">
                  <a:moveTo>
                    <a:pt x="5965" y="1"/>
                  </a:moveTo>
                  <a:lnTo>
                    <a:pt x="0" y="4546"/>
                  </a:lnTo>
                  <a:lnTo>
                    <a:pt x="0" y="10366"/>
                  </a:lnTo>
                  <a:lnTo>
                    <a:pt x="5965" y="7612"/>
                  </a:lnTo>
                  <a:lnTo>
                    <a:pt x="59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65"/>
            <p:cNvSpPr/>
            <p:nvPr/>
          </p:nvSpPr>
          <p:spPr>
            <a:xfrm>
              <a:off x="1906275" y="2149900"/>
              <a:ext cx="149450" cy="259175"/>
            </a:xfrm>
            <a:custGeom>
              <a:rect b="b" l="l" r="r" t="t"/>
              <a:pathLst>
                <a:path extrusionOk="0" h="10367" w="5978">
                  <a:moveTo>
                    <a:pt x="1" y="1"/>
                  </a:moveTo>
                  <a:lnTo>
                    <a:pt x="1" y="7612"/>
                  </a:lnTo>
                  <a:lnTo>
                    <a:pt x="5977" y="10366"/>
                  </a:lnTo>
                  <a:lnTo>
                    <a:pt x="5977" y="454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65"/>
            <p:cNvSpPr/>
            <p:nvPr/>
          </p:nvSpPr>
          <p:spPr>
            <a:xfrm>
              <a:off x="1499225" y="1586525"/>
              <a:ext cx="220400" cy="855000"/>
            </a:xfrm>
            <a:custGeom>
              <a:rect b="b" l="l" r="r" t="t"/>
              <a:pathLst>
                <a:path extrusionOk="0" h="34200" w="8816">
                  <a:moveTo>
                    <a:pt x="8815" y="1"/>
                  </a:moveTo>
                  <a:lnTo>
                    <a:pt x="8683" y="133"/>
                  </a:lnTo>
                  <a:cubicBezTo>
                    <a:pt x="8599" y="217"/>
                    <a:pt x="8466" y="349"/>
                    <a:pt x="8310" y="518"/>
                  </a:cubicBezTo>
                  <a:cubicBezTo>
                    <a:pt x="8154" y="686"/>
                    <a:pt x="7961" y="903"/>
                    <a:pt x="7757" y="1143"/>
                  </a:cubicBezTo>
                  <a:lnTo>
                    <a:pt x="7420" y="1540"/>
                  </a:lnTo>
                  <a:lnTo>
                    <a:pt x="7059" y="1985"/>
                  </a:lnTo>
                  <a:cubicBezTo>
                    <a:pt x="6470" y="2718"/>
                    <a:pt x="5929" y="3488"/>
                    <a:pt x="5424" y="4282"/>
                  </a:cubicBezTo>
                  <a:cubicBezTo>
                    <a:pt x="4811" y="5232"/>
                    <a:pt x="4246" y="6218"/>
                    <a:pt x="3728" y="7240"/>
                  </a:cubicBezTo>
                  <a:cubicBezTo>
                    <a:pt x="3151" y="8370"/>
                    <a:pt x="2646" y="9549"/>
                    <a:pt x="2201" y="10739"/>
                  </a:cubicBezTo>
                  <a:cubicBezTo>
                    <a:pt x="1720" y="12014"/>
                    <a:pt x="1323" y="13324"/>
                    <a:pt x="1011" y="14647"/>
                  </a:cubicBezTo>
                  <a:cubicBezTo>
                    <a:pt x="337" y="17437"/>
                    <a:pt x="1" y="20287"/>
                    <a:pt x="1" y="23149"/>
                  </a:cubicBezTo>
                  <a:cubicBezTo>
                    <a:pt x="1" y="24592"/>
                    <a:pt x="85" y="26035"/>
                    <a:pt x="241" y="27466"/>
                  </a:cubicBezTo>
                  <a:cubicBezTo>
                    <a:pt x="410" y="28873"/>
                    <a:pt x="650" y="30268"/>
                    <a:pt x="987" y="31651"/>
                  </a:cubicBezTo>
                  <a:cubicBezTo>
                    <a:pt x="1191" y="32516"/>
                    <a:pt x="1432" y="33370"/>
                    <a:pt x="1708" y="34200"/>
                  </a:cubicBezTo>
                  <a:cubicBezTo>
                    <a:pt x="3930" y="33249"/>
                    <a:pt x="6316" y="32757"/>
                    <a:pt x="8728" y="32757"/>
                  </a:cubicBezTo>
                  <a:cubicBezTo>
                    <a:pt x="8757" y="32757"/>
                    <a:pt x="8786" y="32757"/>
                    <a:pt x="8815" y="32757"/>
                  </a:cubicBezTo>
                  <a:lnTo>
                    <a:pt x="88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65"/>
            <p:cNvSpPr/>
            <p:nvPr/>
          </p:nvSpPr>
          <p:spPr>
            <a:xfrm>
              <a:off x="1719600" y="1586525"/>
              <a:ext cx="220675" cy="855000"/>
            </a:xfrm>
            <a:custGeom>
              <a:rect b="b" l="l" r="r" t="t"/>
              <a:pathLst>
                <a:path extrusionOk="0" h="34200" w="8827">
                  <a:moveTo>
                    <a:pt x="0" y="1"/>
                  </a:moveTo>
                  <a:lnTo>
                    <a:pt x="0" y="32757"/>
                  </a:lnTo>
                  <a:cubicBezTo>
                    <a:pt x="29" y="32757"/>
                    <a:pt x="58" y="32757"/>
                    <a:pt x="88" y="32757"/>
                  </a:cubicBezTo>
                  <a:cubicBezTo>
                    <a:pt x="2511" y="32757"/>
                    <a:pt x="4897" y="33249"/>
                    <a:pt x="7119" y="34200"/>
                  </a:cubicBezTo>
                  <a:cubicBezTo>
                    <a:pt x="7383" y="33370"/>
                    <a:pt x="7636" y="32516"/>
                    <a:pt x="7840" y="31651"/>
                  </a:cubicBezTo>
                  <a:cubicBezTo>
                    <a:pt x="8177" y="30268"/>
                    <a:pt x="8418" y="28873"/>
                    <a:pt x="8586" y="27466"/>
                  </a:cubicBezTo>
                  <a:cubicBezTo>
                    <a:pt x="8742" y="26035"/>
                    <a:pt x="8826" y="24592"/>
                    <a:pt x="8826" y="23149"/>
                  </a:cubicBezTo>
                  <a:cubicBezTo>
                    <a:pt x="8826" y="20287"/>
                    <a:pt x="8490" y="17437"/>
                    <a:pt x="7816" y="14647"/>
                  </a:cubicBezTo>
                  <a:cubicBezTo>
                    <a:pt x="7504" y="13324"/>
                    <a:pt x="7107" y="12014"/>
                    <a:pt x="6626" y="10739"/>
                  </a:cubicBezTo>
                  <a:cubicBezTo>
                    <a:pt x="6181" y="9549"/>
                    <a:pt x="5664" y="8370"/>
                    <a:pt x="5099" y="7240"/>
                  </a:cubicBezTo>
                  <a:cubicBezTo>
                    <a:pt x="4582" y="6218"/>
                    <a:pt x="4016" y="5232"/>
                    <a:pt x="3403" y="4282"/>
                  </a:cubicBezTo>
                  <a:cubicBezTo>
                    <a:pt x="2898" y="3488"/>
                    <a:pt x="2345" y="2718"/>
                    <a:pt x="1768" y="1985"/>
                  </a:cubicBezTo>
                  <a:lnTo>
                    <a:pt x="1407" y="1540"/>
                  </a:lnTo>
                  <a:lnTo>
                    <a:pt x="1070" y="1143"/>
                  </a:lnTo>
                  <a:cubicBezTo>
                    <a:pt x="866" y="891"/>
                    <a:pt x="673" y="686"/>
                    <a:pt x="517" y="518"/>
                  </a:cubicBezTo>
                  <a:cubicBezTo>
                    <a:pt x="361" y="337"/>
                    <a:pt x="229" y="217"/>
                    <a:pt x="144" y="133"/>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65"/>
            <p:cNvSpPr/>
            <p:nvPr/>
          </p:nvSpPr>
          <p:spPr>
            <a:xfrm>
              <a:off x="1677200" y="2136675"/>
              <a:ext cx="87500" cy="409775"/>
            </a:xfrm>
            <a:custGeom>
              <a:rect b="b" l="l" r="r" t="t"/>
              <a:pathLst>
                <a:path extrusionOk="0" h="16391" w="3500">
                  <a:moveTo>
                    <a:pt x="1576" y="0"/>
                  </a:moveTo>
                  <a:cubicBezTo>
                    <a:pt x="1576" y="0"/>
                    <a:pt x="1540" y="61"/>
                    <a:pt x="1456" y="181"/>
                  </a:cubicBezTo>
                  <a:cubicBezTo>
                    <a:pt x="1371" y="301"/>
                    <a:pt x="1275" y="481"/>
                    <a:pt x="1143" y="698"/>
                  </a:cubicBezTo>
                  <a:cubicBezTo>
                    <a:pt x="830" y="1287"/>
                    <a:pt x="590" y="1912"/>
                    <a:pt x="409" y="2550"/>
                  </a:cubicBezTo>
                  <a:cubicBezTo>
                    <a:pt x="289" y="2959"/>
                    <a:pt x="193" y="3380"/>
                    <a:pt x="121" y="3800"/>
                  </a:cubicBezTo>
                  <a:cubicBezTo>
                    <a:pt x="37" y="4245"/>
                    <a:pt x="1" y="4714"/>
                    <a:pt x="13" y="5183"/>
                  </a:cubicBezTo>
                  <a:cubicBezTo>
                    <a:pt x="25" y="5676"/>
                    <a:pt x="85" y="6169"/>
                    <a:pt x="181" y="6662"/>
                  </a:cubicBezTo>
                  <a:cubicBezTo>
                    <a:pt x="277" y="7167"/>
                    <a:pt x="361" y="7684"/>
                    <a:pt x="421" y="8189"/>
                  </a:cubicBezTo>
                  <a:cubicBezTo>
                    <a:pt x="518" y="9212"/>
                    <a:pt x="638" y="10234"/>
                    <a:pt x="770" y="11196"/>
                  </a:cubicBezTo>
                  <a:cubicBezTo>
                    <a:pt x="830" y="11677"/>
                    <a:pt x="890" y="12146"/>
                    <a:pt x="963" y="12579"/>
                  </a:cubicBezTo>
                  <a:cubicBezTo>
                    <a:pt x="1023" y="13024"/>
                    <a:pt x="1095" y="13432"/>
                    <a:pt x="1143" y="13817"/>
                  </a:cubicBezTo>
                  <a:cubicBezTo>
                    <a:pt x="1203" y="14214"/>
                    <a:pt x="1263" y="14563"/>
                    <a:pt x="1323" y="14875"/>
                  </a:cubicBezTo>
                  <a:cubicBezTo>
                    <a:pt x="1371" y="15188"/>
                    <a:pt x="1419" y="15453"/>
                    <a:pt x="1456" y="15681"/>
                  </a:cubicBezTo>
                  <a:cubicBezTo>
                    <a:pt x="1540" y="16126"/>
                    <a:pt x="1588" y="16391"/>
                    <a:pt x="1588" y="16391"/>
                  </a:cubicBezTo>
                  <a:lnTo>
                    <a:pt x="1925" y="16391"/>
                  </a:lnTo>
                  <a:cubicBezTo>
                    <a:pt x="1925" y="16391"/>
                    <a:pt x="1973" y="16138"/>
                    <a:pt x="2045" y="15681"/>
                  </a:cubicBezTo>
                  <a:cubicBezTo>
                    <a:pt x="2093" y="15453"/>
                    <a:pt x="2141" y="15188"/>
                    <a:pt x="2189" y="14875"/>
                  </a:cubicBezTo>
                  <a:cubicBezTo>
                    <a:pt x="2237" y="14551"/>
                    <a:pt x="2297" y="14202"/>
                    <a:pt x="2357" y="13817"/>
                  </a:cubicBezTo>
                  <a:cubicBezTo>
                    <a:pt x="2418" y="13432"/>
                    <a:pt x="2478" y="13024"/>
                    <a:pt x="2550" y="12579"/>
                  </a:cubicBezTo>
                  <a:cubicBezTo>
                    <a:pt x="2610" y="12146"/>
                    <a:pt x="2670" y="11677"/>
                    <a:pt x="2742" y="11196"/>
                  </a:cubicBezTo>
                  <a:cubicBezTo>
                    <a:pt x="2875" y="10234"/>
                    <a:pt x="2983" y="9212"/>
                    <a:pt x="3091" y="8189"/>
                  </a:cubicBezTo>
                  <a:cubicBezTo>
                    <a:pt x="3139" y="7684"/>
                    <a:pt x="3235" y="7167"/>
                    <a:pt x="3319" y="6662"/>
                  </a:cubicBezTo>
                  <a:cubicBezTo>
                    <a:pt x="3416" y="6181"/>
                    <a:pt x="3476" y="5676"/>
                    <a:pt x="3500" y="5183"/>
                  </a:cubicBezTo>
                  <a:cubicBezTo>
                    <a:pt x="3500" y="4726"/>
                    <a:pt x="3464" y="4257"/>
                    <a:pt x="3380" y="3800"/>
                  </a:cubicBezTo>
                  <a:cubicBezTo>
                    <a:pt x="3307" y="3380"/>
                    <a:pt x="3211" y="2971"/>
                    <a:pt x="3091" y="2562"/>
                  </a:cubicBezTo>
                  <a:cubicBezTo>
                    <a:pt x="2911" y="1912"/>
                    <a:pt x="2658" y="1287"/>
                    <a:pt x="2345" y="698"/>
                  </a:cubicBezTo>
                  <a:cubicBezTo>
                    <a:pt x="2237" y="481"/>
                    <a:pt x="2129" y="301"/>
                    <a:pt x="2045" y="181"/>
                  </a:cubicBezTo>
                  <a:cubicBezTo>
                    <a:pt x="1973" y="61"/>
                    <a:pt x="1925" y="0"/>
                    <a:pt x="1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65"/>
            <p:cNvSpPr/>
            <p:nvPr/>
          </p:nvSpPr>
          <p:spPr>
            <a:xfrm>
              <a:off x="1592725" y="1831550"/>
              <a:ext cx="265475" cy="255125"/>
            </a:xfrm>
            <a:custGeom>
              <a:rect b="b" l="l" r="r" t="t"/>
              <a:pathLst>
                <a:path extrusionOk="0" h="10205" w="10619">
                  <a:moveTo>
                    <a:pt x="5482" y="0"/>
                  </a:moveTo>
                  <a:cubicBezTo>
                    <a:pt x="5475" y="0"/>
                    <a:pt x="5467" y="0"/>
                    <a:pt x="5460" y="0"/>
                  </a:cubicBezTo>
                  <a:cubicBezTo>
                    <a:pt x="3392" y="12"/>
                    <a:pt x="1552" y="1275"/>
                    <a:pt x="770" y="3187"/>
                  </a:cubicBezTo>
                  <a:cubicBezTo>
                    <a:pt x="1" y="5099"/>
                    <a:pt x="445" y="7287"/>
                    <a:pt x="1925" y="8742"/>
                  </a:cubicBezTo>
                  <a:cubicBezTo>
                    <a:pt x="2896" y="9698"/>
                    <a:pt x="4189" y="10205"/>
                    <a:pt x="5503" y="10205"/>
                  </a:cubicBezTo>
                  <a:cubicBezTo>
                    <a:pt x="6174" y="10205"/>
                    <a:pt x="6850" y="10073"/>
                    <a:pt x="7492" y="9800"/>
                  </a:cubicBezTo>
                  <a:cubicBezTo>
                    <a:pt x="9392" y="8995"/>
                    <a:pt x="10619" y="7119"/>
                    <a:pt x="10607" y="5051"/>
                  </a:cubicBezTo>
                  <a:cubicBezTo>
                    <a:pt x="10571" y="2244"/>
                    <a:pt x="8286" y="0"/>
                    <a:pt x="5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65"/>
            <p:cNvSpPr/>
            <p:nvPr/>
          </p:nvSpPr>
          <p:spPr>
            <a:xfrm>
              <a:off x="1582200" y="1812900"/>
              <a:ext cx="265475" cy="255150"/>
            </a:xfrm>
            <a:custGeom>
              <a:rect b="b" l="l" r="r" t="t"/>
              <a:pathLst>
                <a:path extrusionOk="0" h="10206" w="10619">
                  <a:moveTo>
                    <a:pt x="5482" y="1"/>
                  </a:moveTo>
                  <a:cubicBezTo>
                    <a:pt x="5475" y="1"/>
                    <a:pt x="5467" y="1"/>
                    <a:pt x="5460" y="1"/>
                  </a:cubicBezTo>
                  <a:cubicBezTo>
                    <a:pt x="3392" y="25"/>
                    <a:pt x="1552" y="1287"/>
                    <a:pt x="770" y="3199"/>
                  </a:cubicBezTo>
                  <a:cubicBezTo>
                    <a:pt x="1" y="5111"/>
                    <a:pt x="458" y="7300"/>
                    <a:pt x="1925" y="8743"/>
                  </a:cubicBezTo>
                  <a:cubicBezTo>
                    <a:pt x="2904" y="9698"/>
                    <a:pt x="4194" y="10205"/>
                    <a:pt x="5506" y="10205"/>
                  </a:cubicBezTo>
                  <a:cubicBezTo>
                    <a:pt x="6175" y="10205"/>
                    <a:pt x="6850" y="10073"/>
                    <a:pt x="7492" y="9801"/>
                  </a:cubicBezTo>
                  <a:cubicBezTo>
                    <a:pt x="9392" y="8995"/>
                    <a:pt x="10619" y="7131"/>
                    <a:pt x="10607" y="5063"/>
                  </a:cubicBezTo>
                  <a:cubicBezTo>
                    <a:pt x="10571" y="2257"/>
                    <a:pt x="8286" y="1"/>
                    <a:pt x="54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65"/>
            <p:cNvSpPr/>
            <p:nvPr/>
          </p:nvSpPr>
          <p:spPr>
            <a:xfrm>
              <a:off x="1601450" y="1851975"/>
              <a:ext cx="207450" cy="177450"/>
            </a:xfrm>
            <a:custGeom>
              <a:rect b="b" l="l" r="r" t="t"/>
              <a:pathLst>
                <a:path extrusionOk="0" h="7098" w="8298">
                  <a:moveTo>
                    <a:pt x="4724" y="1"/>
                  </a:moveTo>
                  <a:cubicBezTo>
                    <a:pt x="4717" y="1"/>
                    <a:pt x="4710" y="1"/>
                    <a:pt x="4702" y="1"/>
                  </a:cubicBezTo>
                  <a:cubicBezTo>
                    <a:pt x="1539" y="25"/>
                    <a:pt x="0" y="3861"/>
                    <a:pt x="2249" y="6073"/>
                  </a:cubicBezTo>
                  <a:cubicBezTo>
                    <a:pt x="2968" y="6781"/>
                    <a:pt x="3846" y="7097"/>
                    <a:pt x="4708" y="7097"/>
                  </a:cubicBezTo>
                  <a:cubicBezTo>
                    <a:pt x="6542" y="7097"/>
                    <a:pt x="8298" y="5664"/>
                    <a:pt x="8273" y="3512"/>
                  </a:cubicBezTo>
                  <a:cubicBezTo>
                    <a:pt x="8261" y="1560"/>
                    <a:pt x="6674" y="1"/>
                    <a:pt x="47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65"/>
            <p:cNvSpPr/>
            <p:nvPr/>
          </p:nvSpPr>
          <p:spPr>
            <a:xfrm>
              <a:off x="1683825" y="1892575"/>
              <a:ext cx="148225" cy="136525"/>
            </a:xfrm>
            <a:custGeom>
              <a:rect b="b" l="l" r="r" t="t"/>
              <a:pathLst>
                <a:path extrusionOk="0" h="5461" w="5929">
                  <a:moveTo>
                    <a:pt x="4413" y="0"/>
                  </a:moveTo>
                  <a:lnTo>
                    <a:pt x="4221" y="157"/>
                  </a:lnTo>
                  <a:cubicBezTo>
                    <a:pt x="2682" y="1407"/>
                    <a:pt x="746" y="3139"/>
                    <a:pt x="0" y="5159"/>
                  </a:cubicBezTo>
                  <a:cubicBezTo>
                    <a:pt x="445" y="5353"/>
                    <a:pt x="913" y="5460"/>
                    <a:pt x="1391" y="5460"/>
                  </a:cubicBezTo>
                  <a:cubicBezTo>
                    <a:pt x="1416" y="5460"/>
                    <a:pt x="1442" y="5460"/>
                    <a:pt x="1467" y="5460"/>
                  </a:cubicBezTo>
                  <a:cubicBezTo>
                    <a:pt x="4257" y="5435"/>
                    <a:pt x="5928" y="2345"/>
                    <a:pt x="44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65"/>
            <p:cNvSpPr/>
            <p:nvPr/>
          </p:nvSpPr>
          <p:spPr>
            <a:xfrm>
              <a:off x="1672700" y="1679725"/>
              <a:ext cx="94100" cy="94125"/>
            </a:xfrm>
            <a:custGeom>
              <a:rect b="b" l="l" r="r" t="t"/>
              <a:pathLst>
                <a:path extrusionOk="0" h="3765" w="3764">
                  <a:moveTo>
                    <a:pt x="1876" y="1"/>
                  </a:moveTo>
                  <a:cubicBezTo>
                    <a:pt x="842" y="1"/>
                    <a:pt x="0" y="842"/>
                    <a:pt x="0" y="1888"/>
                  </a:cubicBezTo>
                  <a:cubicBezTo>
                    <a:pt x="0" y="2923"/>
                    <a:pt x="842" y="3764"/>
                    <a:pt x="1876" y="3764"/>
                  </a:cubicBezTo>
                  <a:cubicBezTo>
                    <a:pt x="2922" y="3764"/>
                    <a:pt x="3764" y="2923"/>
                    <a:pt x="3764" y="1888"/>
                  </a:cubicBezTo>
                  <a:cubicBezTo>
                    <a:pt x="3764" y="842"/>
                    <a:pt x="2922" y="1"/>
                    <a:pt x="18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65"/>
            <p:cNvSpPr/>
            <p:nvPr/>
          </p:nvSpPr>
          <p:spPr>
            <a:xfrm>
              <a:off x="1682300" y="1698975"/>
              <a:ext cx="65275" cy="55975"/>
            </a:xfrm>
            <a:custGeom>
              <a:rect b="b" l="l" r="r" t="t"/>
              <a:pathLst>
                <a:path extrusionOk="0" h="2239" w="2611">
                  <a:moveTo>
                    <a:pt x="1492" y="0"/>
                  </a:moveTo>
                  <a:cubicBezTo>
                    <a:pt x="506" y="0"/>
                    <a:pt x="1" y="1203"/>
                    <a:pt x="710" y="1912"/>
                  </a:cubicBezTo>
                  <a:cubicBezTo>
                    <a:pt x="936" y="2137"/>
                    <a:pt x="1214" y="2238"/>
                    <a:pt x="1487" y="2238"/>
                  </a:cubicBezTo>
                  <a:cubicBezTo>
                    <a:pt x="2059" y="2238"/>
                    <a:pt x="2610" y="1794"/>
                    <a:pt x="2610" y="1118"/>
                  </a:cubicBezTo>
                  <a:cubicBezTo>
                    <a:pt x="2610" y="493"/>
                    <a:pt x="2117" y="0"/>
                    <a:pt x="14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65"/>
            <p:cNvSpPr/>
            <p:nvPr/>
          </p:nvSpPr>
          <p:spPr>
            <a:xfrm>
              <a:off x="1536800" y="1960800"/>
              <a:ext cx="64975" cy="438350"/>
            </a:xfrm>
            <a:custGeom>
              <a:rect b="b" l="l" r="r" t="t"/>
              <a:pathLst>
                <a:path extrusionOk="0" h="17534" w="2599">
                  <a:moveTo>
                    <a:pt x="915" y="1"/>
                  </a:moveTo>
                  <a:cubicBezTo>
                    <a:pt x="915" y="1"/>
                    <a:pt x="867" y="277"/>
                    <a:pt x="819" y="758"/>
                  </a:cubicBezTo>
                  <a:cubicBezTo>
                    <a:pt x="795" y="999"/>
                    <a:pt x="770" y="1288"/>
                    <a:pt x="746" y="1612"/>
                  </a:cubicBezTo>
                  <a:cubicBezTo>
                    <a:pt x="722" y="1949"/>
                    <a:pt x="698" y="2322"/>
                    <a:pt x="674" y="2731"/>
                  </a:cubicBezTo>
                  <a:cubicBezTo>
                    <a:pt x="662" y="3139"/>
                    <a:pt x="650" y="3572"/>
                    <a:pt x="638" y="4041"/>
                  </a:cubicBezTo>
                  <a:cubicBezTo>
                    <a:pt x="626" y="4510"/>
                    <a:pt x="638" y="5003"/>
                    <a:pt x="650" y="5508"/>
                  </a:cubicBezTo>
                  <a:cubicBezTo>
                    <a:pt x="662" y="6025"/>
                    <a:pt x="674" y="6542"/>
                    <a:pt x="722" y="7084"/>
                  </a:cubicBezTo>
                  <a:cubicBezTo>
                    <a:pt x="734" y="7348"/>
                    <a:pt x="746" y="7613"/>
                    <a:pt x="770" y="7889"/>
                  </a:cubicBezTo>
                  <a:lnTo>
                    <a:pt x="843" y="8695"/>
                  </a:lnTo>
                  <a:cubicBezTo>
                    <a:pt x="891" y="9224"/>
                    <a:pt x="963" y="9765"/>
                    <a:pt x="1035" y="10294"/>
                  </a:cubicBezTo>
                  <a:cubicBezTo>
                    <a:pt x="1047" y="10427"/>
                    <a:pt x="1071" y="10559"/>
                    <a:pt x="1083" y="10691"/>
                  </a:cubicBezTo>
                  <a:cubicBezTo>
                    <a:pt x="1095" y="10823"/>
                    <a:pt x="1131" y="10944"/>
                    <a:pt x="1143" y="11076"/>
                  </a:cubicBezTo>
                  <a:cubicBezTo>
                    <a:pt x="1191" y="11328"/>
                    <a:pt x="1239" y="11581"/>
                    <a:pt x="1276" y="11821"/>
                  </a:cubicBezTo>
                  <a:cubicBezTo>
                    <a:pt x="1324" y="12062"/>
                    <a:pt x="1360" y="12326"/>
                    <a:pt x="1408" y="12555"/>
                  </a:cubicBezTo>
                  <a:cubicBezTo>
                    <a:pt x="1468" y="12795"/>
                    <a:pt x="1516" y="13024"/>
                    <a:pt x="1564" y="13252"/>
                  </a:cubicBezTo>
                  <a:cubicBezTo>
                    <a:pt x="1612" y="13481"/>
                    <a:pt x="1648" y="13709"/>
                    <a:pt x="1708" y="13914"/>
                  </a:cubicBezTo>
                  <a:cubicBezTo>
                    <a:pt x="1769" y="14118"/>
                    <a:pt x="1817" y="14323"/>
                    <a:pt x="1865" y="14515"/>
                  </a:cubicBezTo>
                  <a:cubicBezTo>
                    <a:pt x="1961" y="14900"/>
                    <a:pt x="2045" y="15261"/>
                    <a:pt x="2141" y="15573"/>
                  </a:cubicBezTo>
                  <a:cubicBezTo>
                    <a:pt x="2238" y="15886"/>
                    <a:pt x="2322" y="16162"/>
                    <a:pt x="2394" y="16379"/>
                  </a:cubicBezTo>
                  <a:lnTo>
                    <a:pt x="2598" y="17088"/>
                  </a:lnTo>
                  <a:lnTo>
                    <a:pt x="975" y="17533"/>
                  </a:lnTo>
                  <a:lnTo>
                    <a:pt x="831" y="16788"/>
                  </a:lnTo>
                  <a:cubicBezTo>
                    <a:pt x="782" y="16547"/>
                    <a:pt x="722" y="16247"/>
                    <a:pt x="650" y="15922"/>
                  </a:cubicBezTo>
                  <a:cubicBezTo>
                    <a:pt x="590" y="15585"/>
                    <a:pt x="542" y="15200"/>
                    <a:pt x="470" y="14792"/>
                  </a:cubicBezTo>
                  <a:cubicBezTo>
                    <a:pt x="434" y="14587"/>
                    <a:pt x="410" y="14371"/>
                    <a:pt x="374" y="14154"/>
                  </a:cubicBezTo>
                  <a:cubicBezTo>
                    <a:pt x="338" y="13926"/>
                    <a:pt x="314" y="13697"/>
                    <a:pt x="289" y="13457"/>
                  </a:cubicBezTo>
                  <a:cubicBezTo>
                    <a:pt x="265" y="13216"/>
                    <a:pt x="241" y="12976"/>
                    <a:pt x="205" y="12723"/>
                  </a:cubicBezTo>
                  <a:cubicBezTo>
                    <a:pt x="181" y="12483"/>
                    <a:pt x="157" y="12218"/>
                    <a:pt x="145" y="11966"/>
                  </a:cubicBezTo>
                  <a:cubicBezTo>
                    <a:pt x="121" y="11701"/>
                    <a:pt x="109" y="11437"/>
                    <a:pt x="85" y="11172"/>
                  </a:cubicBezTo>
                  <a:lnTo>
                    <a:pt x="61" y="10775"/>
                  </a:lnTo>
                  <a:lnTo>
                    <a:pt x="49" y="10366"/>
                  </a:lnTo>
                  <a:cubicBezTo>
                    <a:pt x="37" y="9825"/>
                    <a:pt x="1" y="9272"/>
                    <a:pt x="13" y="8719"/>
                  </a:cubicBezTo>
                  <a:lnTo>
                    <a:pt x="13" y="7889"/>
                  </a:lnTo>
                  <a:cubicBezTo>
                    <a:pt x="13" y="7613"/>
                    <a:pt x="25" y="7336"/>
                    <a:pt x="37" y="7072"/>
                  </a:cubicBezTo>
                  <a:cubicBezTo>
                    <a:pt x="49" y="6530"/>
                    <a:pt x="85" y="5989"/>
                    <a:pt x="121" y="5484"/>
                  </a:cubicBezTo>
                  <a:cubicBezTo>
                    <a:pt x="157" y="4967"/>
                    <a:pt x="217" y="4474"/>
                    <a:pt x="253" y="4005"/>
                  </a:cubicBezTo>
                  <a:cubicBezTo>
                    <a:pt x="301" y="3536"/>
                    <a:pt x="362" y="3091"/>
                    <a:pt x="422" y="2682"/>
                  </a:cubicBezTo>
                  <a:cubicBezTo>
                    <a:pt x="638" y="1071"/>
                    <a:pt x="915" y="1"/>
                    <a:pt x="915" y="1"/>
                  </a:cubicBezTo>
                  <a:close/>
                </a:path>
              </a:pathLst>
            </a:custGeom>
            <a:solidFill>
              <a:srgbClr val="F4F7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65"/>
            <p:cNvSpPr/>
            <p:nvPr/>
          </p:nvSpPr>
          <p:spPr>
            <a:xfrm>
              <a:off x="1837725" y="1960800"/>
              <a:ext cx="64975" cy="438350"/>
            </a:xfrm>
            <a:custGeom>
              <a:rect b="b" l="l" r="r" t="t"/>
              <a:pathLst>
                <a:path extrusionOk="0" h="17534" w="2599">
                  <a:moveTo>
                    <a:pt x="1684" y="1"/>
                  </a:moveTo>
                  <a:cubicBezTo>
                    <a:pt x="1684" y="1"/>
                    <a:pt x="1732" y="277"/>
                    <a:pt x="1781" y="758"/>
                  </a:cubicBezTo>
                  <a:cubicBezTo>
                    <a:pt x="1805" y="999"/>
                    <a:pt x="1829" y="1288"/>
                    <a:pt x="1853" y="1612"/>
                  </a:cubicBezTo>
                  <a:cubicBezTo>
                    <a:pt x="1877" y="1949"/>
                    <a:pt x="1901" y="2322"/>
                    <a:pt x="1925" y="2731"/>
                  </a:cubicBezTo>
                  <a:cubicBezTo>
                    <a:pt x="1937" y="3139"/>
                    <a:pt x="1949" y="3572"/>
                    <a:pt x="1961" y="4041"/>
                  </a:cubicBezTo>
                  <a:cubicBezTo>
                    <a:pt x="1973" y="4510"/>
                    <a:pt x="1961" y="5003"/>
                    <a:pt x="1949" y="5508"/>
                  </a:cubicBezTo>
                  <a:cubicBezTo>
                    <a:pt x="1937" y="6025"/>
                    <a:pt x="1925" y="6542"/>
                    <a:pt x="1877" y="7084"/>
                  </a:cubicBezTo>
                  <a:cubicBezTo>
                    <a:pt x="1865" y="7348"/>
                    <a:pt x="1853" y="7613"/>
                    <a:pt x="1829" y="7889"/>
                  </a:cubicBezTo>
                  <a:cubicBezTo>
                    <a:pt x="1805" y="8154"/>
                    <a:pt x="1781" y="8418"/>
                    <a:pt x="1757" y="8695"/>
                  </a:cubicBezTo>
                  <a:cubicBezTo>
                    <a:pt x="1708" y="9224"/>
                    <a:pt x="1624" y="9765"/>
                    <a:pt x="1564" y="10294"/>
                  </a:cubicBezTo>
                  <a:lnTo>
                    <a:pt x="1516" y="10691"/>
                  </a:lnTo>
                  <a:cubicBezTo>
                    <a:pt x="1492" y="10823"/>
                    <a:pt x="1468" y="10944"/>
                    <a:pt x="1444" y="11076"/>
                  </a:cubicBezTo>
                  <a:cubicBezTo>
                    <a:pt x="1408" y="11328"/>
                    <a:pt x="1360" y="11581"/>
                    <a:pt x="1324" y="11821"/>
                  </a:cubicBezTo>
                  <a:cubicBezTo>
                    <a:pt x="1276" y="12062"/>
                    <a:pt x="1239" y="12326"/>
                    <a:pt x="1191" y="12555"/>
                  </a:cubicBezTo>
                  <a:cubicBezTo>
                    <a:pt x="1131" y="12795"/>
                    <a:pt x="1083" y="13024"/>
                    <a:pt x="1035" y="13252"/>
                  </a:cubicBezTo>
                  <a:cubicBezTo>
                    <a:pt x="987" y="13481"/>
                    <a:pt x="951" y="13709"/>
                    <a:pt x="891" y="13914"/>
                  </a:cubicBezTo>
                  <a:cubicBezTo>
                    <a:pt x="843" y="14118"/>
                    <a:pt x="795" y="14323"/>
                    <a:pt x="746" y="14515"/>
                  </a:cubicBezTo>
                  <a:cubicBezTo>
                    <a:pt x="638" y="14900"/>
                    <a:pt x="566" y="15261"/>
                    <a:pt x="470" y="15573"/>
                  </a:cubicBezTo>
                  <a:cubicBezTo>
                    <a:pt x="374" y="15886"/>
                    <a:pt x="289" y="16162"/>
                    <a:pt x="217" y="16379"/>
                  </a:cubicBezTo>
                  <a:cubicBezTo>
                    <a:pt x="85" y="16836"/>
                    <a:pt x="1" y="17088"/>
                    <a:pt x="1" y="17088"/>
                  </a:cubicBezTo>
                  <a:lnTo>
                    <a:pt x="1624" y="17533"/>
                  </a:lnTo>
                  <a:cubicBezTo>
                    <a:pt x="1624" y="17533"/>
                    <a:pt x="1684" y="17257"/>
                    <a:pt x="1781" y="16788"/>
                  </a:cubicBezTo>
                  <a:cubicBezTo>
                    <a:pt x="1829" y="16547"/>
                    <a:pt x="1889" y="16247"/>
                    <a:pt x="1949" y="15922"/>
                  </a:cubicBezTo>
                  <a:cubicBezTo>
                    <a:pt x="2021" y="15585"/>
                    <a:pt x="2069" y="15200"/>
                    <a:pt x="2141" y="14792"/>
                  </a:cubicBezTo>
                  <a:cubicBezTo>
                    <a:pt x="2165" y="14587"/>
                    <a:pt x="2201" y="14371"/>
                    <a:pt x="2238" y="14154"/>
                  </a:cubicBezTo>
                  <a:cubicBezTo>
                    <a:pt x="2274" y="13926"/>
                    <a:pt x="2286" y="13697"/>
                    <a:pt x="2322" y="13457"/>
                  </a:cubicBezTo>
                  <a:cubicBezTo>
                    <a:pt x="2346" y="13216"/>
                    <a:pt x="2370" y="12976"/>
                    <a:pt x="2394" y="12723"/>
                  </a:cubicBezTo>
                  <a:cubicBezTo>
                    <a:pt x="2430" y="12483"/>
                    <a:pt x="2442" y="12218"/>
                    <a:pt x="2466" y="11966"/>
                  </a:cubicBezTo>
                  <a:cubicBezTo>
                    <a:pt x="2478" y="11701"/>
                    <a:pt x="2502" y="11437"/>
                    <a:pt x="2514" y="11172"/>
                  </a:cubicBezTo>
                  <a:lnTo>
                    <a:pt x="2550" y="10775"/>
                  </a:lnTo>
                  <a:lnTo>
                    <a:pt x="2562" y="10366"/>
                  </a:lnTo>
                  <a:cubicBezTo>
                    <a:pt x="2574" y="9825"/>
                    <a:pt x="2598" y="9272"/>
                    <a:pt x="2598" y="8719"/>
                  </a:cubicBezTo>
                  <a:lnTo>
                    <a:pt x="2598" y="7889"/>
                  </a:lnTo>
                  <a:cubicBezTo>
                    <a:pt x="2598" y="7613"/>
                    <a:pt x="2574" y="7336"/>
                    <a:pt x="2562" y="7072"/>
                  </a:cubicBezTo>
                  <a:cubicBezTo>
                    <a:pt x="2550" y="6530"/>
                    <a:pt x="2514" y="5989"/>
                    <a:pt x="2478" y="5484"/>
                  </a:cubicBezTo>
                  <a:cubicBezTo>
                    <a:pt x="2442" y="4967"/>
                    <a:pt x="2394" y="4474"/>
                    <a:pt x="2346" y="4005"/>
                  </a:cubicBezTo>
                  <a:cubicBezTo>
                    <a:pt x="2298" y="3536"/>
                    <a:pt x="2250" y="3091"/>
                    <a:pt x="2177" y="2682"/>
                  </a:cubicBezTo>
                  <a:cubicBezTo>
                    <a:pt x="1961" y="1071"/>
                    <a:pt x="1684" y="1"/>
                    <a:pt x="1684" y="1"/>
                  </a:cubicBezTo>
                  <a:close/>
                </a:path>
              </a:pathLst>
            </a:custGeom>
            <a:solidFill>
              <a:srgbClr val="F4F7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65"/>
            <p:cNvSpPr/>
            <p:nvPr/>
          </p:nvSpPr>
          <p:spPr>
            <a:xfrm>
              <a:off x="1587925" y="2443925"/>
              <a:ext cx="72475" cy="308150"/>
            </a:xfrm>
            <a:custGeom>
              <a:rect b="b" l="l" r="r" t="t"/>
              <a:pathLst>
                <a:path extrusionOk="0" h="12326" w="2899">
                  <a:moveTo>
                    <a:pt x="1455" y="0"/>
                  </a:moveTo>
                  <a:cubicBezTo>
                    <a:pt x="0" y="1828"/>
                    <a:pt x="132" y="4582"/>
                    <a:pt x="132" y="4582"/>
                  </a:cubicBezTo>
                  <a:lnTo>
                    <a:pt x="734" y="3102"/>
                  </a:lnTo>
                  <a:lnTo>
                    <a:pt x="1455" y="12326"/>
                  </a:lnTo>
                  <a:lnTo>
                    <a:pt x="2177" y="3102"/>
                  </a:lnTo>
                  <a:lnTo>
                    <a:pt x="2778" y="4582"/>
                  </a:lnTo>
                  <a:cubicBezTo>
                    <a:pt x="2778" y="4582"/>
                    <a:pt x="2898" y="1828"/>
                    <a:pt x="1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65"/>
            <p:cNvSpPr/>
            <p:nvPr/>
          </p:nvSpPr>
          <p:spPr>
            <a:xfrm>
              <a:off x="1781825" y="2443925"/>
              <a:ext cx="72175" cy="308150"/>
            </a:xfrm>
            <a:custGeom>
              <a:rect b="b" l="l" r="r" t="t"/>
              <a:pathLst>
                <a:path extrusionOk="0" h="12326" w="2887">
                  <a:moveTo>
                    <a:pt x="1443" y="0"/>
                  </a:moveTo>
                  <a:cubicBezTo>
                    <a:pt x="0" y="1828"/>
                    <a:pt x="120" y="4582"/>
                    <a:pt x="120" y="4582"/>
                  </a:cubicBezTo>
                  <a:lnTo>
                    <a:pt x="722" y="3102"/>
                  </a:lnTo>
                  <a:lnTo>
                    <a:pt x="1443" y="12326"/>
                  </a:lnTo>
                  <a:lnTo>
                    <a:pt x="2177" y="3102"/>
                  </a:lnTo>
                  <a:lnTo>
                    <a:pt x="2778" y="4582"/>
                  </a:lnTo>
                  <a:cubicBezTo>
                    <a:pt x="2778" y="4582"/>
                    <a:pt x="2886" y="1828"/>
                    <a:pt x="14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55" name="Google Shape;20355;p65"/>
          <p:cNvSpPr txBox="1"/>
          <p:nvPr/>
        </p:nvSpPr>
        <p:spPr>
          <a:xfrm>
            <a:off x="2999600" y="1491600"/>
            <a:ext cx="5430900" cy="292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You now know how to plan for an evening of observation.  </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You can say where a constellation will appear, and how high in the sky it might be.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Use this to work out when to spot the next pass of the ISS!  It shines very brightly (sometimes a magnitude of -6!) and will travel in a smooth straight line.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u="sng">
                <a:solidFill>
                  <a:schemeClr val="hlink"/>
                </a:solidFill>
                <a:latin typeface="Roboto"/>
                <a:ea typeface="Roboto"/>
                <a:cs typeface="Roboto"/>
                <a:sym typeface="Roboto"/>
                <a:hlinkClick r:id="rId3"/>
              </a:rPr>
              <a:t>ISS tracker.</a:t>
            </a:r>
            <a:r>
              <a:rPr lang="en">
                <a:solidFill>
                  <a:schemeClr val="accent3"/>
                </a:solidFill>
                <a:latin typeface="Roboto"/>
                <a:ea typeface="Roboto"/>
                <a:cs typeface="Roboto"/>
                <a:sym typeface="Roboto"/>
              </a:rPr>
              <a:t>  Look for a pass that lasts a fair few minutes.</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Write down the next pass you’d like to try and spot in your homework planner, to observe it from home!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pic>
        <p:nvPicPr>
          <p:cNvPr id="20356" name="Google Shape;20356;p65"/>
          <p:cNvPicPr preferRelativeResize="0"/>
          <p:nvPr/>
        </p:nvPicPr>
        <p:blipFill>
          <a:blip r:embed="rId4">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0" st="0"/>
                                            </p:txEl>
                                          </p:spTgt>
                                        </p:tgtEl>
                                        <p:attrNameLst>
                                          <p:attrName>style.visibility</p:attrName>
                                        </p:attrNameLst>
                                      </p:cBhvr>
                                      <p:to>
                                        <p:strVal val="visible"/>
                                      </p:to>
                                    </p:set>
                                    <p:animEffect filter="fade" transition="in">
                                      <p:cBhvr>
                                        <p:cTn dur="1000"/>
                                        <p:tgtEl>
                                          <p:spTgt spid="20355">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1" st="1"/>
                                            </p:txEl>
                                          </p:spTgt>
                                        </p:tgtEl>
                                        <p:attrNameLst>
                                          <p:attrName>style.visibility</p:attrName>
                                        </p:attrNameLst>
                                      </p:cBhvr>
                                      <p:to>
                                        <p:strVal val="visible"/>
                                      </p:to>
                                    </p:set>
                                    <p:animEffect filter="fade" transition="in">
                                      <p:cBhvr>
                                        <p:cTn dur="1000"/>
                                        <p:tgtEl>
                                          <p:spTgt spid="20355">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2" st="2"/>
                                            </p:txEl>
                                          </p:spTgt>
                                        </p:tgtEl>
                                        <p:attrNameLst>
                                          <p:attrName>style.visibility</p:attrName>
                                        </p:attrNameLst>
                                      </p:cBhvr>
                                      <p:to>
                                        <p:strVal val="visible"/>
                                      </p:to>
                                    </p:set>
                                    <p:animEffect filter="fade" transition="in">
                                      <p:cBhvr>
                                        <p:cTn dur="1000"/>
                                        <p:tgtEl>
                                          <p:spTgt spid="20355">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3" st="3"/>
                                            </p:txEl>
                                          </p:spTgt>
                                        </p:tgtEl>
                                        <p:attrNameLst>
                                          <p:attrName>style.visibility</p:attrName>
                                        </p:attrNameLst>
                                      </p:cBhvr>
                                      <p:to>
                                        <p:strVal val="visible"/>
                                      </p:to>
                                    </p:set>
                                    <p:animEffect filter="fade" transition="in">
                                      <p:cBhvr>
                                        <p:cTn dur="1000"/>
                                        <p:tgtEl>
                                          <p:spTgt spid="20355">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4" st="4"/>
                                            </p:txEl>
                                          </p:spTgt>
                                        </p:tgtEl>
                                        <p:attrNameLst>
                                          <p:attrName>style.visibility</p:attrName>
                                        </p:attrNameLst>
                                      </p:cBhvr>
                                      <p:to>
                                        <p:strVal val="visible"/>
                                      </p:to>
                                    </p:set>
                                    <p:animEffect filter="fade" transition="in">
                                      <p:cBhvr>
                                        <p:cTn dur="1000"/>
                                        <p:tgtEl>
                                          <p:spTgt spid="20355">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5" st="5"/>
                                            </p:txEl>
                                          </p:spTgt>
                                        </p:tgtEl>
                                        <p:attrNameLst>
                                          <p:attrName>style.visibility</p:attrName>
                                        </p:attrNameLst>
                                      </p:cBhvr>
                                      <p:to>
                                        <p:strVal val="visible"/>
                                      </p:to>
                                    </p:set>
                                    <p:animEffect filter="fade" transition="in">
                                      <p:cBhvr>
                                        <p:cTn dur="1000"/>
                                        <p:tgtEl>
                                          <p:spTgt spid="20355">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6" st="6"/>
                                            </p:txEl>
                                          </p:spTgt>
                                        </p:tgtEl>
                                        <p:attrNameLst>
                                          <p:attrName>style.visibility</p:attrName>
                                        </p:attrNameLst>
                                      </p:cBhvr>
                                      <p:to>
                                        <p:strVal val="visible"/>
                                      </p:to>
                                    </p:set>
                                    <p:animEffect filter="fade" transition="in">
                                      <p:cBhvr>
                                        <p:cTn dur="1000"/>
                                        <p:tgtEl>
                                          <p:spTgt spid="20355">
                                            <p:txEl>
                                              <p:pRg end="6" st="6"/>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7" st="7"/>
                                            </p:txEl>
                                          </p:spTgt>
                                        </p:tgtEl>
                                        <p:attrNameLst>
                                          <p:attrName>style.visibility</p:attrName>
                                        </p:attrNameLst>
                                      </p:cBhvr>
                                      <p:to>
                                        <p:strVal val="visible"/>
                                      </p:to>
                                    </p:set>
                                    <p:animEffect filter="fade" transition="in">
                                      <p:cBhvr>
                                        <p:cTn dur="1000"/>
                                        <p:tgtEl>
                                          <p:spTgt spid="20355">
                                            <p:txEl>
                                              <p:pRg end="7" st="7"/>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8" st="8"/>
                                            </p:txEl>
                                          </p:spTgt>
                                        </p:tgtEl>
                                        <p:attrNameLst>
                                          <p:attrName>style.visibility</p:attrName>
                                        </p:attrNameLst>
                                      </p:cBhvr>
                                      <p:to>
                                        <p:strVal val="visible"/>
                                      </p:to>
                                    </p:set>
                                    <p:animEffect filter="fade" transition="in">
                                      <p:cBhvr>
                                        <p:cTn dur="1000"/>
                                        <p:tgtEl>
                                          <p:spTgt spid="20355">
                                            <p:txEl>
                                              <p:pRg end="8" st="8"/>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9" st="9"/>
                                            </p:txEl>
                                          </p:spTgt>
                                        </p:tgtEl>
                                        <p:attrNameLst>
                                          <p:attrName>style.visibility</p:attrName>
                                        </p:attrNameLst>
                                      </p:cBhvr>
                                      <p:to>
                                        <p:strVal val="visible"/>
                                      </p:to>
                                    </p:set>
                                    <p:animEffect filter="fade" transition="in">
                                      <p:cBhvr>
                                        <p:cTn dur="1000"/>
                                        <p:tgtEl>
                                          <p:spTgt spid="20355">
                                            <p:txEl>
                                              <p:pRg end="9" st="9"/>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10" st="10"/>
                                            </p:txEl>
                                          </p:spTgt>
                                        </p:tgtEl>
                                        <p:attrNameLst>
                                          <p:attrName>style.visibility</p:attrName>
                                        </p:attrNameLst>
                                      </p:cBhvr>
                                      <p:to>
                                        <p:strVal val="visible"/>
                                      </p:to>
                                    </p:set>
                                    <p:animEffect filter="fade" transition="in">
                                      <p:cBhvr>
                                        <p:cTn dur="1000"/>
                                        <p:tgtEl>
                                          <p:spTgt spid="20355">
                                            <p:txEl>
                                              <p:pRg end="10" st="10"/>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60" name="Shape 20360"/>
        <p:cNvGrpSpPr/>
        <p:nvPr/>
      </p:nvGrpSpPr>
      <p:grpSpPr>
        <a:xfrm>
          <a:off x="0" y="0"/>
          <a:ext cx="0" cy="0"/>
          <a:chOff x="0" y="0"/>
          <a:chExt cx="0" cy="0"/>
        </a:xfrm>
      </p:grpSpPr>
      <p:sp>
        <p:nvSpPr>
          <p:cNvPr id="20361" name="Google Shape;20361;p66"/>
          <p:cNvSpPr txBox="1"/>
          <p:nvPr>
            <p:ph idx="1" type="body"/>
          </p:nvPr>
        </p:nvSpPr>
        <p:spPr>
          <a:xfrm>
            <a:off x="1581600" y="1198500"/>
            <a:ext cx="5980800" cy="2553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sz="1350"/>
              <a:t>If you would like further information, activity ideas or just to ask questions, please feel free to </a:t>
            </a:r>
            <a:r>
              <a:rPr lang="en" sz="1350" u="sng">
                <a:solidFill>
                  <a:schemeClr val="hlink"/>
                </a:solidFill>
                <a:hlinkClick r:id="rId3"/>
              </a:rPr>
              <a:t>get in touch!</a:t>
            </a:r>
            <a:endParaRPr sz="1350"/>
          </a:p>
        </p:txBody>
      </p:sp>
      <p:sp>
        <p:nvSpPr>
          <p:cNvPr id="20362" name="Google Shape;20362;p6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Get in Touch!</a:t>
            </a:r>
            <a:endParaRPr/>
          </a:p>
        </p:txBody>
      </p:sp>
      <p:sp>
        <p:nvSpPr>
          <p:cNvPr id="20363" name="Google Shape;20363;p66"/>
          <p:cNvSpPr txBox="1"/>
          <p:nvPr>
            <p:ph idx="1" type="body"/>
          </p:nvPr>
        </p:nvSpPr>
        <p:spPr>
          <a:xfrm>
            <a:off x="1402625" y="3859350"/>
            <a:ext cx="6338700" cy="908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300"/>
              <a:t>Get in touch with your nearest Astronomy group, they will be very welcoming to questions and may run public observation evenings you can join.  Some may even loan equipment such as binoculars or telescopes.  Go Stargazing has a great directory of </a:t>
            </a:r>
            <a:r>
              <a:rPr lang="en" sz="1300" u="sng">
                <a:hlinkClick r:id="rId4"/>
              </a:rPr>
              <a:t>groups across the UK here.</a:t>
            </a:r>
            <a:endParaRPr sz="1300"/>
          </a:p>
        </p:txBody>
      </p:sp>
      <p:pic>
        <p:nvPicPr>
          <p:cNvPr id="20364" name="Google Shape;20364;p66"/>
          <p:cNvPicPr preferRelativeResize="0"/>
          <p:nvPr/>
        </p:nvPicPr>
        <p:blipFill rotWithShape="1">
          <a:blip r:embed="rId5">
            <a:alphaModFix/>
          </a:blip>
          <a:srcRect b="0" l="0" r="0" t="0"/>
          <a:stretch/>
        </p:blipFill>
        <p:spPr>
          <a:xfrm>
            <a:off x="4747960" y="1906000"/>
            <a:ext cx="1258200" cy="1257900"/>
          </a:xfrm>
          <a:prstGeom prst="ellipse">
            <a:avLst/>
          </a:prstGeom>
          <a:noFill/>
          <a:ln>
            <a:noFill/>
          </a:ln>
        </p:spPr>
      </p:pic>
      <p:pic>
        <p:nvPicPr>
          <p:cNvPr id="20365" name="Google Shape;20365;p66"/>
          <p:cNvPicPr preferRelativeResize="0"/>
          <p:nvPr/>
        </p:nvPicPr>
        <p:blipFill rotWithShape="1">
          <a:blip r:embed="rId6">
            <a:alphaModFix/>
          </a:blip>
          <a:srcRect b="9455" l="0" r="0" t="9455"/>
          <a:stretch/>
        </p:blipFill>
        <p:spPr>
          <a:xfrm>
            <a:off x="3137793" y="1906000"/>
            <a:ext cx="1258200" cy="1257900"/>
          </a:xfrm>
          <a:prstGeom prst="ellipse">
            <a:avLst/>
          </a:prstGeom>
          <a:noFill/>
          <a:ln>
            <a:noFill/>
          </a:ln>
        </p:spPr>
      </p:pic>
      <p:sp>
        <p:nvSpPr>
          <p:cNvPr id="20366" name="Google Shape;20366;p66"/>
          <p:cNvSpPr txBox="1"/>
          <p:nvPr/>
        </p:nvSpPr>
        <p:spPr>
          <a:xfrm>
            <a:off x="3098176" y="3280930"/>
            <a:ext cx="1337400" cy="4614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Clr>
                <a:srgbClr val="000000"/>
              </a:buClr>
              <a:buSzPts val="1200"/>
              <a:buFont typeface="Arial"/>
              <a:buNone/>
            </a:pPr>
            <a:r>
              <a:rPr b="1" lang="en" sz="1200">
                <a:solidFill>
                  <a:schemeClr val="accent3"/>
                </a:solidFill>
                <a:latin typeface="Roboto"/>
                <a:ea typeface="Roboto"/>
                <a:cs typeface="Roboto"/>
                <a:sym typeface="Roboto"/>
              </a:rPr>
              <a:t>Simon Holbeche</a:t>
            </a:r>
            <a:br>
              <a:rPr lang="en">
                <a:solidFill>
                  <a:schemeClr val="accent3"/>
                </a:solidFill>
                <a:latin typeface="Roboto"/>
                <a:ea typeface="Roboto"/>
                <a:cs typeface="Roboto"/>
                <a:sym typeface="Roboto"/>
              </a:rPr>
            </a:br>
            <a:r>
              <a:rPr i="1" lang="en" sz="800">
                <a:solidFill>
                  <a:schemeClr val="accent3"/>
                </a:solidFill>
                <a:latin typeface="Roboto"/>
                <a:ea typeface="Roboto"/>
                <a:cs typeface="Roboto"/>
                <a:sym typeface="Roboto"/>
              </a:rPr>
              <a:t>Chairperson</a:t>
            </a:r>
            <a:endParaRPr i="1" sz="800">
              <a:solidFill>
                <a:schemeClr val="accent3"/>
              </a:solidFill>
              <a:latin typeface="Roboto"/>
              <a:ea typeface="Roboto"/>
              <a:cs typeface="Roboto"/>
              <a:sym typeface="Roboto"/>
            </a:endParaRPr>
          </a:p>
          <a:p>
            <a:pPr indent="0" lvl="0" marL="0" rtl="0" algn="ctr">
              <a:spcBef>
                <a:spcPts val="0"/>
              </a:spcBef>
              <a:spcAft>
                <a:spcPts val="0"/>
              </a:spcAft>
              <a:buClr>
                <a:srgbClr val="000000"/>
              </a:buClr>
              <a:buSzPts val="1200"/>
              <a:buFont typeface="Arial"/>
              <a:buNone/>
            </a:pPr>
            <a:r>
              <a:rPr i="1" lang="en" sz="800">
                <a:solidFill>
                  <a:schemeClr val="accent3"/>
                </a:solidFill>
                <a:latin typeface="Roboto"/>
                <a:ea typeface="Roboto"/>
                <a:cs typeface="Roboto"/>
                <a:sym typeface="Roboto"/>
              </a:rPr>
              <a:t>Bath Astronomers</a:t>
            </a:r>
            <a:endParaRPr i="0" sz="1400" u="none" cap="none" strike="noStrike">
              <a:solidFill>
                <a:schemeClr val="accent3"/>
              </a:solidFill>
              <a:latin typeface="Roboto"/>
              <a:ea typeface="Roboto"/>
              <a:cs typeface="Roboto"/>
              <a:sym typeface="Roboto"/>
            </a:endParaRPr>
          </a:p>
        </p:txBody>
      </p:sp>
      <p:sp>
        <p:nvSpPr>
          <p:cNvPr id="20367" name="Google Shape;20367;p66"/>
          <p:cNvSpPr txBox="1"/>
          <p:nvPr/>
        </p:nvSpPr>
        <p:spPr>
          <a:xfrm>
            <a:off x="4708366" y="3280930"/>
            <a:ext cx="1337400" cy="4614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Clr>
                <a:srgbClr val="000000"/>
              </a:buClr>
              <a:buSzPts val="1200"/>
              <a:buFont typeface="Arial"/>
              <a:buNone/>
            </a:pPr>
            <a:r>
              <a:rPr b="1" lang="en" sz="1200">
                <a:solidFill>
                  <a:schemeClr val="accent3"/>
                </a:solidFill>
                <a:latin typeface="Roboto"/>
                <a:ea typeface="Roboto"/>
                <a:cs typeface="Roboto"/>
                <a:sym typeface="Roboto"/>
              </a:rPr>
              <a:t>Camilla Evans</a:t>
            </a:r>
            <a:br>
              <a:rPr lang="en">
                <a:solidFill>
                  <a:schemeClr val="accent3"/>
                </a:solidFill>
                <a:latin typeface="Roboto"/>
                <a:ea typeface="Roboto"/>
                <a:cs typeface="Roboto"/>
                <a:sym typeface="Roboto"/>
              </a:rPr>
            </a:br>
            <a:r>
              <a:rPr i="1" lang="en" sz="800">
                <a:solidFill>
                  <a:schemeClr val="accent3"/>
                </a:solidFill>
                <a:latin typeface="Roboto"/>
                <a:ea typeface="Roboto"/>
                <a:cs typeface="Roboto"/>
                <a:sym typeface="Roboto"/>
              </a:rPr>
              <a:t>Lead STEM Educator</a:t>
            </a:r>
            <a:endParaRPr i="1" sz="800">
              <a:solidFill>
                <a:schemeClr val="accent3"/>
              </a:solidFill>
              <a:latin typeface="Roboto"/>
              <a:ea typeface="Roboto"/>
              <a:cs typeface="Roboto"/>
              <a:sym typeface="Roboto"/>
            </a:endParaRPr>
          </a:p>
          <a:p>
            <a:pPr indent="0" lvl="0" marL="0" rtl="0" algn="ctr">
              <a:spcBef>
                <a:spcPts val="0"/>
              </a:spcBef>
              <a:spcAft>
                <a:spcPts val="0"/>
              </a:spcAft>
              <a:buClr>
                <a:srgbClr val="000000"/>
              </a:buClr>
              <a:buSzPts val="1200"/>
              <a:buFont typeface="Arial"/>
              <a:buNone/>
            </a:pPr>
            <a:r>
              <a:rPr i="1" lang="en" sz="800">
                <a:solidFill>
                  <a:schemeClr val="accent3"/>
                </a:solidFill>
                <a:latin typeface="Roboto"/>
                <a:ea typeface="Roboto"/>
                <a:cs typeface="Roboto"/>
                <a:sym typeface="Roboto"/>
              </a:rPr>
              <a:t>Wishford Schools</a:t>
            </a:r>
            <a:endParaRPr i="1" sz="800">
              <a:solidFill>
                <a:schemeClr val="accent3"/>
              </a:solidFill>
              <a:latin typeface="Roboto"/>
              <a:ea typeface="Roboto"/>
              <a:cs typeface="Roboto"/>
              <a:sym typeface="Roboto"/>
            </a:endParaRPr>
          </a:p>
          <a:p>
            <a:pPr indent="0" lvl="0" marL="0" rtl="0" algn="ctr">
              <a:spcBef>
                <a:spcPts val="400"/>
              </a:spcBef>
              <a:spcAft>
                <a:spcPts val="0"/>
              </a:spcAft>
              <a:buClr>
                <a:srgbClr val="000000"/>
              </a:buClr>
              <a:buSzPts val="1400"/>
              <a:buFont typeface="Arial"/>
              <a:buNone/>
            </a:pPr>
            <a:r>
              <a:t/>
            </a:r>
            <a:endParaRPr>
              <a:solidFill>
                <a:schemeClr val="accent3"/>
              </a:solidFill>
              <a:latin typeface="Roboto"/>
              <a:ea typeface="Roboto"/>
              <a:cs typeface="Roboto"/>
              <a:sym typeface="Roboto"/>
            </a:endParaRPr>
          </a:p>
          <a:p>
            <a:pPr indent="0" lvl="0" marL="0" marR="0" rtl="0" algn="ctr">
              <a:lnSpc>
                <a:spcPct val="100000"/>
              </a:lnSpc>
              <a:spcBef>
                <a:spcPts val="400"/>
              </a:spcBef>
              <a:spcAft>
                <a:spcPts val="400"/>
              </a:spcAft>
              <a:buClr>
                <a:srgbClr val="000000"/>
              </a:buClr>
              <a:buSzPts val="1400"/>
              <a:buFont typeface="Arial"/>
              <a:buNone/>
            </a:pPr>
            <a:r>
              <a:t/>
            </a:r>
            <a:endParaRPr>
              <a:solidFill>
                <a:schemeClr val="accent3"/>
              </a:solidFill>
              <a:latin typeface="Roboto"/>
              <a:ea typeface="Roboto"/>
              <a:cs typeface="Roboto"/>
              <a:sym typeface="Roboto"/>
            </a:endParaRPr>
          </a:p>
        </p:txBody>
      </p:sp>
      <p:pic>
        <p:nvPicPr>
          <p:cNvPr id="20368" name="Google Shape;20368;p66"/>
          <p:cNvPicPr preferRelativeResize="0"/>
          <p:nvPr/>
        </p:nvPicPr>
        <p:blipFill>
          <a:blip r:embed="rId7">
            <a:alphaModFix/>
          </a:blip>
          <a:stretch>
            <a:fillRect/>
          </a:stretch>
        </p:blipFill>
        <p:spPr>
          <a:xfrm>
            <a:off x="-3" y="4267275"/>
            <a:ext cx="825299" cy="876221"/>
          </a:xfrm>
          <a:prstGeom prst="rect">
            <a:avLst/>
          </a:prstGeom>
          <a:noFill/>
          <a:ln>
            <a:noFill/>
          </a:ln>
        </p:spPr>
      </p:pic>
      <p:sp>
        <p:nvSpPr>
          <p:cNvPr id="20369" name="Google Shape;20369;p66"/>
          <p:cNvSpPr txBox="1"/>
          <p:nvPr/>
        </p:nvSpPr>
        <p:spPr>
          <a:xfrm>
            <a:off x="6440875" y="4767450"/>
            <a:ext cx="26595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400"/>
              </a:spcBef>
              <a:spcAft>
                <a:spcPts val="400"/>
              </a:spcAft>
              <a:buNone/>
            </a:pPr>
            <a:r>
              <a:rPr lang="en" sz="1000">
                <a:solidFill>
                  <a:schemeClr val="accent3"/>
                </a:solidFill>
                <a:latin typeface="Roboto"/>
                <a:ea typeface="Roboto"/>
                <a:cs typeface="Roboto"/>
                <a:sym typeface="Roboto"/>
              </a:rPr>
              <a:t>Presentation design c</a:t>
            </a:r>
            <a:r>
              <a:rPr lang="en" sz="1000">
                <a:solidFill>
                  <a:schemeClr val="accent3"/>
                </a:solidFill>
                <a:latin typeface="Roboto"/>
                <a:ea typeface="Roboto"/>
                <a:cs typeface="Roboto"/>
                <a:sym typeface="Roboto"/>
              </a:rPr>
              <a:t>redit: </a:t>
            </a:r>
            <a:r>
              <a:rPr b="1" lang="en" sz="1000" u="sng">
                <a:solidFill>
                  <a:schemeClr val="accent3"/>
                </a:solidFill>
                <a:latin typeface="Roboto"/>
                <a:ea typeface="Roboto"/>
                <a:cs typeface="Roboto"/>
                <a:sym typeface="Roboto"/>
                <a:hlinkClick r:id="rId8">
                  <a:extLst>
                    <a:ext uri="{A12FA001-AC4F-418D-AE19-62706E023703}">
                      <ahyp:hlinkClr val="tx"/>
                    </a:ext>
                  </a:extLst>
                </a:hlinkClick>
              </a:rPr>
              <a:t>Slidesgo</a:t>
            </a:r>
            <a:r>
              <a:rPr lang="en" sz="1000">
                <a:solidFill>
                  <a:schemeClr val="accent3"/>
                </a:solidFill>
                <a:latin typeface="Roboto"/>
                <a:ea typeface="Roboto"/>
                <a:cs typeface="Roboto"/>
                <a:sym typeface="Roboto"/>
              </a:rPr>
              <a:t> </a:t>
            </a:r>
            <a:endParaRPr>
              <a:solidFill>
                <a:schemeClr val="accent3"/>
              </a:solidFill>
              <a:latin typeface="Roboto"/>
              <a:ea typeface="Roboto"/>
              <a:cs typeface="Roboto"/>
              <a:sym typeface="Roboto"/>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73" name="Shape 20373"/>
        <p:cNvGrpSpPr/>
        <p:nvPr/>
      </p:nvGrpSpPr>
      <p:grpSpPr>
        <a:xfrm>
          <a:off x="0" y="0"/>
          <a:ext cx="0" cy="0"/>
          <a:chOff x="0" y="0"/>
          <a:chExt cx="0" cy="0"/>
        </a:xfrm>
      </p:grpSpPr>
      <p:sp>
        <p:nvSpPr>
          <p:cNvPr id="20374" name="Google Shape;20374;p67"/>
          <p:cNvSpPr txBox="1"/>
          <p:nvPr/>
        </p:nvSpPr>
        <p:spPr>
          <a:xfrm>
            <a:off x="168675" y="104100"/>
            <a:ext cx="83154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accent3"/>
                </a:solidFill>
              </a:rPr>
              <a:t>Lesson plan - please copy and paste as required!</a:t>
            </a:r>
            <a:endParaRPr sz="1200">
              <a:solidFill>
                <a:schemeClr val="accent3"/>
              </a:solidFill>
            </a:endParaRPr>
          </a:p>
        </p:txBody>
      </p:sp>
      <p:graphicFrame>
        <p:nvGraphicFramePr>
          <p:cNvPr id="20375" name="Google Shape;20375;p67"/>
          <p:cNvGraphicFramePr/>
          <p:nvPr/>
        </p:nvGraphicFramePr>
        <p:xfrm>
          <a:off x="168675" y="473410"/>
          <a:ext cx="3000000" cy="3000000"/>
        </p:xfrm>
        <a:graphic>
          <a:graphicData uri="http://schemas.openxmlformats.org/drawingml/2006/table">
            <a:tbl>
              <a:tblPr>
                <a:noFill/>
                <a:tableStyleId>{406CD15F-7E31-4688-8E41-03F050E837B8}</a:tableStyleId>
              </a:tblPr>
              <a:tblGrid>
                <a:gridCol w="1699000"/>
                <a:gridCol w="1075150"/>
                <a:gridCol w="1129925"/>
                <a:gridCol w="2011375"/>
                <a:gridCol w="1581375"/>
                <a:gridCol w="1386675"/>
              </a:tblGrid>
              <a:tr h="292450">
                <a:tc gridSpan="3">
                  <a:txBody>
                    <a:bodyPr/>
                    <a:lstStyle/>
                    <a:p>
                      <a:pPr indent="0" lvl="0" marL="0" rtl="0" algn="l">
                        <a:spcBef>
                          <a:spcPts val="0"/>
                        </a:spcBef>
                        <a:spcAft>
                          <a:spcPts val="0"/>
                        </a:spcAft>
                        <a:buNone/>
                      </a:pPr>
                      <a:r>
                        <a:rPr lang="en" sz="1000">
                          <a:solidFill>
                            <a:schemeClr val="accent3"/>
                          </a:solidFill>
                        </a:rPr>
                        <a:t>LO: To be able to navigate the night sky, using key features to orient themselves.</a:t>
                      </a:r>
                      <a:endParaRPr sz="1000">
                        <a:solidFill>
                          <a:schemeClr val="accent3"/>
                        </a:solidFill>
                      </a:endParaRPr>
                    </a:p>
                  </a:txBody>
                  <a:tcPr marT="91425" marB="91425" marR="91425" marL="91425"/>
                </a:tc>
                <a:tc hMerge="1"/>
                <a:tc hMerge="1"/>
                <a:tc gridSpan="3">
                  <a:txBody>
                    <a:bodyPr/>
                    <a:lstStyle/>
                    <a:p>
                      <a:pPr indent="0" lvl="0" marL="0" rtl="0" algn="l">
                        <a:spcBef>
                          <a:spcPts val="0"/>
                        </a:spcBef>
                        <a:spcAft>
                          <a:spcPts val="0"/>
                        </a:spcAft>
                        <a:buNone/>
                      </a:pPr>
                      <a:r>
                        <a:rPr lang="en" sz="1000">
                          <a:solidFill>
                            <a:schemeClr val="accent3"/>
                          </a:solidFill>
                        </a:rPr>
                        <a:t>MTP:  This lesson’s placement is recommended as lesson 1 of 5.  </a:t>
                      </a:r>
                      <a:r>
                        <a:rPr lang="en" sz="1000" u="sng">
                          <a:solidFill>
                            <a:schemeClr val="hlink"/>
                          </a:solidFill>
                          <a:hlinkClick r:id="rId3"/>
                        </a:rPr>
                        <a:t>View MTP.</a:t>
                      </a:r>
                      <a:endParaRPr>
                        <a:solidFill>
                          <a:schemeClr val="accent3"/>
                        </a:solidFill>
                      </a:endParaRPr>
                    </a:p>
                  </a:txBody>
                  <a:tcPr marT="91425" marB="91425" marR="91425" marL="91425"/>
                </a:tc>
                <a:tc hMerge="1"/>
                <a:tc hMerge="1"/>
              </a:tr>
              <a:tr h="471925">
                <a:tc>
                  <a:txBody>
                    <a:bodyPr/>
                    <a:lstStyle/>
                    <a:p>
                      <a:pPr indent="0" lvl="0" marL="0" rtl="0" algn="ctr">
                        <a:spcBef>
                          <a:spcPts val="0"/>
                        </a:spcBef>
                        <a:spcAft>
                          <a:spcPts val="0"/>
                        </a:spcAft>
                        <a:buNone/>
                      </a:pPr>
                      <a:r>
                        <a:rPr b="1" lang="en" sz="900"/>
                        <a:t>NC objectives</a:t>
                      </a:r>
                      <a:endParaRPr b="1" sz="900"/>
                    </a:p>
                  </a:txBody>
                  <a:tcPr marT="91425" marB="91425" marR="91425" marL="91425">
                    <a:solidFill>
                      <a:srgbClr val="CCCCCC"/>
                    </a:solidFill>
                  </a:tcPr>
                </a:tc>
                <a:tc>
                  <a:txBody>
                    <a:bodyPr/>
                    <a:lstStyle/>
                    <a:p>
                      <a:pPr indent="0" lvl="0" marL="0" rtl="0" algn="ctr">
                        <a:spcBef>
                          <a:spcPts val="0"/>
                        </a:spcBef>
                        <a:spcAft>
                          <a:spcPts val="0"/>
                        </a:spcAft>
                        <a:buNone/>
                      </a:pPr>
                      <a:r>
                        <a:rPr b="1" lang="en" sz="900"/>
                        <a:t>Introduction</a:t>
                      </a:r>
                      <a:endParaRPr b="1" sz="900"/>
                    </a:p>
                  </a:txBody>
                  <a:tcPr marT="91425" marB="91425" marR="91425" marL="91425">
                    <a:solidFill>
                      <a:srgbClr val="A4C2F4"/>
                    </a:solidFill>
                  </a:tcPr>
                </a:tc>
                <a:tc>
                  <a:txBody>
                    <a:bodyPr/>
                    <a:lstStyle/>
                    <a:p>
                      <a:pPr indent="0" lvl="0" marL="0" rtl="0" algn="ctr">
                        <a:spcBef>
                          <a:spcPts val="0"/>
                        </a:spcBef>
                        <a:spcAft>
                          <a:spcPts val="0"/>
                        </a:spcAft>
                        <a:buNone/>
                      </a:pPr>
                      <a:r>
                        <a:rPr b="1" lang="en" sz="900">
                          <a:solidFill>
                            <a:schemeClr val="dk1"/>
                          </a:solidFill>
                        </a:rPr>
                        <a:t>Differentiation - support</a:t>
                      </a:r>
                      <a:endParaRPr b="1" sz="900"/>
                    </a:p>
                  </a:txBody>
                  <a:tcPr marT="91425" marB="91425" marR="91425" marL="91425">
                    <a:solidFill>
                      <a:srgbClr val="B6D7A8"/>
                    </a:solidFill>
                  </a:tcPr>
                </a:tc>
                <a:tc>
                  <a:txBody>
                    <a:bodyPr/>
                    <a:lstStyle/>
                    <a:p>
                      <a:pPr indent="0" lvl="0" marL="0" rtl="0" algn="ctr">
                        <a:spcBef>
                          <a:spcPts val="0"/>
                        </a:spcBef>
                        <a:spcAft>
                          <a:spcPts val="0"/>
                        </a:spcAft>
                        <a:buNone/>
                      </a:pPr>
                      <a:r>
                        <a:rPr b="1" lang="en" sz="900"/>
                        <a:t>Main Activities</a:t>
                      </a:r>
                      <a:endParaRPr b="1" sz="900"/>
                    </a:p>
                  </a:txBody>
                  <a:tcPr marT="91425" marB="91425" marR="91425" marL="91425">
                    <a:solidFill>
                      <a:srgbClr val="FFE599"/>
                    </a:solidFill>
                  </a:tcPr>
                </a:tc>
                <a:tc>
                  <a:txBody>
                    <a:bodyPr/>
                    <a:lstStyle/>
                    <a:p>
                      <a:pPr indent="0" lvl="0" marL="0" rtl="0" algn="ctr">
                        <a:spcBef>
                          <a:spcPts val="0"/>
                        </a:spcBef>
                        <a:spcAft>
                          <a:spcPts val="0"/>
                        </a:spcAft>
                        <a:buNone/>
                      </a:pPr>
                      <a:r>
                        <a:rPr b="1" lang="en" sz="900"/>
                        <a:t>Differentiation - extension</a:t>
                      </a:r>
                      <a:endParaRPr b="1" sz="900"/>
                    </a:p>
                  </a:txBody>
                  <a:tcPr marT="91425" marB="91425" marR="91425" marL="91425">
                    <a:solidFill>
                      <a:srgbClr val="EA9999"/>
                    </a:solidFill>
                  </a:tcPr>
                </a:tc>
                <a:tc>
                  <a:txBody>
                    <a:bodyPr/>
                    <a:lstStyle/>
                    <a:p>
                      <a:pPr indent="0" lvl="0" marL="0" rtl="0" algn="ctr">
                        <a:spcBef>
                          <a:spcPts val="0"/>
                        </a:spcBef>
                        <a:spcAft>
                          <a:spcPts val="0"/>
                        </a:spcAft>
                        <a:buNone/>
                      </a:pPr>
                      <a:r>
                        <a:rPr b="1" lang="en" sz="900">
                          <a:solidFill>
                            <a:schemeClr val="dk1"/>
                          </a:solidFill>
                        </a:rPr>
                        <a:t>Plenary</a:t>
                      </a:r>
                      <a:endParaRPr b="1" sz="900"/>
                    </a:p>
                  </a:txBody>
                  <a:tcPr marT="91425" marB="91425" marR="91425" marL="91425">
                    <a:solidFill>
                      <a:srgbClr val="A4C2F4"/>
                    </a:solidFill>
                  </a:tcPr>
                </a:tc>
              </a:tr>
              <a:tr h="3083300">
                <a:tc>
                  <a:txBody>
                    <a:bodyPr/>
                    <a:lstStyle/>
                    <a:p>
                      <a:pPr indent="0" lvl="0" marL="0" rtl="0" algn="l">
                        <a:spcBef>
                          <a:spcPts val="0"/>
                        </a:spcBef>
                        <a:spcAft>
                          <a:spcPts val="0"/>
                        </a:spcAft>
                        <a:buNone/>
                      </a:pPr>
                      <a:r>
                        <a:rPr b="1" lang="en" sz="800"/>
                        <a:t>KS4</a:t>
                      </a:r>
                      <a:endParaRPr b="1" sz="800"/>
                    </a:p>
                    <a:p>
                      <a:pPr indent="0" lvl="0" marL="0" rtl="0" algn="l">
                        <a:spcBef>
                          <a:spcPts val="0"/>
                        </a:spcBef>
                        <a:spcAft>
                          <a:spcPts val="0"/>
                        </a:spcAft>
                        <a:buNone/>
                      </a:pPr>
                      <a:r>
                        <a:rPr b="1" lang="en" sz="800"/>
                        <a:t>Space physics</a:t>
                      </a:r>
                      <a:endParaRPr b="1" sz="800"/>
                    </a:p>
                    <a:p>
                      <a:pPr indent="0" lvl="0" marL="0" rtl="0" algn="l">
                        <a:spcBef>
                          <a:spcPts val="0"/>
                        </a:spcBef>
                        <a:spcAft>
                          <a:spcPts val="0"/>
                        </a:spcAft>
                        <a:buNone/>
                      </a:pPr>
                      <a:r>
                        <a:rPr lang="en" sz="800"/>
                        <a:t>The main features of the solar system</a:t>
                      </a:r>
                      <a:endParaRPr sz="800"/>
                    </a:p>
                    <a:p>
                      <a:pPr indent="0" lvl="0" marL="0" rtl="0" algn="l">
                        <a:spcBef>
                          <a:spcPts val="0"/>
                        </a:spcBef>
                        <a:spcAft>
                          <a:spcPts val="0"/>
                        </a:spcAft>
                        <a:buNone/>
                      </a:pPr>
                      <a:r>
                        <a:rPr b="1" lang="en" sz="800"/>
                        <a:t>KS3 </a:t>
                      </a:r>
                      <a:endParaRPr b="1" sz="800"/>
                    </a:p>
                    <a:p>
                      <a:pPr indent="0" lvl="0" marL="0" rtl="0" algn="l">
                        <a:spcBef>
                          <a:spcPts val="0"/>
                        </a:spcBef>
                        <a:spcAft>
                          <a:spcPts val="0"/>
                        </a:spcAft>
                        <a:buNone/>
                      </a:pPr>
                      <a:r>
                        <a:rPr b="1" lang="en" sz="800"/>
                        <a:t>Magnetism</a:t>
                      </a:r>
                      <a:endParaRPr b="1" sz="800"/>
                    </a:p>
                    <a:p>
                      <a:pPr indent="0" lvl="0" marL="0" rtl="0" algn="l">
                        <a:spcBef>
                          <a:spcPts val="0"/>
                        </a:spcBef>
                        <a:spcAft>
                          <a:spcPts val="0"/>
                        </a:spcAft>
                        <a:buNone/>
                      </a:pPr>
                      <a:r>
                        <a:rPr lang="en" sz="800"/>
                        <a:t>Earth’s magnetism, compass and navigation</a:t>
                      </a:r>
                      <a:endParaRPr sz="800"/>
                    </a:p>
                    <a:p>
                      <a:pPr indent="0" lvl="0" marL="0" rtl="0" algn="l">
                        <a:spcBef>
                          <a:spcPts val="0"/>
                        </a:spcBef>
                        <a:spcAft>
                          <a:spcPts val="0"/>
                        </a:spcAft>
                        <a:buNone/>
                      </a:pPr>
                      <a:r>
                        <a:rPr b="1" lang="en" sz="800"/>
                        <a:t>KS2</a:t>
                      </a:r>
                      <a:endParaRPr b="1" sz="800"/>
                    </a:p>
                    <a:p>
                      <a:pPr indent="0" lvl="0" marL="0" rtl="0" algn="l">
                        <a:spcBef>
                          <a:spcPts val="0"/>
                        </a:spcBef>
                        <a:spcAft>
                          <a:spcPts val="0"/>
                        </a:spcAft>
                        <a:buNone/>
                      </a:pPr>
                      <a:r>
                        <a:rPr b="1" lang="en" sz="800"/>
                        <a:t>Earth and Space</a:t>
                      </a:r>
                      <a:endParaRPr sz="800"/>
                    </a:p>
                    <a:p>
                      <a:pPr indent="0" lvl="0" marL="0" rtl="0" algn="l">
                        <a:spcBef>
                          <a:spcPts val="0"/>
                        </a:spcBef>
                        <a:spcAft>
                          <a:spcPts val="0"/>
                        </a:spcAft>
                        <a:buNone/>
                      </a:pPr>
                      <a:r>
                        <a:rPr lang="en" sz="800"/>
                        <a:t>Use the idea of the Earth’s rotation to explain day and night and the apparent movement of the sun across the sky</a:t>
                      </a:r>
                      <a:endParaRPr sz="800"/>
                    </a:p>
                    <a:p>
                      <a:pPr indent="0" lvl="0" marL="0" rtl="0" algn="l">
                        <a:spcBef>
                          <a:spcPts val="0"/>
                        </a:spcBef>
                        <a:spcAft>
                          <a:spcPts val="0"/>
                        </a:spcAft>
                        <a:buNone/>
                      </a:pPr>
                      <a:r>
                        <a:rPr b="1" i="1" lang="en" sz="800"/>
                        <a:t>Extension;</a:t>
                      </a:r>
                      <a:endParaRPr b="1" i="1" sz="800"/>
                    </a:p>
                    <a:p>
                      <a:pPr indent="0" lvl="0" marL="0" rtl="0" algn="l">
                        <a:spcBef>
                          <a:spcPts val="0"/>
                        </a:spcBef>
                        <a:spcAft>
                          <a:spcPts val="0"/>
                        </a:spcAft>
                        <a:buClr>
                          <a:schemeClr val="dk1"/>
                        </a:buClr>
                        <a:buSzPts val="1100"/>
                        <a:buFont typeface="Arial"/>
                        <a:buNone/>
                      </a:pPr>
                      <a:r>
                        <a:rPr lang="en" sz="800">
                          <a:solidFill>
                            <a:schemeClr val="dk1"/>
                          </a:solidFill>
                        </a:rPr>
                        <a:t>Describe the movement of the Earth and other planets relative to the sun in the solar system</a:t>
                      </a:r>
                      <a:endParaRPr sz="800">
                        <a:solidFill>
                          <a:schemeClr val="dk1"/>
                        </a:solidFill>
                      </a:endParaRPr>
                    </a:p>
                    <a:p>
                      <a:pPr indent="0" lvl="0" marL="0" rtl="0" algn="l">
                        <a:spcBef>
                          <a:spcPts val="0"/>
                        </a:spcBef>
                        <a:spcAft>
                          <a:spcPts val="0"/>
                        </a:spcAft>
                        <a:buNone/>
                      </a:pPr>
                      <a:r>
                        <a:rPr lang="en" sz="800">
                          <a:solidFill>
                            <a:schemeClr val="dk1"/>
                          </a:solidFill>
                        </a:rPr>
                        <a:t>Describe the movement of the moon relative to the Earth</a:t>
                      </a:r>
                      <a:endParaRPr sz="800">
                        <a:solidFill>
                          <a:schemeClr val="dk1"/>
                        </a:solidFill>
                      </a:endParaRPr>
                    </a:p>
                    <a:p>
                      <a:pPr indent="0" lvl="0" marL="0" rtl="0" algn="l">
                        <a:spcBef>
                          <a:spcPts val="0"/>
                        </a:spcBef>
                        <a:spcAft>
                          <a:spcPts val="0"/>
                        </a:spcAft>
                        <a:buNone/>
                      </a:pPr>
                      <a:r>
                        <a:rPr lang="en" sz="800">
                          <a:solidFill>
                            <a:schemeClr val="dk1"/>
                          </a:solidFill>
                        </a:rPr>
                        <a:t>Describe the sun, Earth and moon as approximately spherical bodies</a:t>
                      </a:r>
                      <a:endParaRPr sz="800">
                        <a:solidFill>
                          <a:schemeClr val="dk1"/>
                        </a:solidFill>
                      </a:endParaRPr>
                    </a:p>
                  </a:txBody>
                  <a:tcPr marT="91425" marB="91425" marR="91425" marL="91425">
                    <a:solidFill>
                      <a:srgbClr val="EFEFEF"/>
                    </a:solidFill>
                  </a:tcPr>
                </a:tc>
                <a:tc>
                  <a:txBody>
                    <a:bodyPr/>
                    <a:lstStyle/>
                    <a:p>
                      <a:pPr indent="0" lvl="0" marL="0" rtl="0" algn="l">
                        <a:spcBef>
                          <a:spcPts val="0"/>
                        </a:spcBef>
                        <a:spcAft>
                          <a:spcPts val="0"/>
                        </a:spcAft>
                        <a:buNone/>
                      </a:pPr>
                      <a:r>
                        <a:rPr lang="en" sz="800"/>
                        <a:t>Enable pupils to deduce where north, south, east and west are at their current location and at their homes, by considering where the sun rises and sets.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Confirm by use of google maps, or a traditional compass</a:t>
                      </a:r>
                      <a:endParaRPr sz="800"/>
                    </a:p>
                  </a:txBody>
                  <a:tcPr marT="91425" marB="91425" marR="91425" marL="91425">
                    <a:solidFill>
                      <a:srgbClr val="C9DAF8"/>
                    </a:solidFill>
                  </a:tcPr>
                </a:tc>
                <a:tc>
                  <a:txBody>
                    <a:bodyPr/>
                    <a:lstStyle/>
                    <a:p>
                      <a:pPr indent="0" lvl="0" marL="0" rtl="0" algn="l">
                        <a:spcBef>
                          <a:spcPts val="0"/>
                        </a:spcBef>
                        <a:spcAft>
                          <a:spcPts val="0"/>
                        </a:spcAft>
                        <a:buNone/>
                      </a:pPr>
                      <a:r>
                        <a:rPr lang="en" sz="800"/>
                        <a:t>Get pupils to physically move to observe where the sun rises and sets, where the horizon and zenith are and how to use ‘the dipper’ to find Polaris.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Relate NSEW to local knowledge (for example, the park is to the south of our town)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Key objective; Know NSEW, where the sun rises, and sets, and how to find Polaris using ‘the dipper’.</a:t>
                      </a:r>
                      <a:endParaRPr sz="800"/>
                    </a:p>
                  </a:txBody>
                  <a:tcPr marT="91425" marB="91425" marR="91425" marL="91425">
                    <a:solidFill>
                      <a:srgbClr val="D9EAD3"/>
                    </a:solidFill>
                  </a:tcPr>
                </a:tc>
                <a:tc>
                  <a:txBody>
                    <a:bodyPr/>
                    <a:lstStyle/>
                    <a:p>
                      <a:pPr indent="0" lvl="0" marL="0" rtl="0" algn="l">
                        <a:spcBef>
                          <a:spcPts val="0"/>
                        </a:spcBef>
                        <a:spcAft>
                          <a:spcPts val="0"/>
                        </a:spcAft>
                        <a:buNone/>
                      </a:pPr>
                      <a:r>
                        <a:rPr lang="en" sz="800"/>
                        <a:t>Pupils makes a planisphere and take the time to look at where Polaris, or a recognised constellation, will be tonight and on their birthday, at their ‘bedtime’. Pupils learn how to adjust their view to the angle of elevation a viewing target (constellation, or a planet) will be at.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Test the pupils’ descriptive answers by using Stellarium, set it to the desired date and time.  Stellarium will also show the planets - when will we next see Jupiter or Venus?  What will their elevation be?  Show me where you will look.</a:t>
                      </a:r>
                      <a:endParaRPr sz="800"/>
                    </a:p>
                    <a:p>
                      <a:pPr indent="0" lvl="0" marL="0" rtl="0" algn="l">
                        <a:spcBef>
                          <a:spcPts val="0"/>
                        </a:spcBef>
                        <a:spcAft>
                          <a:spcPts val="0"/>
                        </a:spcAft>
                        <a:buNone/>
                      </a:pPr>
                      <a:r>
                        <a:t/>
                      </a:r>
                      <a:endParaRPr sz="800"/>
                    </a:p>
                    <a:p>
                      <a:pPr indent="0" lvl="0" marL="0" rtl="0" algn="l">
                        <a:spcBef>
                          <a:spcPts val="0"/>
                        </a:spcBef>
                        <a:spcAft>
                          <a:spcPts val="0"/>
                        </a:spcAft>
                        <a:buClr>
                          <a:schemeClr val="dk1"/>
                        </a:buClr>
                        <a:buSzPts val="1100"/>
                        <a:buFont typeface="Arial"/>
                        <a:buNone/>
                      </a:pPr>
                      <a:r>
                        <a:rPr lang="en" sz="800">
                          <a:solidFill>
                            <a:schemeClr val="dk1"/>
                          </a:solidFill>
                        </a:rPr>
                        <a:t>Key objective: As ‘support’, and can name constellations of interest and say/show/point where they will appear tonight and on their birthday </a:t>
                      </a:r>
                      <a:endParaRPr sz="800"/>
                    </a:p>
                  </a:txBody>
                  <a:tcPr marT="91425" marB="91425" marR="91425" marL="91425">
                    <a:solidFill>
                      <a:srgbClr val="FFF2CC"/>
                    </a:solidFill>
                  </a:tcPr>
                </a:tc>
                <a:tc>
                  <a:txBody>
                    <a:bodyPr/>
                    <a:lstStyle/>
                    <a:p>
                      <a:pPr indent="0" lvl="0" marL="0" rtl="0" algn="l">
                        <a:spcBef>
                          <a:spcPts val="0"/>
                        </a:spcBef>
                        <a:spcAft>
                          <a:spcPts val="0"/>
                        </a:spcAft>
                        <a:buNone/>
                      </a:pPr>
                      <a:r>
                        <a:rPr lang="en" sz="800"/>
                        <a:t>Show pupils a monthly sky map, have them explore the list of recommended viewing targets by date and difficulty, particularly by contrasting Jupiter and Andromeda.</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Consider ‘magnitude’ and what this might mean, when reading a sky map.  Consider how light pollution, or the moon’s phase, might affect efforts to see faint objects in the night sky.</a:t>
                      </a:r>
                      <a:endParaRPr sz="800"/>
                    </a:p>
                    <a:p>
                      <a:pPr indent="0" lvl="0" marL="0" rtl="0" algn="l">
                        <a:spcBef>
                          <a:spcPts val="0"/>
                        </a:spcBef>
                        <a:spcAft>
                          <a:spcPts val="0"/>
                        </a:spcAft>
                        <a:buNone/>
                      </a:pPr>
                      <a:r>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Key objective; As previous, and can verbally explain why some objects are easier to see than others, using the term ‘magnitude’ </a:t>
                      </a:r>
                      <a:endParaRPr sz="800"/>
                    </a:p>
                  </a:txBody>
                  <a:tcPr marT="91425" marB="91425" marR="91425" marL="91425">
                    <a:solidFill>
                      <a:srgbClr val="F4CCCC"/>
                    </a:solidFill>
                  </a:tcPr>
                </a:tc>
                <a:tc>
                  <a:txBody>
                    <a:bodyPr/>
                    <a:lstStyle/>
                    <a:p>
                      <a:pPr indent="0" lvl="0" marL="0" rtl="0" algn="l">
                        <a:spcBef>
                          <a:spcPts val="0"/>
                        </a:spcBef>
                        <a:spcAft>
                          <a:spcPts val="0"/>
                        </a:spcAft>
                        <a:buNone/>
                      </a:pPr>
                      <a:r>
                        <a:rPr lang="en" sz="800">
                          <a:solidFill>
                            <a:schemeClr val="dk1"/>
                          </a:solidFill>
                        </a:rPr>
                        <a:t>Take the time to find out where the ISS may next appear, and point in the sky where to look for it, using our knowledge of horizon, zenith, and angle of elevation.</a:t>
                      </a:r>
                      <a:endParaRPr sz="800">
                        <a:solidFill>
                          <a:schemeClr val="dk1"/>
                        </a:solidFill>
                      </a:endParaRPr>
                    </a:p>
                    <a:p>
                      <a:pPr indent="0" lvl="0" marL="0" rtl="0" algn="l">
                        <a:spcBef>
                          <a:spcPts val="0"/>
                        </a:spcBef>
                        <a:spcAft>
                          <a:spcPts val="0"/>
                        </a:spcAft>
                        <a:buNone/>
                      </a:pPr>
                      <a:r>
                        <a:t/>
                      </a:r>
                      <a:endParaRPr sz="800">
                        <a:solidFill>
                          <a:schemeClr val="dk1"/>
                        </a:solidFill>
                      </a:endParaRPr>
                    </a:p>
                    <a:p>
                      <a:pPr indent="0" lvl="0" marL="0" rtl="0" algn="l">
                        <a:spcBef>
                          <a:spcPts val="0"/>
                        </a:spcBef>
                        <a:spcAft>
                          <a:spcPts val="0"/>
                        </a:spcAft>
                        <a:buNone/>
                      </a:pPr>
                      <a:r>
                        <a:rPr lang="en" sz="800">
                          <a:solidFill>
                            <a:schemeClr val="dk1"/>
                          </a:solidFill>
                        </a:rPr>
                        <a:t>Find out who your local astronomy group are and share their details with the class, or contact them to arrange an evening’s observation.</a:t>
                      </a:r>
                      <a:endParaRPr sz="800"/>
                    </a:p>
                    <a:p>
                      <a:pPr indent="0" lvl="0" marL="0" rtl="0" algn="l">
                        <a:spcBef>
                          <a:spcPts val="0"/>
                        </a:spcBef>
                        <a:spcAft>
                          <a:spcPts val="0"/>
                        </a:spcAft>
                        <a:buNone/>
                      </a:pPr>
                      <a:r>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Further points you could explore; How a compass works with the Earth’s magnetosphere, how a planet’s magnetosphere is linked to aurora across the solar system.</a:t>
                      </a:r>
                      <a:endParaRPr sz="800"/>
                    </a:p>
                  </a:txBody>
                  <a:tcPr marT="91425" marB="91425" marR="91425" marL="91425">
                    <a:solidFill>
                      <a:srgbClr val="C9DAF8"/>
                    </a:solidFill>
                  </a:tcPr>
                </a:tc>
              </a:tr>
              <a:tr h="471925">
                <a:tc gridSpan="6">
                  <a:txBody>
                    <a:bodyPr/>
                    <a:lstStyle/>
                    <a:p>
                      <a:pPr indent="0" lvl="0" marL="0" rtl="0" algn="l">
                        <a:spcBef>
                          <a:spcPts val="0"/>
                        </a:spcBef>
                        <a:spcAft>
                          <a:spcPts val="0"/>
                        </a:spcAft>
                        <a:buNone/>
                      </a:pPr>
                      <a:r>
                        <a:rPr lang="en" sz="900">
                          <a:solidFill>
                            <a:schemeClr val="accent3"/>
                          </a:solidFill>
                        </a:rPr>
                        <a:t>This lesson was created by volunteers at Bath Astronomers, a group of amateur astronomers sharing a passion for observing the sky.  Please continue to </a:t>
                      </a:r>
                      <a:br>
                        <a:rPr lang="en" sz="900">
                          <a:solidFill>
                            <a:schemeClr val="accent3"/>
                          </a:solidFill>
                        </a:rPr>
                      </a:br>
                      <a:r>
                        <a:rPr lang="en" sz="900">
                          <a:solidFill>
                            <a:schemeClr val="accent3"/>
                          </a:solidFill>
                        </a:rPr>
                        <a:t>support our free space education for all by giving credit where work is shared, visiting our social media sites or even becoming a member of our group.</a:t>
                      </a:r>
                      <a:endParaRPr sz="900">
                        <a:solidFill>
                          <a:schemeClr val="accent3"/>
                        </a:solidFill>
                      </a:endParaRPr>
                    </a:p>
                  </a:txBody>
                  <a:tcPr marT="91425" marB="91425" marR="91425" marL="91425"/>
                </a:tc>
                <a:tc hMerge="1"/>
                <a:tc hMerge="1"/>
                <a:tc hMerge="1"/>
                <a:tc hMerge="1"/>
                <a:tc hMerge="1"/>
              </a:tr>
            </a:tbl>
          </a:graphicData>
        </a:graphic>
      </p:graphicFrame>
      <p:pic>
        <p:nvPicPr>
          <p:cNvPr id="20376" name="Google Shape;20376;p67"/>
          <p:cNvPicPr preferRelativeResize="0"/>
          <p:nvPr/>
        </p:nvPicPr>
        <p:blipFill>
          <a:blip r:embed="rId4">
            <a:alphaModFix/>
          </a:blip>
          <a:stretch>
            <a:fillRect/>
          </a:stretch>
        </p:blipFill>
        <p:spPr>
          <a:xfrm>
            <a:off x="8318697" y="4267275"/>
            <a:ext cx="825299" cy="87622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92" name="Shape 19692"/>
        <p:cNvGrpSpPr/>
        <p:nvPr/>
      </p:nvGrpSpPr>
      <p:grpSpPr>
        <a:xfrm>
          <a:off x="0" y="0"/>
          <a:ext cx="0" cy="0"/>
          <a:chOff x="0" y="0"/>
          <a:chExt cx="0" cy="0"/>
        </a:xfrm>
      </p:grpSpPr>
      <p:sp>
        <p:nvSpPr>
          <p:cNvPr id="19693" name="Google Shape;19693;p55"/>
          <p:cNvSpPr txBox="1"/>
          <p:nvPr>
            <p:ph type="title"/>
          </p:nvPr>
        </p:nvSpPr>
        <p:spPr>
          <a:xfrm>
            <a:off x="713250" y="407125"/>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 List for Educators</a:t>
            </a:r>
            <a:endParaRPr/>
          </a:p>
        </p:txBody>
      </p:sp>
      <p:grpSp>
        <p:nvGrpSpPr>
          <p:cNvPr id="19694" name="Google Shape;19694;p55"/>
          <p:cNvGrpSpPr/>
          <p:nvPr/>
        </p:nvGrpSpPr>
        <p:grpSpPr>
          <a:xfrm>
            <a:off x="421496" y="1628635"/>
            <a:ext cx="490668" cy="484616"/>
            <a:chOff x="1503750" y="2868175"/>
            <a:chExt cx="512875" cy="512875"/>
          </a:xfrm>
        </p:grpSpPr>
        <p:sp>
          <p:nvSpPr>
            <p:cNvPr id="19695" name="Google Shape;19695;p55"/>
            <p:cNvSpPr/>
            <p:nvPr/>
          </p:nvSpPr>
          <p:spPr>
            <a:xfrm>
              <a:off x="1503750"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55"/>
            <p:cNvSpPr/>
            <p:nvPr/>
          </p:nvSpPr>
          <p:spPr>
            <a:xfrm>
              <a:off x="1539600"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55"/>
            <p:cNvSpPr/>
            <p:nvPr/>
          </p:nvSpPr>
          <p:spPr>
            <a:xfrm>
              <a:off x="1785625"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55"/>
            <p:cNvSpPr/>
            <p:nvPr/>
          </p:nvSpPr>
          <p:spPr>
            <a:xfrm>
              <a:off x="1803950"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55"/>
            <p:cNvSpPr/>
            <p:nvPr/>
          </p:nvSpPr>
          <p:spPr>
            <a:xfrm>
              <a:off x="1626325"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55"/>
            <p:cNvSpPr/>
            <p:nvPr/>
          </p:nvSpPr>
          <p:spPr>
            <a:xfrm>
              <a:off x="1637175"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55"/>
            <p:cNvSpPr/>
            <p:nvPr/>
          </p:nvSpPr>
          <p:spPr>
            <a:xfrm>
              <a:off x="1732250"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55"/>
            <p:cNvSpPr/>
            <p:nvPr/>
          </p:nvSpPr>
          <p:spPr>
            <a:xfrm>
              <a:off x="1740575"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55"/>
            <p:cNvSpPr/>
            <p:nvPr/>
          </p:nvSpPr>
          <p:spPr>
            <a:xfrm>
              <a:off x="181480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55"/>
            <p:cNvSpPr/>
            <p:nvPr/>
          </p:nvSpPr>
          <p:spPr>
            <a:xfrm>
              <a:off x="1820650"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55"/>
            <p:cNvSpPr/>
            <p:nvPr/>
          </p:nvSpPr>
          <p:spPr>
            <a:xfrm>
              <a:off x="1518750"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55"/>
            <p:cNvSpPr/>
            <p:nvPr/>
          </p:nvSpPr>
          <p:spPr>
            <a:xfrm>
              <a:off x="1524600"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55"/>
            <p:cNvSpPr/>
            <p:nvPr/>
          </p:nvSpPr>
          <p:spPr>
            <a:xfrm>
              <a:off x="1562125"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55"/>
            <p:cNvSpPr/>
            <p:nvPr/>
          </p:nvSpPr>
          <p:spPr>
            <a:xfrm>
              <a:off x="1622175"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55"/>
            <p:cNvSpPr/>
            <p:nvPr/>
          </p:nvSpPr>
          <p:spPr>
            <a:xfrm>
              <a:off x="1737250"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55"/>
            <p:cNvSpPr/>
            <p:nvPr/>
          </p:nvSpPr>
          <p:spPr>
            <a:xfrm>
              <a:off x="1733075"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55"/>
            <p:cNvSpPr/>
            <p:nvPr/>
          </p:nvSpPr>
          <p:spPr>
            <a:xfrm>
              <a:off x="1577125"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55"/>
            <p:cNvSpPr/>
            <p:nvPr/>
          </p:nvSpPr>
          <p:spPr>
            <a:xfrm>
              <a:off x="1580475"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55"/>
            <p:cNvSpPr/>
            <p:nvPr/>
          </p:nvSpPr>
          <p:spPr>
            <a:xfrm>
              <a:off x="181480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55"/>
            <p:cNvSpPr/>
            <p:nvPr/>
          </p:nvSpPr>
          <p:spPr>
            <a:xfrm>
              <a:off x="1732250"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55"/>
            <p:cNvSpPr/>
            <p:nvPr/>
          </p:nvSpPr>
          <p:spPr>
            <a:xfrm>
              <a:off x="1545450"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55"/>
            <p:cNvSpPr/>
            <p:nvPr/>
          </p:nvSpPr>
          <p:spPr>
            <a:xfrm>
              <a:off x="1740575"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55"/>
            <p:cNvSpPr/>
            <p:nvPr/>
          </p:nvSpPr>
          <p:spPr>
            <a:xfrm>
              <a:off x="1547100"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55"/>
            <p:cNvSpPr/>
            <p:nvPr/>
          </p:nvSpPr>
          <p:spPr>
            <a:xfrm>
              <a:off x="1776450"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55"/>
            <p:cNvSpPr/>
            <p:nvPr/>
          </p:nvSpPr>
          <p:spPr>
            <a:xfrm>
              <a:off x="1862325"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55"/>
            <p:cNvSpPr/>
            <p:nvPr/>
          </p:nvSpPr>
          <p:spPr>
            <a:xfrm>
              <a:off x="1582125" y="2876150"/>
              <a:ext cx="434500" cy="495375"/>
            </a:xfrm>
            <a:custGeom>
              <a:rect b="b" l="l" r="r" t="t"/>
              <a:pathLst>
                <a:path extrusionOk="0" h="19815" w="17380">
                  <a:moveTo>
                    <a:pt x="9708" y="0"/>
                  </a:moveTo>
                  <a:cubicBezTo>
                    <a:pt x="9041" y="0"/>
                    <a:pt x="8374" y="100"/>
                    <a:pt x="7773" y="234"/>
                  </a:cubicBezTo>
                  <a:lnTo>
                    <a:pt x="6872" y="467"/>
                  </a:lnTo>
                  <a:cubicBezTo>
                    <a:pt x="6606" y="601"/>
                    <a:pt x="6305" y="667"/>
                    <a:pt x="6005" y="801"/>
                  </a:cubicBezTo>
                  <a:cubicBezTo>
                    <a:pt x="5438" y="1068"/>
                    <a:pt x="4871" y="1401"/>
                    <a:pt x="4337" y="1735"/>
                  </a:cubicBezTo>
                  <a:cubicBezTo>
                    <a:pt x="4271" y="1768"/>
                    <a:pt x="4171" y="1835"/>
                    <a:pt x="4104" y="1902"/>
                  </a:cubicBezTo>
                  <a:cubicBezTo>
                    <a:pt x="3337" y="2402"/>
                    <a:pt x="2703" y="3002"/>
                    <a:pt x="2136" y="3736"/>
                  </a:cubicBezTo>
                  <a:cubicBezTo>
                    <a:pt x="2002" y="3903"/>
                    <a:pt x="1836" y="4103"/>
                    <a:pt x="1702" y="4303"/>
                  </a:cubicBezTo>
                  <a:cubicBezTo>
                    <a:pt x="1402" y="4804"/>
                    <a:pt x="1135" y="5271"/>
                    <a:pt x="868" y="5804"/>
                  </a:cubicBezTo>
                  <a:cubicBezTo>
                    <a:pt x="835" y="5971"/>
                    <a:pt x="768" y="6171"/>
                    <a:pt x="668" y="6338"/>
                  </a:cubicBezTo>
                  <a:cubicBezTo>
                    <a:pt x="234" y="7439"/>
                    <a:pt x="1" y="8673"/>
                    <a:pt x="1" y="9941"/>
                  </a:cubicBezTo>
                  <a:cubicBezTo>
                    <a:pt x="1" y="12509"/>
                    <a:pt x="1002" y="14844"/>
                    <a:pt x="2603" y="16612"/>
                  </a:cubicBezTo>
                  <a:cubicBezTo>
                    <a:pt x="3737" y="17913"/>
                    <a:pt x="5271" y="18847"/>
                    <a:pt x="6973" y="19414"/>
                  </a:cubicBezTo>
                  <a:cubicBezTo>
                    <a:pt x="7173" y="19447"/>
                    <a:pt x="7373" y="19514"/>
                    <a:pt x="7640" y="19581"/>
                  </a:cubicBezTo>
                  <a:cubicBezTo>
                    <a:pt x="8340" y="19748"/>
                    <a:pt x="9041" y="19814"/>
                    <a:pt x="9775" y="19814"/>
                  </a:cubicBezTo>
                  <a:cubicBezTo>
                    <a:pt x="14144" y="18647"/>
                    <a:pt x="17380" y="14644"/>
                    <a:pt x="17380" y="9907"/>
                  </a:cubicBezTo>
                  <a:cubicBezTo>
                    <a:pt x="17380" y="5137"/>
                    <a:pt x="14144" y="1134"/>
                    <a:pt x="9708"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1" name="Google Shape;19721;p55"/>
          <p:cNvGrpSpPr/>
          <p:nvPr/>
        </p:nvGrpSpPr>
        <p:grpSpPr>
          <a:xfrm>
            <a:off x="422712" y="3812011"/>
            <a:ext cx="490668" cy="484616"/>
            <a:chOff x="3242513" y="2868175"/>
            <a:chExt cx="512875" cy="512875"/>
          </a:xfrm>
        </p:grpSpPr>
        <p:sp>
          <p:nvSpPr>
            <p:cNvPr id="19722" name="Google Shape;19722;p55"/>
            <p:cNvSpPr/>
            <p:nvPr/>
          </p:nvSpPr>
          <p:spPr>
            <a:xfrm>
              <a:off x="3242513"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55"/>
            <p:cNvSpPr/>
            <p:nvPr/>
          </p:nvSpPr>
          <p:spPr>
            <a:xfrm>
              <a:off x="3278363"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55"/>
            <p:cNvSpPr/>
            <p:nvPr/>
          </p:nvSpPr>
          <p:spPr>
            <a:xfrm>
              <a:off x="3524388"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55"/>
            <p:cNvSpPr/>
            <p:nvPr/>
          </p:nvSpPr>
          <p:spPr>
            <a:xfrm>
              <a:off x="3542713"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55"/>
            <p:cNvSpPr/>
            <p:nvPr/>
          </p:nvSpPr>
          <p:spPr>
            <a:xfrm>
              <a:off x="3365088"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55"/>
            <p:cNvSpPr/>
            <p:nvPr/>
          </p:nvSpPr>
          <p:spPr>
            <a:xfrm>
              <a:off x="3375938"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55"/>
            <p:cNvSpPr/>
            <p:nvPr/>
          </p:nvSpPr>
          <p:spPr>
            <a:xfrm>
              <a:off x="3471013"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55"/>
            <p:cNvSpPr/>
            <p:nvPr/>
          </p:nvSpPr>
          <p:spPr>
            <a:xfrm>
              <a:off x="3479338"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55"/>
            <p:cNvSpPr/>
            <p:nvPr/>
          </p:nvSpPr>
          <p:spPr>
            <a:xfrm>
              <a:off x="3553563"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55"/>
            <p:cNvSpPr/>
            <p:nvPr/>
          </p:nvSpPr>
          <p:spPr>
            <a:xfrm>
              <a:off x="3559413"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55"/>
            <p:cNvSpPr/>
            <p:nvPr/>
          </p:nvSpPr>
          <p:spPr>
            <a:xfrm>
              <a:off x="3257513"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55"/>
            <p:cNvSpPr/>
            <p:nvPr/>
          </p:nvSpPr>
          <p:spPr>
            <a:xfrm>
              <a:off x="3263363"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55"/>
            <p:cNvSpPr/>
            <p:nvPr/>
          </p:nvSpPr>
          <p:spPr>
            <a:xfrm>
              <a:off x="3300888"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55"/>
            <p:cNvSpPr/>
            <p:nvPr/>
          </p:nvSpPr>
          <p:spPr>
            <a:xfrm>
              <a:off x="3360938"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55"/>
            <p:cNvSpPr/>
            <p:nvPr/>
          </p:nvSpPr>
          <p:spPr>
            <a:xfrm>
              <a:off x="3476013"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55"/>
            <p:cNvSpPr/>
            <p:nvPr/>
          </p:nvSpPr>
          <p:spPr>
            <a:xfrm>
              <a:off x="3471838"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55"/>
            <p:cNvSpPr/>
            <p:nvPr/>
          </p:nvSpPr>
          <p:spPr>
            <a:xfrm>
              <a:off x="3315888"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55"/>
            <p:cNvSpPr/>
            <p:nvPr/>
          </p:nvSpPr>
          <p:spPr>
            <a:xfrm>
              <a:off x="3319238"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55"/>
            <p:cNvSpPr/>
            <p:nvPr/>
          </p:nvSpPr>
          <p:spPr>
            <a:xfrm>
              <a:off x="3553563"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55"/>
            <p:cNvSpPr/>
            <p:nvPr/>
          </p:nvSpPr>
          <p:spPr>
            <a:xfrm>
              <a:off x="3471013"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55"/>
            <p:cNvSpPr/>
            <p:nvPr/>
          </p:nvSpPr>
          <p:spPr>
            <a:xfrm>
              <a:off x="3284213"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55"/>
            <p:cNvSpPr/>
            <p:nvPr/>
          </p:nvSpPr>
          <p:spPr>
            <a:xfrm>
              <a:off x="3479338"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55"/>
            <p:cNvSpPr/>
            <p:nvPr/>
          </p:nvSpPr>
          <p:spPr>
            <a:xfrm>
              <a:off x="3285863"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55"/>
            <p:cNvSpPr/>
            <p:nvPr/>
          </p:nvSpPr>
          <p:spPr>
            <a:xfrm>
              <a:off x="3515213"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55"/>
            <p:cNvSpPr/>
            <p:nvPr/>
          </p:nvSpPr>
          <p:spPr>
            <a:xfrm>
              <a:off x="3601088"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7" name="Google Shape;19747;p55"/>
          <p:cNvGrpSpPr/>
          <p:nvPr/>
        </p:nvGrpSpPr>
        <p:grpSpPr>
          <a:xfrm>
            <a:off x="4684610" y="4420794"/>
            <a:ext cx="493035" cy="486651"/>
            <a:chOff x="5560850" y="2866021"/>
            <a:chExt cx="515350" cy="515029"/>
          </a:xfrm>
        </p:grpSpPr>
        <p:sp>
          <p:nvSpPr>
            <p:cNvPr id="19748" name="Google Shape;19748;p55"/>
            <p:cNvSpPr/>
            <p:nvPr/>
          </p:nvSpPr>
          <p:spPr>
            <a:xfrm>
              <a:off x="5560850"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55"/>
            <p:cNvSpPr/>
            <p:nvPr/>
          </p:nvSpPr>
          <p:spPr>
            <a:xfrm>
              <a:off x="5596700"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55"/>
            <p:cNvSpPr/>
            <p:nvPr/>
          </p:nvSpPr>
          <p:spPr>
            <a:xfrm>
              <a:off x="5842725"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55"/>
            <p:cNvSpPr/>
            <p:nvPr/>
          </p:nvSpPr>
          <p:spPr>
            <a:xfrm>
              <a:off x="5861050"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55"/>
            <p:cNvSpPr/>
            <p:nvPr/>
          </p:nvSpPr>
          <p:spPr>
            <a:xfrm>
              <a:off x="5683425"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55"/>
            <p:cNvSpPr/>
            <p:nvPr/>
          </p:nvSpPr>
          <p:spPr>
            <a:xfrm>
              <a:off x="5694275"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55"/>
            <p:cNvSpPr/>
            <p:nvPr/>
          </p:nvSpPr>
          <p:spPr>
            <a:xfrm>
              <a:off x="5789350"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55"/>
            <p:cNvSpPr/>
            <p:nvPr/>
          </p:nvSpPr>
          <p:spPr>
            <a:xfrm>
              <a:off x="5797675"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55"/>
            <p:cNvSpPr/>
            <p:nvPr/>
          </p:nvSpPr>
          <p:spPr>
            <a:xfrm>
              <a:off x="587190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55"/>
            <p:cNvSpPr/>
            <p:nvPr/>
          </p:nvSpPr>
          <p:spPr>
            <a:xfrm>
              <a:off x="5877750"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55"/>
            <p:cNvSpPr/>
            <p:nvPr/>
          </p:nvSpPr>
          <p:spPr>
            <a:xfrm>
              <a:off x="5679275"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55"/>
            <p:cNvSpPr/>
            <p:nvPr/>
          </p:nvSpPr>
          <p:spPr>
            <a:xfrm>
              <a:off x="5794350"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55"/>
            <p:cNvSpPr/>
            <p:nvPr/>
          </p:nvSpPr>
          <p:spPr>
            <a:xfrm>
              <a:off x="587190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55"/>
            <p:cNvSpPr/>
            <p:nvPr/>
          </p:nvSpPr>
          <p:spPr>
            <a:xfrm>
              <a:off x="5789350"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55"/>
            <p:cNvSpPr/>
            <p:nvPr/>
          </p:nvSpPr>
          <p:spPr>
            <a:xfrm>
              <a:off x="5797675"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55"/>
            <p:cNvSpPr/>
            <p:nvPr/>
          </p:nvSpPr>
          <p:spPr>
            <a:xfrm>
              <a:off x="5563300" y="2866021"/>
              <a:ext cx="512900" cy="512875"/>
            </a:xfrm>
            <a:custGeom>
              <a:rect b="b" l="l" r="r" t="t"/>
              <a:pathLst>
                <a:path extrusionOk="0" h="20515" w="20516">
                  <a:moveTo>
                    <a:pt x="10242" y="0"/>
                  </a:moveTo>
                  <a:cubicBezTo>
                    <a:pt x="4571" y="0"/>
                    <a:pt x="1" y="4604"/>
                    <a:pt x="1" y="10274"/>
                  </a:cubicBezTo>
                  <a:cubicBezTo>
                    <a:pt x="1" y="15912"/>
                    <a:pt x="4571" y="20515"/>
                    <a:pt x="10242" y="20515"/>
                  </a:cubicBezTo>
                  <a:cubicBezTo>
                    <a:pt x="15912" y="20515"/>
                    <a:pt x="20516" y="15912"/>
                    <a:pt x="20516" y="10274"/>
                  </a:cubicBezTo>
                  <a:cubicBezTo>
                    <a:pt x="20516" y="4604"/>
                    <a:pt x="15912" y="0"/>
                    <a:pt x="10242"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4" name="Google Shape;19764;p55"/>
          <p:cNvGrpSpPr/>
          <p:nvPr/>
        </p:nvGrpSpPr>
        <p:grpSpPr>
          <a:xfrm>
            <a:off x="4672318" y="2347696"/>
            <a:ext cx="490668" cy="486651"/>
            <a:chOff x="4401688" y="2866021"/>
            <a:chExt cx="512875" cy="515029"/>
          </a:xfrm>
        </p:grpSpPr>
        <p:sp>
          <p:nvSpPr>
            <p:cNvPr id="19765" name="Google Shape;19765;p55"/>
            <p:cNvSpPr/>
            <p:nvPr/>
          </p:nvSpPr>
          <p:spPr>
            <a:xfrm>
              <a:off x="4401688"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55"/>
            <p:cNvSpPr/>
            <p:nvPr/>
          </p:nvSpPr>
          <p:spPr>
            <a:xfrm>
              <a:off x="4437538"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55"/>
            <p:cNvSpPr/>
            <p:nvPr/>
          </p:nvSpPr>
          <p:spPr>
            <a:xfrm>
              <a:off x="4683563"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55"/>
            <p:cNvSpPr/>
            <p:nvPr/>
          </p:nvSpPr>
          <p:spPr>
            <a:xfrm>
              <a:off x="4701888"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55"/>
            <p:cNvSpPr/>
            <p:nvPr/>
          </p:nvSpPr>
          <p:spPr>
            <a:xfrm>
              <a:off x="4524263"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55"/>
            <p:cNvSpPr/>
            <p:nvPr/>
          </p:nvSpPr>
          <p:spPr>
            <a:xfrm>
              <a:off x="4535113"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55"/>
            <p:cNvSpPr/>
            <p:nvPr/>
          </p:nvSpPr>
          <p:spPr>
            <a:xfrm>
              <a:off x="4630188"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55"/>
            <p:cNvSpPr/>
            <p:nvPr/>
          </p:nvSpPr>
          <p:spPr>
            <a:xfrm>
              <a:off x="4638513"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55"/>
            <p:cNvSpPr/>
            <p:nvPr/>
          </p:nvSpPr>
          <p:spPr>
            <a:xfrm>
              <a:off x="4712738"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55"/>
            <p:cNvSpPr/>
            <p:nvPr/>
          </p:nvSpPr>
          <p:spPr>
            <a:xfrm>
              <a:off x="4718588"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55"/>
            <p:cNvSpPr/>
            <p:nvPr/>
          </p:nvSpPr>
          <p:spPr>
            <a:xfrm>
              <a:off x="4416688"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55"/>
            <p:cNvSpPr/>
            <p:nvPr/>
          </p:nvSpPr>
          <p:spPr>
            <a:xfrm>
              <a:off x="4422538"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55"/>
            <p:cNvSpPr/>
            <p:nvPr/>
          </p:nvSpPr>
          <p:spPr>
            <a:xfrm>
              <a:off x="4460063"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55"/>
            <p:cNvSpPr/>
            <p:nvPr/>
          </p:nvSpPr>
          <p:spPr>
            <a:xfrm>
              <a:off x="4520113"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55"/>
            <p:cNvSpPr/>
            <p:nvPr/>
          </p:nvSpPr>
          <p:spPr>
            <a:xfrm>
              <a:off x="4635188"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55"/>
            <p:cNvSpPr/>
            <p:nvPr/>
          </p:nvSpPr>
          <p:spPr>
            <a:xfrm>
              <a:off x="4631013"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55"/>
            <p:cNvSpPr/>
            <p:nvPr/>
          </p:nvSpPr>
          <p:spPr>
            <a:xfrm>
              <a:off x="4475063"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55"/>
            <p:cNvSpPr/>
            <p:nvPr/>
          </p:nvSpPr>
          <p:spPr>
            <a:xfrm>
              <a:off x="4478413"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55"/>
            <p:cNvSpPr/>
            <p:nvPr/>
          </p:nvSpPr>
          <p:spPr>
            <a:xfrm>
              <a:off x="4712738"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55"/>
            <p:cNvSpPr/>
            <p:nvPr/>
          </p:nvSpPr>
          <p:spPr>
            <a:xfrm>
              <a:off x="4630188"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55"/>
            <p:cNvSpPr/>
            <p:nvPr/>
          </p:nvSpPr>
          <p:spPr>
            <a:xfrm>
              <a:off x="4443388"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55"/>
            <p:cNvSpPr/>
            <p:nvPr/>
          </p:nvSpPr>
          <p:spPr>
            <a:xfrm>
              <a:off x="4638513"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55"/>
            <p:cNvSpPr/>
            <p:nvPr/>
          </p:nvSpPr>
          <p:spPr>
            <a:xfrm>
              <a:off x="4445038"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55"/>
            <p:cNvSpPr/>
            <p:nvPr/>
          </p:nvSpPr>
          <p:spPr>
            <a:xfrm>
              <a:off x="4674388"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55"/>
            <p:cNvSpPr/>
            <p:nvPr/>
          </p:nvSpPr>
          <p:spPr>
            <a:xfrm>
              <a:off x="4760263"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55"/>
            <p:cNvSpPr/>
            <p:nvPr/>
          </p:nvSpPr>
          <p:spPr>
            <a:xfrm>
              <a:off x="4404150" y="2866021"/>
              <a:ext cx="256050" cy="512875"/>
            </a:xfrm>
            <a:custGeom>
              <a:rect b="b" l="l" r="r" t="t"/>
              <a:pathLst>
                <a:path extrusionOk="0" h="20515" w="10242">
                  <a:moveTo>
                    <a:pt x="10241" y="0"/>
                  </a:moveTo>
                  <a:cubicBezTo>
                    <a:pt x="4570" y="0"/>
                    <a:pt x="0" y="4604"/>
                    <a:pt x="0" y="10274"/>
                  </a:cubicBezTo>
                  <a:cubicBezTo>
                    <a:pt x="0" y="15945"/>
                    <a:pt x="4570" y="20515"/>
                    <a:pt x="10241" y="20515"/>
                  </a:cubicBezTo>
                  <a:lnTo>
                    <a:pt x="10241" y="0"/>
                  </a:ln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1" name="Google Shape;19791;p55"/>
          <p:cNvGrpSpPr/>
          <p:nvPr/>
        </p:nvGrpSpPr>
        <p:grpSpPr>
          <a:xfrm>
            <a:off x="4684593" y="3039400"/>
            <a:ext cx="490668" cy="484616"/>
            <a:chOff x="4981275" y="2868175"/>
            <a:chExt cx="512875" cy="512875"/>
          </a:xfrm>
        </p:grpSpPr>
        <p:sp>
          <p:nvSpPr>
            <p:cNvPr id="19792" name="Google Shape;19792;p55"/>
            <p:cNvSpPr/>
            <p:nvPr/>
          </p:nvSpPr>
          <p:spPr>
            <a:xfrm>
              <a:off x="4981275"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55"/>
            <p:cNvSpPr/>
            <p:nvPr/>
          </p:nvSpPr>
          <p:spPr>
            <a:xfrm>
              <a:off x="5017125"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55"/>
            <p:cNvSpPr/>
            <p:nvPr/>
          </p:nvSpPr>
          <p:spPr>
            <a:xfrm>
              <a:off x="5263150"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55"/>
            <p:cNvSpPr/>
            <p:nvPr/>
          </p:nvSpPr>
          <p:spPr>
            <a:xfrm>
              <a:off x="5281475"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55"/>
            <p:cNvSpPr/>
            <p:nvPr/>
          </p:nvSpPr>
          <p:spPr>
            <a:xfrm>
              <a:off x="5103850"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55"/>
            <p:cNvSpPr/>
            <p:nvPr/>
          </p:nvSpPr>
          <p:spPr>
            <a:xfrm>
              <a:off x="5114700"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55"/>
            <p:cNvSpPr/>
            <p:nvPr/>
          </p:nvSpPr>
          <p:spPr>
            <a:xfrm>
              <a:off x="5209775"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55"/>
            <p:cNvSpPr/>
            <p:nvPr/>
          </p:nvSpPr>
          <p:spPr>
            <a:xfrm>
              <a:off x="5218100"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55"/>
            <p:cNvSpPr/>
            <p:nvPr/>
          </p:nvSpPr>
          <p:spPr>
            <a:xfrm>
              <a:off x="5292325"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55"/>
            <p:cNvSpPr/>
            <p:nvPr/>
          </p:nvSpPr>
          <p:spPr>
            <a:xfrm>
              <a:off x="5298175"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55"/>
            <p:cNvSpPr/>
            <p:nvPr/>
          </p:nvSpPr>
          <p:spPr>
            <a:xfrm>
              <a:off x="4996275"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55"/>
            <p:cNvSpPr/>
            <p:nvPr/>
          </p:nvSpPr>
          <p:spPr>
            <a:xfrm>
              <a:off x="5002125"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55"/>
            <p:cNvSpPr/>
            <p:nvPr/>
          </p:nvSpPr>
          <p:spPr>
            <a:xfrm>
              <a:off x="5039650"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55"/>
            <p:cNvSpPr/>
            <p:nvPr/>
          </p:nvSpPr>
          <p:spPr>
            <a:xfrm>
              <a:off x="5099700"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55"/>
            <p:cNvSpPr/>
            <p:nvPr/>
          </p:nvSpPr>
          <p:spPr>
            <a:xfrm>
              <a:off x="5214775"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55"/>
            <p:cNvSpPr/>
            <p:nvPr/>
          </p:nvSpPr>
          <p:spPr>
            <a:xfrm>
              <a:off x="5210600"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55"/>
            <p:cNvSpPr/>
            <p:nvPr/>
          </p:nvSpPr>
          <p:spPr>
            <a:xfrm>
              <a:off x="5054650"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55"/>
            <p:cNvSpPr/>
            <p:nvPr/>
          </p:nvSpPr>
          <p:spPr>
            <a:xfrm>
              <a:off x="5058000"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55"/>
            <p:cNvSpPr/>
            <p:nvPr/>
          </p:nvSpPr>
          <p:spPr>
            <a:xfrm>
              <a:off x="5292325"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55"/>
            <p:cNvSpPr/>
            <p:nvPr/>
          </p:nvSpPr>
          <p:spPr>
            <a:xfrm>
              <a:off x="5209775"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55"/>
            <p:cNvSpPr/>
            <p:nvPr/>
          </p:nvSpPr>
          <p:spPr>
            <a:xfrm>
              <a:off x="5022975"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55"/>
            <p:cNvSpPr/>
            <p:nvPr/>
          </p:nvSpPr>
          <p:spPr>
            <a:xfrm>
              <a:off x="5218100"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55"/>
            <p:cNvSpPr/>
            <p:nvPr/>
          </p:nvSpPr>
          <p:spPr>
            <a:xfrm>
              <a:off x="5024625"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55"/>
            <p:cNvSpPr/>
            <p:nvPr/>
          </p:nvSpPr>
          <p:spPr>
            <a:xfrm>
              <a:off x="5253975"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55"/>
            <p:cNvSpPr/>
            <p:nvPr/>
          </p:nvSpPr>
          <p:spPr>
            <a:xfrm>
              <a:off x="5339850"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55"/>
            <p:cNvSpPr/>
            <p:nvPr/>
          </p:nvSpPr>
          <p:spPr>
            <a:xfrm>
              <a:off x="4984575" y="2869346"/>
              <a:ext cx="411150" cy="506225"/>
            </a:xfrm>
            <a:custGeom>
              <a:rect b="b" l="l" r="r" t="t"/>
              <a:pathLst>
                <a:path extrusionOk="0" h="20249" w="16446">
                  <a:moveTo>
                    <a:pt x="8606" y="1"/>
                  </a:moveTo>
                  <a:cubicBezTo>
                    <a:pt x="8239" y="34"/>
                    <a:pt x="7972" y="134"/>
                    <a:pt x="7639" y="201"/>
                  </a:cubicBezTo>
                  <a:cubicBezTo>
                    <a:pt x="3236" y="1368"/>
                    <a:pt x="0" y="5371"/>
                    <a:pt x="0" y="10141"/>
                  </a:cubicBezTo>
                  <a:cubicBezTo>
                    <a:pt x="0" y="14878"/>
                    <a:pt x="3236" y="18881"/>
                    <a:pt x="7639" y="20048"/>
                  </a:cubicBezTo>
                  <a:cubicBezTo>
                    <a:pt x="7906" y="20148"/>
                    <a:pt x="8239" y="20215"/>
                    <a:pt x="8606" y="20248"/>
                  </a:cubicBezTo>
                  <a:cubicBezTo>
                    <a:pt x="9173" y="20148"/>
                    <a:pt x="9774" y="19915"/>
                    <a:pt x="10307" y="19681"/>
                  </a:cubicBezTo>
                  <a:cubicBezTo>
                    <a:pt x="11475" y="19148"/>
                    <a:pt x="12509" y="18380"/>
                    <a:pt x="13443" y="17480"/>
                  </a:cubicBezTo>
                  <a:cubicBezTo>
                    <a:pt x="15311" y="15545"/>
                    <a:pt x="16445" y="12977"/>
                    <a:pt x="16445" y="10141"/>
                  </a:cubicBezTo>
                  <a:cubicBezTo>
                    <a:pt x="16445" y="8407"/>
                    <a:pt x="16011" y="6839"/>
                    <a:pt x="15344" y="5371"/>
                  </a:cubicBezTo>
                  <a:cubicBezTo>
                    <a:pt x="15211" y="5171"/>
                    <a:pt x="15144" y="5004"/>
                    <a:pt x="15011" y="4804"/>
                  </a:cubicBezTo>
                  <a:cubicBezTo>
                    <a:pt x="14444" y="3770"/>
                    <a:pt x="13643" y="2869"/>
                    <a:pt x="12776" y="2102"/>
                  </a:cubicBezTo>
                  <a:cubicBezTo>
                    <a:pt x="12709" y="2035"/>
                    <a:pt x="12642" y="2002"/>
                    <a:pt x="12609" y="1935"/>
                  </a:cubicBezTo>
                  <a:cubicBezTo>
                    <a:pt x="12175" y="1635"/>
                    <a:pt x="11775" y="1335"/>
                    <a:pt x="11308" y="1068"/>
                  </a:cubicBezTo>
                  <a:cubicBezTo>
                    <a:pt x="11008" y="935"/>
                    <a:pt x="10741" y="801"/>
                    <a:pt x="10474" y="668"/>
                  </a:cubicBezTo>
                  <a:cubicBezTo>
                    <a:pt x="10274" y="568"/>
                    <a:pt x="10107" y="501"/>
                    <a:pt x="9874" y="401"/>
                  </a:cubicBezTo>
                  <a:cubicBezTo>
                    <a:pt x="9473" y="234"/>
                    <a:pt x="9006" y="134"/>
                    <a:pt x="8606" y="1"/>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8" name="Google Shape;19818;p55"/>
          <p:cNvGrpSpPr/>
          <p:nvPr/>
        </p:nvGrpSpPr>
        <p:grpSpPr>
          <a:xfrm>
            <a:off x="421502" y="3097982"/>
            <a:ext cx="493059" cy="486651"/>
            <a:chOff x="2662925" y="2866021"/>
            <a:chExt cx="515375" cy="515029"/>
          </a:xfrm>
        </p:grpSpPr>
        <p:sp>
          <p:nvSpPr>
            <p:cNvPr id="19819" name="Google Shape;19819;p55"/>
            <p:cNvSpPr/>
            <p:nvPr/>
          </p:nvSpPr>
          <p:spPr>
            <a:xfrm>
              <a:off x="2662925"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55"/>
            <p:cNvSpPr/>
            <p:nvPr/>
          </p:nvSpPr>
          <p:spPr>
            <a:xfrm>
              <a:off x="2698775"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55"/>
            <p:cNvSpPr/>
            <p:nvPr/>
          </p:nvSpPr>
          <p:spPr>
            <a:xfrm>
              <a:off x="2944800"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55"/>
            <p:cNvSpPr/>
            <p:nvPr/>
          </p:nvSpPr>
          <p:spPr>
            <a:xfrm>
              <a:off x="2963125"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55"/>
            <p:cNvSpPr/>
            <p:nvPr/>
          </p:nvSpPr>
          <p:spPr>
            <a:xfrm>
              <a:off x="2785500"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55"/>
            <p:cNvSpPr/>
            <p:nvPr/>
          </p:nvSpPr>
          <p:spPr>
            <a:xfrm>
              <a:off x="2796350"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55"/>
            <p:cNvSpPr/>
            <p:nvPr/>
          </p:nvSpPr>
          <p:spPr>
            <a:xfrm>
              <a:off x="2891425"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55"/>
            <p:cNvSpPr/>
            <p:nvPr/>
          </p:nvSpPr>
          <p:spPr>
            <a:xfrm>
              <a:off x="2899750"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55"/>
            <p:cNvSpPr/>
            <p:nvPr/>
          </p:nvSpPr>
          <p:spPr>
            <a:xfrm>
              <a:off x="2973975"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55"/>
            <p:cNvSpPr/>
            <p:nvPr/>
          </p:nvSpPr>
          <p:spPr>
            <a:xfrm>
              <a:off x="2979825"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55"/>
            <p:cNvSpPr/>
            <p:nvPr/>
          </p:nvSpPr>
          <p:spPr>
            <a:xfrm>
              <a:off x="2677925"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55"/>
            <p:cNvSpPr/>
            <p:nvPr/>
          </p:nvSpPr>
          <p:spPr>
            <a:xfrm>
              <a:off x="2683775"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55"/>
            <p:cNvSpPr/>
            <p:nvPr/>
          </p:nvSpPr>
          <p:spPr>
            <a:xfrm>
              <a:off x="2721300"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55"/>
            <p:cNvSpPr/>
            <p:nvPr/>
          </p:nvSpPr>
          <p:spPr>
            <a:xfrm>
              <a:off x="2781350"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55"/>
            <p:cNvSpPr/>
            <p:nvPr/>
          </p:nvSpPr>
          <p:spPr>
            <a:xfrm>
              <a:off x="2896425"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55"/>
            <p:cNvSpPr/>
            <p:nvPr/>
          </p:nvSpPr>
          <p:spPr>
            <a:xfrm>
              <a:off x="2892250"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55"/>
            <p:cNvSpPr/>
            <p:nvPr/>
          </p:nvSpPr>
          <p:spPr>
            <a:xfrm>
              <a:off x="2736300"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55"/>
            <p:cNvSpPr/>
            <p:nvPr/>
          </p:nvSpPr>
          <p:spPr>
            <a:xfrm>
              <a:off x="2739650"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55"/>
            <p:cNvSpPr/>
            <p:nvPr/>
          </p:nvSpPr>
          <p:spPr>
            <a:xfrm>
              <a:off x="2973975"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55"/>
            <p:cNvSpPr/>
            <p:nvPr/>
          </p:nvSpPr>
          <p:spPr>
            <a:xfrm>
              <a:off x="2891425"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55"/>
            <p:cNvSpPr/>
            <p:nvPr/>
          </p:nvSpPr>
          <p:spPr>
            <a:xfrm>
              <a:off x="2704625"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55"/>
            <p:cNvSpPr/>
            <p:nvPr/>
          </p:nvSpPr>
          <p:spPr>
            <a:xfrm>
              <a:off x="2899750"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55"/>
            <p:cNvSpPr/>
            <p:nvPr/>
          </p:nvSpPr>
          <p:spPr>
            <a:xfrm>
              <a:off x="2706275"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55"/>
            <p:cNvSpPr/>
            <p:nvPr/>
          </p:nvSpPr>
          <p:spPr>
            <a:xfrm>
              <a:off x="2935625"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55"/>
            <p:cNvSpPr/>
            <p:nvPr/>
          </p:nvSpPr>
          <p:spPr>
            <a:xfrm>
              <a:off x="3021500"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55"/>
            <p:cNvSpPr/>
            <p:nvPr/>
          </p:nvSpPr>
          <p:spPr>
            <a:xfrm>
              <a:off x="2875550" y="2866021"/>
              <a:ext cx="302750" cy="512875"/>
            </a:xfrm>
            <a:custGeom>
              <a:rect b="b" l="l" r="r" t="t"/>
              <a:pathLst>
                <a:path extrusionOk="0" h="20515" w="12110">
                  <a:moveTo>
                    <a:pt x="1835" y="0"/>
                  </a:moveTo>
                  <a:cubicBezTo>
                    <a:pt x="1235" y="0"/>
                    <a:pt x="601" y="34"/>
                    <a:pt x="1" y="167"/>
                  </a:cubicBezTo>
                  <a:cubicBezTo>
                    <a:pt x="4804" y="1034"/>
                    <a:pt x="8440" y="5204"/>
                    <a:pt x="8440" y="10274"/>
                  </a:cubicBezTo>
                  <a:cubicBezTo>
                    <a:pt x="8440" y="15311"/>
                    <a:pt x="4804" y="19481"/>
                    <a:pt x="1" y="20348"/>
                  </a:cubicBezTo>
                  <a:cubicBezTo>
                    <a:pt x="601" y="20482"/>
                    <a:pt x="1235" y="20515"/>
                    <a:pt x="1835" y="20515"/>
                  </a:cubicBezTo>
                  <a:cubicBezTo>
                    <a:pt x="7506" y="20515"/>
                    <a:pt x="12109" y="15945"/>
                    <a:pt x="12109" y="10274"/>
                  </a:cubicBezTo>
                  <a:cubicBezTo>
                    <a:pt x="12109" y="4604"/>
                    <a:pt x="7506" y="0"/>
                    <a:pt x="1835"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5" name="Google Shape;19845;p55"/>
          <p:cNvGrpSpPr/>
          <p:nvPr/>
        </p:nvGrpSpPr>
        <p:grpSpPr>
          <a:xfrm>
            <a:off x="422710" y="2383953"/>
            <a:ext cx="490679" cy="486651"/>
            <a:chOff x="2083338" y="2866021"/>
            <a:chExt cx="512888" cy="515029"/>
          </a:xfrm>
        </p:grpSpPr>
        <p:sp>
          <p:nvSpPr>
            <p:cNvPr id="19846" name="Google Shape;19846;p55"/>
            <p:cNvSpPr/>
            <p:nvPr/>
          </p:nvSpPr>
          <p:spPr>
            <a:xfrm>
              <a:off x="2083338"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55"/>
            <p:cNvSpPr/>
            <p:nvPr/>
          </p:nvSpPr>
          <p:spPr>
            <a:xfrm>
              <a:off x="2119188"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55"/>
            <p:cNvSpPr/>
            <p:nvPr/>
          </p:nvSpPr>
          <p:spPr>
            <a:xfrm>
              <a:off x="2365213"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55"/>
            <p:cNvSpPr/>
            <p:nvPr/>
          </p:nvSpPr>
          <p:spPr>
            <a:xfrm>
              <a:off x="2383538"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55"/>
            <p:cNvSpPr/>
            <p:nvPr/>
          </p:nvSpPr>
          <p:spPr>
            <a:xfrm>
              <a:off x="2205913"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55"/>
            <p:cNvSpPr/>
            <p:nvPr/>
          </p:nvSpPr>
          <p:spPr>
            <a:xfrm>
              <a:off x="2216763"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55"/>
            <p:cNvSpPr/>
            <p:nvPr/>
          </p:nvSpPr>
          <p:spPr>
            <a:xfrm>
              <a:off x="2311838"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55"/>
            <p:cNvSpPr/>
            <p:nvPr/>
          </p:nvSpPr>
          <p:spPr>
            <a:xfrm>
              <a:off x="2320163"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55"/>
            <p:cNvSpPr/>
            <p:nvPr/>
          </p:nvSpPr>
          <p:spPr>
            <a:xfrm>
              <a:off x="2394388"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55"/>
            <p:cNvSpPr/>
            <p:nvPr/>
          </p:nvSpPr>
          <p:spPr>
            <a:xfrm>
              <a:off x="2400238"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55"/>
            <p:cNvSpPr/>
            <p:nvPr/>
          </p:nvSpPr>
          <p:spPr>
            <a:xfrm>
              <a:off x="2098338"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55"/>
            <p:cNvSpPr/>
            <p:nvPr/>
          </p:nvSpPr>
          <p:spPr>
            <a:xfrm>
              <a:off x="2104188"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55"/>
            <p:cNvSpPr/>
            <p:nvPr/>
          </p:nvSpPr>
          <p:spPr>
            <a:xfrm>
              <a:off x="2141713"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55"/>
            <p:cNvSpPr/>
            <p:nvPr/>
          </p:nvSpPr>
          <p:spPr>
            <a:xfrm>
              <a:off x="2201763"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55"/>
            <p:cNvSpPr/>
            <p:nvPr/>
          </p:nvSpPr>
          <p:spPr>
            <a:xfrm>
              <a:off x="2316838"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55"/>
            <p:cNvSpPr/>
            <p:nvPr/>
          </p:nvSpPr>
          <p:spPr>
            <a:xfrm>
              <a:off x="2312663"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55"/>
            <p:cNvSpPr/>
            <p:nvPr/>
          </p:nvSpPr>
          <p:spPr>
            <a:xfrm>
              <a:off x="2156713"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55"/>
            <p:cNvSpPr/>
            <p:nvPr/>
          </p:nvSpPr>
          <p:spPr>
            <a:xfrm>
              <a:off x="2160063"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55"/>
            <p:cNvSpPr/>
            <p:nvPr/>
          </p:nvSpPr>
          <p:spPr>
            <a:xfrm>
              <a:off x="2394388"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55"/>
            <p:cNvSpPr/>
            <p:nvPr/>
          </p:nvSpPr>
          <p:spPr>
            <a:xfrm>
              <a:off x="2311838"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55"/>
            <p:cNvSpPr/>
            <p:nvPr/>
          </p:nvSpPr>
          <p:spPr>
            <a:xfrm>
              <a:off x="2125038"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55"/>
            <p:cNvSpPr/>
            <p:nvPr/>
          </p:nvSpPr>
          <p:spPr>
            <a:xfrm>
              <a:off x="2320163"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55"/>
            <p:cNvSpPr/>
            <p:nvPr/>
          </p:nvSpPr>
          <p:spPr>
            <a:xfrm>
              <a:off x="2126688"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55"/>
            <p:cNvSpPr/>
            <p:nvPr/>
          </p:nvSpPr>
          <p:spPr>
            <a:xfrm>
              <a:off x="2356038"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55"/>
            <p:cNvSpPr/>
            <p:nvPr/>
          </p:nvSpPr>
          <p:spPr>
            <a:xfrm>
              <a:off x="2441913"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55"/>
            <p:cNvSpPr/>
            <p:nvPr/>
          </p:nvSpPr>
          <p:spPr>
            <a:xfrm>
              <a:off x="2333500" y="2866021"/>
              <a:ext cx="262725" cy="512875"/>
            </a:xfrm>
            <a:custGeom>
              <a:rect b="b" l="l" r="r" t="t"/>
              <a:pathLst>
                <a:path extrusionOk="0" h="20515" w="10509">
                  <a:moveTo>
                    <a:pt x="1" y="0"/>
                  </a:moveTo>
                  <a:lnTo>
                    <a:pt x="1" y="20515"/>
                  </a:lnTo>
                  <a:lnTo>
                    <a:pt x="268" y="20515"/>
                  </a:lnTo>
                  <a:cubicBezTo>
                    <a:pt x="1168" y="20515"/>
                    <a:pt x="2069" y="20381"/>
                    <a:pt x="2903" y="20181"/>
                  </a:cubicBezTo>
                  <a:cubicBezTo>
                    <a:pt x="7273" y="19014"/>
                    <a:pt x="10508" y="15011"/>
                    <a:pt x="10508" y="10274"/>
                  </a:cubicBezTo>
                  <a:cubicBezTo>
                    <a:pt x="10508" y="5504"/>
                    <a:pt x="7273" y="1501"/>
                    <a:pt x="2903" y="334"/>
                  </a:cubicBezTo>
                  <a:cubicBezTo>
                    <a:pt x="2069" y="134"/>
                    <a:pt x="1168" y="0"/>
                    <a:pt x="268"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2" name="Google Shape;19872;p55"/>
          <p:cNvGrpSpPr/>
          <p:nvPr/>
        </p:nvGrpSpPr>
        <p:grpSpPr>
          <a:xfrm>
            <a:off x="4684604" y="1655967"/>
            <a:ext cx="490668" cy="486651"/>
            <a:chOff x="3822100" y="2866021"/>
            <a:chExt cx="512875" cy="515029"/>
          </a:xfrm>
        </p:grpSpPr>
        <p:sp>
          <p:nvSpPr>
            <p:cNvPr id="19873" name="Google Shape;19873;p55"/>
            <p:cNvSpPr/>
            <p:nvPr/>
          </p:nvSpPr>
          <p:spPr>
            <a:xfrm>
              <a:off x="3822100"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55"/>
            <p:cNvSpPr/>
            <p:nvPr/>
          </p:nvSpPr>
          <p:spPr>
            <a:xfrm>
              <a:off x="3857950"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55"/>
            <p:cNvSpPr/>
            <p:nvPr/>
          </p:nvSpPr>
          <p:spPr>
            <a:xfrm>
              <a:off x="4103975"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55"/>
            <p:cNvSpPr/>
            <p:nvPr/>
          </p:nvSpPr>
          <p:spPr>
            <a:xfrm>
              <a:off x="4122300"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55"/>
            <p:cNvSpPr/>
            <p:nvPr/>
          </p:nvSpPr>
          <p:spPr>
            <a:xfrm>
              <a:off x="3944675"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55"/>
            <p:cNvSpPr/>
            <p:nvPr/>
          </p:nvSpPr>
          <p:spPr>
            <a:xfrm>
              <a:off x="3955525"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55"/>
            <p:cNvSpPr/>
            <p:nvPr/>
          </p:nvSpPr>
          <p:spPr>
            <a:xfrm>
              <a:off x="4050600"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55"/>
            <p:cNvSpPr/>
            <p:nvPr/>
          </p:nvSpPr>
          <p:spPr>
            <a:xfrm>
              <a:off x="4058925"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55"/>
            <p:cNvSpPr/>
            <p:nvPr/>
          </p:nvSpPr>
          <p:spPr>
            <a:xfrm>
              <a:off x="413315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55"/>
            <p:cNvSpPr/>
            <p:nvPr/>
          </p:nvSpPr>
          <p:spPr>
            <a:xfrm>
              <a:off x="4139000"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55"/>
            <p:cNvSpPr/>
            <p:nvPr/>
          </p:nvSpPr>
          <p:spPr>
            <a:xfrm>
              <a:off x="3837100"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55"/>
            <p:cNvSpPr/>
            <p:nvPr/>
          </p:nvSpPr>
          <p:spPr>
            <a:xfrm>
              <a:off x="3842950"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55"/>
            <p:cNvSpPr/>
            <p:nvPr/>
          </p:nvSpPr>
          <p:spPr>
            <a:xfrm>
              <a:off x="3880475"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55"/>
            <p:cNvSpPr/>
            <p:nvPr/>
          </p:nvSpPr>
          <p:spPr>
            <a:xfrm>
              <a:off x="3940525"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55"/>
            <p:cNvSpPr/>
            <p:nvPr/>
          </p:nvSpPr>
          <p:spPr>
            <a:xfrm>
              <a:off x="4055600"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55"/>
            <p:cNvSpPr/>
            <p:nvPr/>
          </p:nvSpPr>
          <p:spPr>
            <a:xfrm>
              <a:off x="4051425"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55"/>
            <p:cNvSpPr/>
            <p:nvPr/>
          </p:nvSpPr>
          <p:spPr>
            <a:xfrm>
              <a:off x="3895475"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55"/>
            <p:cNvSpPr/>
            <p:nvPr/>
          </p:nvSpPr>
          <p:spPr>
            <a:xfrm>
              <a:off x="3898825"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55"/>
            <p:cNvSpPr/>
            <p:nvPr/>
          </p:nvSpPr>
          <p:spPr>
            <a:xfrm>
              <a:off x="413315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55"/>
            <p:cNvSpPr/>
            <p:nvPr/>
          </p:nvSpPr>
          <p:spPr>
            <a:xfrm>
              <a:off x="4050600"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55"/>
            <p:cNvSpPr/>
            <p:nvPr/>
          </p:nvSpPr>
          <p:spPr>
            <a:xfrm>
              <a:off x="3863800"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55"/>
            <p:cNvSpPr/>
            <p:nvPr/>
          </p:nvSpPr>
          <p:spPr>
            <a:xfrm>
              <a:off x="4058925"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55"/>
            <p:cNvSpPr/>
            <p:nvPr/>
          </p:nvSpPr>
          <p:spPr>
            <a:xfrm>
              <a:off x="3865450"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55"/>
            <p:cNvSpPr/>
            <p:nvPr/>
          </p:nvSpPr>
          <p:spPr>
            <a:xfrm>
              <a:off x="4094800"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55"/>
            <p:cNvSpPr/>
            <p:nvPr/>
          </p:nvSpPr>
          <p:spPr>
            <a:xfrm>
              <a:off x="4180675"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55"/>
            <p:cNvSpPr/>
            <p:nvPr/>
          </p:nvSpPr>
          <p:spPr>
            <a:xfrm>
              <a:off x="3824575" y="2866021"/>
              <a:ext cx="306075" cy="512875"/>
            </a:xfrm>
            <a:custGeom>
              <a:rect b="b" l="l" r="r" t="t"/>
              <a:pathLst>
                <a:path extrusionOk="0" h="20515" w="12243">
                  <a:moveTo>
                    <a:pt x="10241" y="0"/>
                  </a:moveTo>
                  <a:cubicBezTo>
                    <a:pt x="4570" y="0"/>
                    <a:pt x="0" y="4604"/>
                    <a:pt x="0" y="10274"/>
                  </a:cubicBezTo>
                  <a:cubicBezTo>
                    <a:pt x="0" y="15945"/>
                    <a:pt x="4570" y="20515"/>
                    <a:pt x="10241" y="20515"/>
                  </a:cubicBezTo>
                  <a:cubicBezTo>
                    <a:pt x="10908" y="20515"/>
                    <a:pt x="11609" y="20448"/>
                    <a:pt x="12242" y="20315"/>
                  </a:cubicBezTo>
                  <a:cubicBezTo>
                    <a:pt x="11809" y="20215"/>
                    <a:pt x="11342" y="20115"/>
                    <a:pt x="10908" y="19981"/>
                  </a:cubicBezTo>
                  <a:cubicBezTo>
                    <a:pt x="10741" y="19948"/>
                    <a:pt x="10641" y="19881"/>
                    <a:pt x="10508" y="19814"/>
                  </a:cubicBezTo>
                  <a:cubicBezTo>
                    <a:pt x="10107" y="19648"/>
                    <a:pt x="9741" y="19481"/>
                    <a:pt x="9407" y="19314"/>
                  </a:cubicBezTo>
                  <a:cubicBezTo>
                    <a:pt x="8673" y="18880"/>
                    <a:pt x="7906" y="18380"/>
                    <a:pt x="7272" y="17813"/>
                  </a:cubicBezTo>
                  <a:cubicBezTo>
                    <a:pt x="7072" y="17613"/>
                    <a:pt x="6872" y="17446"/>
                    <a:pt x="6705" y="17213"/>
                  </a:cubicBezTo>
                  <a:cubicBezTo>
                    <a:pt x="6605" y="17179"/>
                    <a:pt x="6572" y="17112"/>
                    <a:pt x="6505" y="17012"/>
                  </a:cubicBezTo>
                  <a:cubicBezTo>
                    <a:pt x="5271" y="15611"/>
                    <a:pt x="4437" y="13877"/>
                    <a:pt x="4103" y="11975"/>
                  </a:cubicBezTo>
                  <a:cubicBezTo>
                    <a:pt x="4070" y="11709"/>
                    <a:pt x="4070" y="11475"/>
                    <a:pt x="4036" y="11208"/>
                  </a:cubicBezTo>
                  <a:cubicBezTo>
                    <a:pt x="4003" y="10875"/>
                    <a:pt x="4003" y="10608"/>
                    <a:pt x="4003" y="10274"/>
                  </a:cubicBezTo>
                  <a:cubicBezTo>
                    <a:pt x="4003" y="7939"/>
                    <a:pt x="4804" y="5771"/>
                    <a:pt x="6105" y="4003"/>
                  </a:cubicBezTo>
                  <a:cubicBezTo>
                    <a:pt x="6338" y="3703"/>
                    <a:pt x="6572" y="3436"/>
                    <a:pt x="6838" y="3169"/>
                  </a:cubicBezTo>
                  <a:lnTo>
                    <a:pt x="7072" y="2936"/>
                  </a:lnTo>
                  <a:cubicBezTo>
                    <a:pt x="7372" y="2669"/>
                    <a:pt x="7639" y="2435"/>
                    <a:pt x="7906" y="2202"/>
                  </a:cubicBezTo>
                  <a:cubicBezTo>
                    <a:pt x="8139" y="2102"/>
                    <a:pt x="8306" y="1968"/>
                    <a:pt x="8473" y="1835"/>
                  </a:cubicBezTo>
                  <a:cubicBezTo>
                    <a:pt x="8807" y="1601"/>
                    <a:pt x="9207" y="1368"/>
                    <a:pt x="9574" y="1168"/>
                  </a:cubicBezTo>
                  <a:cubicBezTo>
                    <a:pt x="9841" y="1034"/>
                    <a:pt x="10074" y="934"/>
                    <a:pt x="10374" y="801"/>
                  </a:cubicBezTo>
                  <a:cubicBezTo>
                    <a:pt x="10941" y="534"/>
                    <a:pt x="11575" y="334"/>
                    <a:pt x="12242" y="200"/>
                  </a:cubicBezTo>
                  <a:cubicBezTo>
                    <a:pt x="11575" y="100"/>
                    <a:pt x="10908" y="0"/>
                    <a:pt x="10241"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99" name="Google Shape;19899;p55"/>
          <p:cNvSpPr txBox="1"/>
          <p:nvPr/>
        </p:nvSpPr>
        <p:spPr>
          <a:xfrm>
            <a:off x="913453" y="1688975"/>
            <a:ext cx="20676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Scissors, glue or tape</a:t>
            </a:r>
            <a:endParaRPr sz="2000">
              <a:solidFill>
                <a:schemeClr val="accent2"/>
              </a:solidFill>
              <a:latin typeface="Big Shoulders Text"/>
              <a:ea typeface="Big Shoulders Text"/>
              <a:cs typeface="Big Shoulders Text"/>
              <a:sym typeface="Big Shoulders Text"/>
            </a:endParaRPr>
          </a:p>
        </p:txBody>
      </p:sp>
      <p:cxnSp>
        <p:nvCxnSpPr>
          <p:cNvPr id="19900" name="Google Shape;19900;p55"/>
          <p:cNvCxnSpPr/>
          <p:nvPr/>
        </p:nvCxnSpPr>
        <p:spPr>
          <a:xfrm>
            <a:off x="913438" y="2052689"/>
            <a:ext cx="1381800" cy="0"/>
          </a:xfrm>
          <a:prstGeom prst="straightConnector1">
            <a:avLst/>
          </a:prstGeom>
          <a:noFill/>
          <a:ln cap="flat" cmpd="sng" w="19050">
            <a:solidFill>
              <a:srgbClr val="708EC0"/>
            </a:solidFill>
            <a:prstDash val="solid"/>
            <a:round/>
            <a:headEnd len="med" w="med" type="none"/>
            <a:tailEnd len="med" w="med" type="none"/>
          </a:ln>
        </p:spPr>
      </p:cxnSp>
      <p:sp>
        <p:nvSpPr>
          <p:cNvPr id="19901" name="Google Shape;19901;p55"/>
          <p:cNvSpPr txBox="1"/>
          <p:nvPr/>
        </p:nvSpPr>
        <p:spPr>
          <a:xfrm>
            <a:off x="914699" y="2446325"/>
            <a:ext cx="26076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A place to view the horizon</a:t>
            </a:r>
            <a:endParaRPr sz="2000">
              <a:solidFill>
                <a:schemeClr val="accent2"/>
              </a:solidFill>
              <a:latin typeface="Big Shoulders Text"/>
              <a:ea typeface="Big Shoulders Text"/>
              <a:cs typeface="Big Shoulders Text"/>
              <a:sym typeface="Big Shoulders Text"/>
            </a:endParaRPr>
          </a:p>
        </p:txBody>
      </p:sp>
      <p:cxnSp>
        <p:nvCxnSpPr>
          <p:cNvPr id="19902" name="Google Shape;19902;p55"/>
          <p:cNvCxnSpPr/>
          <p:nvPr/>
        </p:nvCxnSpPr>
        <p:spPr>
          <a:xfrm>
            <a:off x="914688" y="2810025"/>
            <a:ext cx="1381800" cy="0"/>
          </a:xfrm>
          <a:prstGeom prst="straightConnector1">
            <a:avLst/>
          </a:prstGeom>
          <a:noFill/>
          <a:ln cap="flat" cmpd="sng" w="19050">
            <a:solidFill>
              <a:srgbClr val="708EC0"/>
            </a:solidFill>
            <a:prstDash val="solid"/>
            <a:round/>
            <a:headEnd len="med" w="med" type="none"/>
            <a:tailEnd len="med" w="med" type="none"/>
          </a:ln>
        </p:spPr>
      </p:cxnSp>
      <p:cxnSp>
        <p:nvCxnSpPr>
          <p:cNvPr id="19903" name="Google Shape;19903;p55"/>
          <p:cNvCxnSpPr/>
          <p:nvPr/>
        </p:nvCxnSpPr>
        <p:spPr>
          <a:xfrm>
            <a:off x="914688" y="3524037"/>
            <a:ext cx="1381800" cy="0"/>
          </a:xfrm>
          <a:prstGeom prst="straightConnector1">
            <a:avLst/>
          </a:prstGeom>
          <a:noFill/>
          <a:ln cap="flat" cmpd="sng" w="19050">
            <a:solidFill>
              <a:srgbClr val="708EC0"/>
            </a:solidFill>
            <a:prstDash val="solid"/>
            <a:round/>
            <a:headEnd len="med" w="med" type="none"/>
            <a:tailEnd len="med" w="med" type="none"/>
          </a:ln>
        </p:spPr>
      </p:cxnSp>
      <p:cxnSp>
        <p:nvCxnSpPr>
          <p:cNvPr id="19904" name="Google Shape;19904;p55"/>
          <p:cNvCxnSpPr/>
          <p:nvPr/>
        </p:nvCxnSpPr>
        <p:spPr>
          <a:xfrm>
            <a:off x="914738" y="4238049"/>
            <a:ext cx="1381800" cy="0"/>
          </a:xfrm>
          <a:prstGeom prst="straightConnector1">
            <a:avLst/>
          </a:prstGeom>
          <a:noFill/>
          <a:ln cap="flat" cmpd="sng" w="19050">
            <a:solidFill>
              <a:srgbClr val="708EC0"/>
            </a:solidFill>
            <a:prstDash val="solid"/>
            <a:round/>
            <a:headEnd len="med" w="med" type="none"/>
            <a:tailEnd len="med" w="med" type="none"/>
          </a:ln>
        </p:spPr>
      </p:cxnSp>
      <p:sp>
        <p:nvSpPr>
          <p:cNvPr id="19905" name="Google Shape;19905;p55"/>
          <p:cNvSpPr txBox="1"/>
          <p:nvPr/>
        </p:nvSpPr>
        <p:spPr>
          <a:xfrm>
            <a:off x="5175450" y="1717325"/>
            <a:ext cx="21855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Scissors, glue or tape</a:t>
            </a:r>
            <a:endParaRPr sz="2000">
              <a:solidFill>
                <a:schemeClr val="accent2"/>
              </a:solidFill>
              <a:latin typeface="Big Shoulders Text"/>
              <a:ea typeface="Big Shoulders Text"/>
              <a:cs typeface="Big Shoulders Text"/>
              <a:sym typeface="Big Shoulders Text"/>
            </a:endParaRPr>
          </a:p>
        </p:txBody>
      </p:sp>
      <p:cxnSp>
        <p:nvCxnSpPr>
          <p:cNvPr id="19906" name="Google Shape;19906;p55"/>
          <p:cNvCxnSpPr/>
          <p:nvPr/>
        </p:nvCxnSpPr>
        <p:spPr>
          <a:xfrm>
            <a:off x="5175469" y="2081039"/>
            <a:ext cx="1381800" cy="0"/>
          </a:xfrm>
          <a:prstGeom prst="straightConnector1">
            <a:avLst/>
          </a:prstGeom>
          <a:noFill/>
          <a:ln cap="flat" cmpd="sng" w="19050">
            <a:solidFill>
              <a:srgbClr val="708EC0"/>
            </a:solidFill>
            <a:prstDash val="solid"/>
            <a:round/>
            <a:headEnd len="med" w="med" type="none"/>
            <a:tailEnd len="med" w="med" type="none"/>
          </a:ln>
        </p:spPr>
      </p:cxnSp>
      <p:sp>
        <p:nvSpPr>
          <p:cNvPr id="19907" name="Google Shape;19907;p55"/>
          <p:cNvSpPr txBox="1"/>
          <p:nvPr/>
        </p:nvSpPr>
        <p:spPr>
          <a:xfrm>
            <a:off x="5163188" y="2409050"/>
            <a:ext cx="27009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A place to view the horizon</a:t>
            </a:r>
            <a:endParaRPr sz="2000">
              <a:solidFill>
                <a:schemeClr val="accent2"/>
              </a:solidFill>
              <a:latin typeface="Big Shoulders Text"/>
              <a:ea typeface="Big Shoulders Text"/>
              <a:cs typeface="Big Shoulders Text"/>
              <a:sym typeface="Big Shoulders Text"/>
            </a:endParaRPr>
          </a:p>
        </p:txBody>
      </p:sp>
      <p:cxnSp>
        <p:nvCxnSpPr>
          <p:cNvPr id="19908" name="Google Shape;19908;p55"/>
          <p:cNvCxnSpPr/>
          <p:nvPr/>
        </p:nvCxnSpPr>
        <p:spPr>
          <a:xfrm>
            <a:off x="5163206" y="2772750"/>
            <a:ext cx="1381800" cy="0"/>
          </a:xfrm>
          <a:prstGeom prst="straightConnector1">
            <a:avLst/>
          </a:prstGeom>
          <a:noFill/>
          <a:ln cap="flat" cmpd="sng" w="19050">
            <a:solidFill>
              <a:srgbClr val="708EC0"/>
            </a:solidFill>
            <a:prstDash val="solid"/>
            <a:round/>
            <a:headEnd len="med" w="med" type="none"/>
            <a:tailEnd len="med" w="med" type="none"/>
          </a:ln>
        </p:spPr>
      </p:cxnSp>
      <p:sp>
        <p:nvSpPr>
          <p:cNvPr id="19909" name="Google Shape;19909;p55"/>
          <p:cNvSpPr txBox="1"/>
          <p:nvPr/>
        </p:nvSpPr>
        <p:spPr>
          <a:xfrm>
            <a:off x="5175475" y="3100725"/>
            <a:ext cx="37221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2"/>
                </a:solidFill>
                <a:latin typeface="Big Shoulders Text"/>
                <a:ea typeface="Big Shoulders Text"/>
                <a:cs typeface="Big Shoulders Text"/>
                <a:sym typeface="Big Shoulders Text"/>
              </a:rPr>
              <a:t>Knowledge</a:t>
            </a:r>
            <a:r>
              <a:rPr lang="en" sz="1800">
                <a:solidFill>
                  <a:schemeClr val="accent2"/>
                </a:solidFill>
                <a:latin typeface="Big Shoulders Text"/>
                <a:ea typeface="Big Shoulders Text"/>
                <a:cs typeface="Big Shoulders Text"/>
                <a:sym typeface="Big Shoulders Text"/>
              </a:rPr>
              <a:t> of where North is at your location</a:t>
            </a:r>
            <a:endParaRPr sz="1800">
              <a:solidFill>
                <a:schemeClr val="accent2"/>
              </a:solidFill>
              <a:latin typeface="Big Shoulders Text"/>
              <a:ea typeface="Big Shoulders Text"/>
              <a:cs typeface="Big Shoulders Text"/>
              <a:sym typeface="Big Shoulders Text"/>
            </a:endParaRPr>
          </a:p>
        </p:txBody>
      </p:sp>
      <p:cxnSp>
        <p:nvCxnSpPr>
          <p:cNvPr id="19910" name="Google Shape;19910;p55"/>
          <p:cNvCxnSpPr/>
          <p:nvPr/>
        </p:nvCxnSpPr>
        <p:spPr>
          <a:xfrm>
            <a:off x="5175494" y="3464437"/>
            <a:ext cx="1381800" cy="0"/>
          </a:xfrm>
          <a:prstGeom prst="straightConnector1">
            <a:avLst/>
          </a:prstGeom>
          <a:noFill/>
          <a:ln cap="flat" cmpd="sng" w="19050">
            <a:solidFill>
              <a:srgbClr val="708EC0"/>
            </a:solidFill>
            <a:prstDash val="solid"/>
            <a:round/>
            <a:headEnd len="med" w="med" type="none"/>
            <a:tailEnd len="med" w="med" type="none"/>
          </a:ln>
        </p:spPr>
      </p:cxnSp>
      <p:cxnSp>
        <p:nvCxnSpPr>
          <p:cNvPr id="19911" name="Google Shape;19911;p55"/>
          <p:cNvCxnSpPr/>
          <p:nvPr/>
        </p:nvCxnSpPr>
        <p:spPr>
          <a:xfrm>
            <a:off x="5176719" y="4847849"/>
            <a:ext cx="1381800" cy="0"/>
          </a:xfrm>
          <a:prstGeom prst="straightConnector1">
            <a:avLst/>
          </a:prstGeom>
          <a:noFill/>
          <a:ln cap="flat" cmpd="sng" w="19050">
            <a:solidFill>
              <a:srgbClr val="708EC0"/>
            </a:solidFill>
            <a:prstDash val="solid"/>
            <a:round/>
            <a:headEnd len="med" w="med" type="none"/>
            <a:tailEnd len="med" w="med" type="none"/>
          </a:ln>
        </p:spPr>
      </p:cxnSp>
      <p:sp>
        <p:nvSpPr>
          <p:cNvPr id="19912" name="Google Shape;19912;p55"/>
          <p:cNvSpPr txBox="1"/>
          <p:nvPr/>
        </p:nvSpPr>
        <p:spPr>
          <a:xfrm>
            <a:off x="5176400" y="980625"/>
            <a:ext cx="2480100" cy="54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With our free loan box!</a:t>
            </a:r>
            <a:endParaRPr>
              <a:solidFill>
                <a:schemeClr val="accent3"/>
              </a:solidFill>
              <a:latin typeface="Roboto"/>
              <a:ea typeface="Roboto"/>
              <a:cs typeface="Roboto"/>
              <a:sym typeface="Roboto"/>
            </a:endParaRPr>
          </a:p>
        </p:txBody>
      </p:sp>
      <p:sp>
        <p:nvSpPr>
          <p:cNvPr id="19913" name="Google Shape;19913;p55"/>
          <p:cNvSpPr txBox="1"/>
          <p:nvPr/>
        </p:nvSpPr>
        <p:spPr>
          <a:xfrm>
            <a:off x="1473475" y="980625"/>
            <a:ext cx="2480100" cy="54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Without our free loan box.</a:t>
            </a:r>
            <a:endParaRPr>
              <a:solidFill>
                <a:schemeClr val="accent3"/>
              </a:solidFill>
              <a:latin typeface="Roboto"/>
              <a:ea typeface="Roboto"/>
              <a:cs typeface="Roboto"/>
              <a:sym typeface="Roboto"/>
            </a:endParaRPr>
          </a:p>
        </p:txBody>
      </p:sp>
      <p:sp>
        <p:nvSpPr>
          <p:cNvPr id="19914" name="Google Shape;19914;p55"/>
          <p:cNvSpPr txBox="1"/>
          <p:nvPr/>
        </p:nvSpPr>
        <p:spPr>
          <a:xfrm>
            <a:off x="914700" y="3176000"/>
            <a:ext cx="37221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2"/>
                </a:solidFill>
                <a:latin typeface="Big Shoulders Text"/>
                <a:ea typeface="Big Shoulders Text"/>
                <a:cs typeface="Big Shoulders Text"/>
                <a:sym typeface="Big Shoulders Text"/>
              </a:rPr>
              <a:t>Knowledge of where North is at your location</a:t>
            </a:r>
            <a:endParaRPr sz="1800">
              <a:solidFill>
                <a:schemeClr val="accent2"/>
              </a:solidFill>
              <a:latin typeface="Big Shoulders Text"/>
              <a:ea typeface="Big Shoulders Text"/>
              <a:cs typeface="Big Shoulders Text"/>
              <a:sym typeface="Big Shoulders Text"/>
            </a:endParaRPr>
          </a:p>
        </p:txBody>
      </p:sp>
      <p:sp>
        <p:nvSpPr>
          <p:cNvPr id="19915" name="Google Shape;19915;p55"/>
          <p:cNvSpPr txBox="1"/>
          <p:nvPr/>
        </p:nvSpPr>
        <p:spPr>
          <a:xfrm>
            <a:off x="915750" y="3872575"/>
            <a:ext cx="3239100" cy="831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u="sng">
                <a:solidFill>
                  <a:schemeClr val="hlink"/>
                </a:solidFill>
                <a:latin typeface="Big Shoulders Text"/>
                <a:ea typeface="Big Shoulders Text"/>
                <a:cs typeface="Big Shoulders Text"/>
                <a:sym typeface="Big Shoulders Text"/>
                <a:hlinkClick r:id="rId3"/>
              </a:rPr>
              <a:t>Our planisphere</a:t>
            </a:r>
            <a:r>
              <a:rPr lang="en" sz="2000">
                <a:solidFill>
                  <a:schemeClr val="accent2"/>
                </a:solidFill>
                <a:latin typeface="Big Shoulders Text"/>
                <a:ea typeface="Big Shoulders Text"/>
                <a:cs typeface="Big Shoulders Text"/>
                <a:sym typeface="Big Shoulders Text"/>
              </a:rPr>
              <a:t>, printed onto card</a:t>
            </a:r>
            <a:endParaRPr sz="2000">
              <a:solidFill>
                <a:schemeClr val="accent2"/>
              </a:solidFill>
              <a:latin typeface="Big Shoulders Text"/>
              <a:ea typeface="Big Shoulders Text"/>
              <a:cs typeface="Big Shoulders Text"/>
              <a:sym typeface="Big Shoulders Text"/>
            </a:endParaRPr>
          </a:p>
          <a:p>
            <a:pPr indent="0" lvl="0" marL="0" rtl="0" algn="l">
              <a:spcBef>
                <a:spcPts val="0"/>
              </a:spcBef>
              <a:spcAft>
                <a:spcPts val="0"/>
              </a:spcAft>
              <a:buNone/>
            </a:pPr>
            <a:r>
              <a:rPr lang="en" sz="1200">
                <a:solidFill>
                  <a:schemeClr val="accent2"/>
                </a:solidFill>
                <a:latin typeface="Big Shoulders Text"/>
                <a:ea typeface="Big Shoulders Text"/>
                <a:cs typeface="Big Shoulders Text"/>
                <a:sym typeface="Big Shoulders Text"/>
              </a:rPr>
              <a:t>For locations beyond the southern UK - </a:t>
            </a:r>
            <a:r>
              <a:rPr lang="en" sz="1200" u="sng">
                <a:solidFill>
                  <a:schemeClr val="hlink"/>
                </a:solidFill>
                <a:latin typeface="Big Shoulders Text"/>
                <a:ea typeface="Big Shoulders Text"/>
                <a:cs typeface="Big Shoulders Text"/>
                <a:sym typeface="Big Shoulders Text"/>
                <a:hlinkClick r:id="rId4"/>
              </a:rPr>
              <a:t>https://in-the-sky.org/planisphere/</a:t>
            </a:r>
            <a:r>
              <a:rPr lang="en" sz="1200">
                <a:solidFill>
                  <a:schemeClr val="accent2"/>
                </a:solidFill>
                <a:latin typeface="Big Shoulders Text"/>
                <a:ea typeface="Big Shoulders Text"/>
                <a:cs typeface="Big Shoulders Text"/>
                <a:sym typeface="Big Shoulders Text"/>
              </a:rPr>
              <a:t> </a:t>
            </a:r>
            <a:endParaRPr sz="1200">
              <a:solidFill>
                <a:schemeClr val="accent2"/>
              </a:solidFill>
              <a:latin typeface="Big Shoulders Text"/>
              <a:ea typeface="Big Shoulders Text"/>
              <a:cs typeface="Big Shoulders Text"/>
              <a:sym typeface="Big Shoulders Text"/>
            </a:endParaRPr>
          </a:p>
        </p:txBody>
      </p:sp>
      <p:sp>
        <p:nvSpPr>
          <p:cNvPr id="19916" name="Google Shape;19916;p55"/>
          <p:cNvSpPr txBox="1"/>
          <p:nvPr/>
        </p:nvSpPr>
        <p:spPr>
          <a:xfrm>
            <a:off x="5177650" y="4494500"/>
            <a:ext cx="32391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Optional: A compass</a:t>
            </a:r>
            <a:endParaRPr sz="2000">
              <a:solidFill>
                <a:schemeClr val="accent2"/>
              </a:solidFill>
              <a:latin typeface="Big Shoulders Text"/>
              <a:ea typeface="Big Shoulders Text"/>
              <a:cs typeface="Big Shoulders Text"/>
              <a:sym typeface="Big Shoulders Text"/>
            </a:endParaRPr>
          </a:p>
        </p:txBody>
      </p:sp>
      <p:pic>
        <p:nvPicPr>
          <p:cNvPr id="19917" name="Google Shape;19917;p55"/>
          <p:cNvPicPr preferRelativeResize="0"/>
          <p:nvPr/>
        </p:nvPicPr>
        <p:blipFill>
          <a:blip r:embed="rId5">
            <a:alphaModFix/>
          </a:blip>
          <a:stretch>
            <a:fillRect/>
          </a:stretch>
        </p:blipFill>
        <p:spPr>
          <a:xfrm>
            <a:off x="-3" y="4267275"/>
            <a:ext cx="825299" cy="876221"/>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21" name="Shape 19921"/>
        <p:cNvGrpSpPr/>
        <p:nvPr/>
      </p:nvGrpSpPr>
      <p:grpSpPr>
        <a:xfrm>
          <a:off x="0" y="0"/>
          <a:ext cx="0" cy="0"/>
          <a:chOff x="0" y="0"/>
          <a:chExt cx="0" cy="0"/>
        </a:xfrm>
      </p:grpSpPr>
      <p:sp>
        <p:nvSpPr>
          <p:cNvPr id="19922" name="Google Shape;19922;p56"/>
          <p:cNvSpPr txBox="1"/>
          <p:nvPr>
            <p:ph type="title"/>
          </p:nvPr>
        </p:nvSpPr>
        <p:spPr>
          <a:xfrm>
            <a:off x="713225" y="20825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Find the Horizon</a:t>
            </a:r>
            <a:endParaRPr/>
          </a:p>
        </p:txBody>
      </p:sp>
      <p:sp>
        <p:nvSpPr>
          <p:cNvPr id="19923" name="Google Shape;19923;p56"/>
          <p:cNvSpPr/>
          <p:nvPr/>
        </p:nvSpPr>
        <p:spPr>
          <a:xfrm>
            <a:off x="903204" y="2163197"/>
            <a:ext cx="656700" cy="6567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56"/>
          <p:cNvSpPr txBox="1"/>
          <p:nvPr/>
        </p:nvSpPr>
        <p:spPr>
          <a:xfrm>
            <a:off x="1810920" y="1301768"/>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The horizon!</a:t>
            </a:r>
            <a:endParaRPr>
              <a:solidFill>
                <a:schemeClr val="accent3"/>
              </a:solidFill>
              <a:latin typeface="Roboto"/>
              <a:ea typeface="Roboto"/>
              <a:cs typeface="Roboto"/>
              <a:sym typeface="Roboto"/>
            </a:endParaRPr>
          </a:p>
        </p:txBody>
      </p:sp>
      <p:sp>
        <p:nvSpPr>
          <p:cNvPr id="19925" name="Google Shape;19925;p56"/>
          <p:cNvSpPr txBox="1"/>
          <p:nvPr/>
        </p:nvSpPr>
        <p:spPr>
          <a:xfrm>
            <a:off x="2036082" y="963384"/>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A1</a:t>
            </a:r>
            <a:endParaRPr sz="2000">
              <a:solidFill>
                <a:schemeClr val="accent2"/>
              </a:solidFill>
              <a:latin typeface="Big Shoulders Text SemiBold"/>
              <a:ea typeface="Big Shoulders Text SemiBold"/>
              <a:cs typeface="Big Shoulders Text SemiBold"/>
              <a:sym typeface="Big Shoulders Text SemiBold"/>
            </a:endParaRPr>
          </a:p>
        </p:txBody>
      </p:sp>
      <p:sp>
        <p:nvSpPr>
          <p:cNvPr id="19926" name="Google Shape;19926;p56"/>
          <p:cNvSpPr/>
          <p:nvPr/>
        </p:nvSpPr>
        <p:spPr>
          <a:xfrm>
            <a:off x="2573380" y="2009725"/>
            <a:ext cx="656700" cy="656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56"/>
          <p:cNvSpPr/>
          <p:nvPr/>
        </p:nvSpPr>
        <p:spPr>
          <a:xfrm>
            <a:off x="4226030" y="3171397"/>
            <a:ext cx="656700" cy="656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56"/>
          <p:cNvSpPr txBox="1"/>
          <p:nvPr/>
        </p:nvSpPr>
        <p:spPr>
          <a:xfrm>
            <a:off x="4951270" y="1119343"/>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Use a compass, or google maps to check!</a:t>
            </a:r>
            <a:endParaRPr>
              <a:solidFill>
                <a:schemeClr val="accent3"/>
              </a:solidFill>
              <a:latin typeface="Roboto"/>
              <a:ea typeface="Roboto"/>
              <a:cs typeface="Roboto"/>
              <a:sym typeface="Roboto"/>
            </a:endParaRPr>
          </a:p>
        </p:txBody>
      </p:sp>
      <p:sp>
        <p:nvSpPr>
          <p:cNvPr id="19929" name="Google Shape;19929;p56"/>
          <p:cNvSpPr txBox="1"/>
          <p:nvPr/>
        </p:nvSpPr>
        <p:spPr>
          <a:xfrm>
            <a:off x="5176394" y="780959"/>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A2</a:t>
            </a:r>
            <a:endParaRPr sz="2000">
              <a:solidFill>
                <a:schemeClr val="accent2"/>
              </a:solidFill>
              <a:latin typeface="Big Shoulders Text SemiBold"/>
              <a:ea typeface="Big Shoulders Text SemiBold"/>
              <a:cs typeface="Big Shoulders Text SemiBold"/>
              <a:sym typeface="Big Shoulders Text SemiBold"/>
            </a:endParaRPr>
          </a:p>
        </p:txBody>
      </p:sp>
      <p:sp>
        <p:nvSpPr>
          <p:cNvPr id="19930" name="Google Shape;19930;p56"/>
          <p:cNvSpPr/>
          <p:nvPr/>
        </p:nvSpPr>
        <p:spPr>
          <a:xfrm>
            <a:off x="5713742" y="1822900"/>
            <a:ext cx="656700" cy="656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56"/>
          <p:cNvSpPr/>
          <p:nvPr/>
        </p:nvSpPr>
        <p:spPr>
          <a:xfrm>
            <a:off x="7011604" y="2580047"/>
            <a:ext cx="656700" cy="656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932" name="Google Shape;19932;p56"/>
          <p:cNvCxnSpPr>
            <a:stCxn id="19923" idx="6"/>
            <a:endCxn id="19926" idx="2"/>
          </p:cNvCxnSpPr>
          <p:nvPr/>
        </p:nvCxnSpPr>
        <p:spPr>
          <a:xfrm flipH="1" rot="10800000">
            <a:off x="1559904" y="2337947"/>
            <a:ext cx="1013400" cy="153600"/>
          </a:xfrm>
          <a:prstGeom prst="straightConnector1">
            <a:avLst/>
          </a:prstGeom>
          <a:noFill/>
          <a:ln cap="flat" cmpd="sng" w="19050">
            <a:solidFill>
              <a:schemeClr val="accent2"/>
            </a:solidFill>
            <a:prstDash val="solid"/>
            <a:round/>
            <a:headEnd len="med" w="med" type="none"/>
            <a:tailEnd len="med" w="med" type="none"/>
          </a:ln>
        </p:spPr>
      </p:cxnSp>
      <p:cxnSp>
        <p:nvCxnSpPr>
          <p:cNvPr id="19933" name="Google Shape;19933;p56"/>
          <p:cNvCxnSpPr>
            <a:stCxn id="19926" idx="6"/>
            <a:endCxn id="19927" idx="2"/>
          </p:cNvCxnSpPr>
          <p:nvPr/>
        </p:nvCxnSpPr>
        <p:spPr>
          <a:xfrm>
            <a:off x="3230080" y="2338075"/>
            <a:ext cx="996000" cy="1161600"/>
          </a:xfrm>
          <a:prstGeom prst="straightConnector1">
            <a:avLst/>
          </a:prstGeom>
          <a:noFill/>
          <a:ln cap="flat" cmpd="sng" w="19050">
            <a:solidFill>
              <a:schemeClr val="accent2"/>
            </a:solidFill>
            <a:prstDash val="solid"/>
            <a:round/>
            <a:headEnd len="med" w="med" type="none"/>
            <a:tailEnd len="med" w="med" type="none"/>
          </a:ln>
        </p:spPr>
      </p:cxnSp>
      <p:cxnSp>
        <p:nvCxnSpPr>
          <p:cNvPr id="19934" name="Google Shape;19934;p56"/>
          <p:cNvCxnSpPr>
            <a:stCxn id="19927" idx="6"/>
            <a:endCxn id="19930" idx="2"/>
          </p:cNvCxnSpPr>
          <p:nvPr/>
        </p:nvCxnSpPr>
        <p:spPr>
          <a:xfrm flipH="1" rot="10800000">
            <a:off x="4882730" y="2151247"/>
            <a:ext cx="831000" cy="1348500"/>
          </a:xfrm>
          <a:prstGeom prst="straightConnector1">
            <a:avLst/>
          </a:prstGeom>
          <a:noFill/>
          <a:ln cap="flat" cmpd="sng" w="19050">
            <a:solidFill>
              <a:schemeClr val="accent2"/>
            </a:solidFill>
            <a:prstDash val="solid"/>
            <a:round/>
            <a:headEnd len="med" w="med" type="none"/>
            <a:tailEnd len="med" w="med" type="none"/>
          </a:ln>
        </p:spPr>
      </p:cxnSp>
      <p:cxnSp>
        <p:nvCxnSpPr>
          <p:cNvPr id="19935" name="Google Shape;19935;p56"/>
          <p:cNvCxnSpPr>
            <a:stCxn id="19930" idx="6"/>
            <a:endCxn id="19931" idx="2"/>
          </p:cNvCxnSpPr>
          <p:nvPr/>
        </p:nvCxnSpPr>
        <p:spPr>
          <a:xfrm>
            <a:off x="6370442" y="2151250"/>
            <a:ext cx="641100" cy="757200"/>
          </a:xfrm>
          <a:prstGeom prst="straightConnector1">
            <a:avLst/>
          </a:prstGeom>
          <a:noFill/>
          <a:ln cap="flat" cmpd="sng" w="19050">
            <a:solidFill>
              <a:schemeClr val="accent2"/>
            </a:solidFill>
            <a:prstDash val="solid"/>
            <a:round/>
            <a:headEnd len="med" w="med" type="none"/>
            <a:tailEnd len="med" w="med" type="none"/>
          </a:ln>
        </p:spPr>
      </p:cxnSp>
      <p:cxnSp>
        <p:nvCxnSpPr>
          <p:cNvPr id="19936" name="Google Shape;19936;p56"/>
          <p:cNvCxnSpPr>
            <a:stCxn id="19931" idx="6"/>
          </p:cNvCxnSpPr>
          <p:nvPr/>
        </p:nvCxnSpPr>
        <p:spPr>
          <a:xfrm flipH="1" rot="10800000">
            <a:off x="7668304" y="2004797"/>
            <a:ext cx="903600" cy="903600"/>
          </a:xfrm>
          <a:prstGeom prst="straightConnector1">
            <a:avLst/>
          </a:prstGeom>
          <a:noFill/>
          <a:ln cap="flat" cmpd="sng" w="19050">
            <a:solidFill>
              <a:schemeClr val="accent2"/>
            </a:solidFill>
            <a:prstDash val="solid"/>
            <a:round/>
            <a:headEnd len="med" w="med" type="none"/>
            <a:tailEnd len="med" w="med" type="none"/>
          </a:ln>
        </p:spPr>
      </p:cxnSp>
      <p:cxnSp>
        <p:nvCxnSpPr>
          <p:cNvPr id="19937" name="Google Shape;19937;p56"/>
          <p:cNvCxnSpPr/>
          <p:nvPr/>
        </p:nvCxnSpPr>
        <p:spPr>
          <a:xfrm>
            <a:off x="2028732" y="1413984"/>
            <a:ext cx="1746000" cy="0"/>
          </a:xfrm>
          <a:prstGeom prst="straightConnector1">
            <a:avLst/>
          </a:prstGeom>
          <a:noFill/>
          <a:ln cap="flat" cmpd="sng" w="19050">
            <a:solidFill>
              <a:srgbClr val="708EC0"/>
            </a:solidFill>
            <a:prstDash val="solid"/>
            <a:round/>
            <a:headEnd len="med" w="med" type="none"/>
            <a:tailEnd len="med" w="med" type="none"/>
          </a:ln>
        </p:spPr>
      </p:cxnSp>
      <p:cxnSp>
        <p:nvCxnSpPr>
          <p:cNvPr id="19938" name="Google Shape;19938;p56"/>
          <p:cNvCxnSpPr/>
          <p:nvPr/>
        </p:nvCxnSpPr>
        <p:spPr>
          <a:xfrm>
            <a:off x="5146307" y="1231559"/>
            <a:ext cx="1746000" cy="0"/>
          </a:xfrm>
          <a:prstGeom prst="straightConnector1">
            <a:avLst/>
          </a:prstGeom>
          <a:noFill/>
          <a:ln cap="flat" cmpd="sng" w="19050">
            <a:solidFill>
              <a:srgbClr val="708EC0"/>
            </a:solidFill>
            <a:prstDash val="solid"/>
            <a:round/>
            <a:headEnd len="med" w="med" type="none"/>
            <a:tailEnd len="med" w="med" type="none"/>
          </a:ln>
        </p:spPr>
      </p:cxnSp>
      <p:grpSp>
        <p:nvGrpSpPr>
          <p:cNvPr id="19939" name="Google Shape;19939;p56"/>
          <p:cNvGrpSpPr/>
          <p:nvPr/>
        </p:nvGrpSpPr>
        <p:grpSpPr>
          <a:xfrm rot="2700000">
            <a:off x="8389083" y="1424252"/>
            <a:ext cx="495543" cy="1046624"/>
            <a:chOff x="2206500" y="1573000"/>
            <a:chExt cx="564800" cy="1192900"/>
          </a:xfrm>
        </p:grpSpPr>
        <p:sp>
          <p:nvSpPr>
            <p:cNvPr id="19940" name="Google Shape;19940;p56"/>
            <p:cNvSpPr/>
            <p:nvPr/>
          </p:nvSpPr>
          <p:spPr>
            <a:xfrm>
              <a:off x="2407725" y="2518475"/>
              <a:ext cx="166875" cy="247425"/>
            </a:xfrm>
            <a:custGeom>
              <a:rect b="b" l="l" r="r" t="t"/>
              <a:pathLst>
                <a:path extrusionOk="0" h="9897" w="6675">
                  <a:moveTo>
                    <a:pt x="577" y="0"/>
                  </a:moveTo>
                  <a:cubicBezTo>
                    <a:pt x="577" y="0"/>
                    <a:pt x="0" y="2465"/>
                    <a:pt x="758" y="4942"/>
                  </a:cubicBezTo>
                  <a:cubicBezTo>
                    <a:pt x="914" y="4570"/>
                    <a:pt x="1107" y="4221"/>
                    <a:pt x="1335" y="3896"/>
                  </a:cubicBezTo>
                  <a:cubicBezTo>
                    <a:pt x="1383" y="3824"/>
                    <a:pt x="1443" y="3776"/>
                    <a:pt x="1515" y="3752"/>
                  </a:cubicBezTo>
                  <a:cubicBezTo>
                    <a:pt x="1532" y="3744"/>
                    <a:pt x="1548" y="3741"/>
                    <a:pt x="1562" y="3741"/>
                  </a:cubicBezTo>
                  <a:cubicBezTo>
                    <a:pt x="1988" y="3741"/>
                    <a:pt x="1552" y="6920"/>
                    <a:pt x="3319" y="9897"/>
                  </a:cubicBezTo>
                  <a:cubicBezTo>
                    <a:pt x="5110" y="6920"/>
                    <a:pt x="4663" y="3741"/>
                    <a:pt x="5088" y="3741"/>
                  </a:cubicBezTo>
                  <a:cubicBezTo>
                    <a:pt x="5103" y="3741"/>
                    <a:pt x="5118" y="3744"/>
                    <a:pt x="5135" y="3752"/>
                  </a:cubicBezTo>
                  <a:cubicBezTo>
                    <a:pt x="5207" y="3776"/>
                    <a:pt x="5267" y="3824"/>
                    <a:pt x="5315" y="3896"/>
                  </a:cubicBezTo>
                  <a:cubicBezTo>
                    <a:pt x="5544" y="4221"/>
                    <a:pt x="5736" y="4570"/>
                    <a:pt x="5893" y="4942"/>
                  </a:cubicBezTo>
                  <a:cubicBezTo>
                    <a:pt x="6674" y="2477"/>
                    <a:pt x="6085" y="0"/>
                    <a:pt x="60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56"/>
            <p:cNvSpPr/>
            <p:nvPr/>
          </p:nvSpPr>
          <p:spPr>
            <a:xfrm>
              <a:off x="2404725" y="2448725"/>
              <a:ext cx="168375" cy="49025"/>
            </a:xfrm>
            <a:custGeom>
              <a:rect b="b" l="l" r="r" t="t"/>
              <a:pathLst>
                <a:path extrusionOk="0" h="1961" w="6735">
                  <a:moveTo>
                    <a:pt x="0" y="0"/>
                  </a:moveTo>
                  <a:lnTo>
                    <a:pt x="0" y="1960"/>
                  </a:lnTo>
                  <a:lnTo>
                    <a:pt x="6734" y="1960"/>
                  </a:lnTo>
                  <a:lnTo>
                    <a:pt x="67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56"/>
            <p:cNvSpPr/>
            <p:nvPr/>
          </p:nvSpPr>
          <p:spPr>
            <a:xfrm>
              <a:off x="2206500" y="2190700"/>
              <a:ext cx="159450" cy="307350"/>
            </a:xfrm>
            <a:custGeom>
              <a:rect b="b" l="l" r="r" t="t"/>
              <a:pathLst>
                <a:path extrusionOk="0" h="12294" w="6378">
                  <a:moveTo>
                    <a:pt x="4422" y="0"/>
                  </a:moveTo>
                  <a:cubicBezTo>
                    <a:pt x="3002" y="0"/>
                    <a:pt x="0" y="1265"/>
                    <a:pt x="834" y="12294"/>
                  </a:cubicBezTo>
                  <a:cubicBezTo>
                    <a:pt x="834" y="12294"/>
                    <a:pt x="2151" y="7712"/>
                    <a:pt x="5070" y="7712"/>
                  </a:cubicBezTo>
                  <a:cubicBezTo>
                    <a:pt x="5475" y="7712"/>
                    <a:pt x="5911" y="7800"/>
                    <a:pt x="6378" y="8001"/>
                  </a:cubicBezTo>
                  <a:lnTo>
                    <a:pt x="5127" y="112"/>
                  </a:lnTo>
                  <a:cubicBezTo>
                    <a:pt x="5127" y="112"/>
                    <a:pt x="4845" y="0"/>
                    <a:pt x="44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56"/>
            <p:cNvSpPr/>
            <p:nvPr/>
          </p:nvSpPr>
          <p:spPr>
            <a:xfrm>
              <a:off x="2611850" y="2190700"/>
              <a:ext cx="159450" cy="307350"/>
            </a:xfrm>
            <a:custGeom>
              <a:rect b="b" l="l" r="r" t="t"/>
              <a:pathLst>
                <a:path extrusionOk="0" h="12294" w="6378">
                  <a:moveTo>
                    <a:pt x="1956" y="0"/>
                  </a:moveTo>
                  <a:cubicBezTo>
                    <a:pt x="1533" y="0"/>
                    <a:pt x="1251" y="112"/>
                    <a:pt x="1251" y="112"/>
                  </a:cubicBezTo>
                  <a:lnTo>
                    <a:pt x="0" y="8001"/>
                  </a:lnTo>
                  <a:cubicBezTo>
                    <a:pt x="467" y="7800"/>
                    <a:pt x="903" y="7712"/>
                    <a:pt x="1308" y="7712"/>
                  </a:cubicBezTo>
                  <a:cubicBezTo>
                    <a:pt x="4227" y="7712"/>
                    <a:pt x="5544" y="12294"/>
                    <a:pt x="5544" y="12294"/>
                  </a:cubicBezTo>
                  <a:cubicBezTo>
                    <a:pt x="6378" y="1265"/>
                    <a:pt x="3376" y="0"/>
                    <a:pt x="19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56"/>
            <p:cNvSpPr/>
            <p:nvPr/>
          </p:nvSpPr>
          <p:spPr>
            <a:xfrm>
              <a:off x="2320550" y="1573000"/>
              <a:ext cx="168675" cy="891375"/>
            </a:xfrm>
            <a:custGeom>
              <a:rect b="b" l="l" r="r" t="t"/>
              <a:pathLst>
                <a:path extrusionOk="0" h="35655" w="6747">
                  <a:moveTo>
                    <a:pt x="6746" y="1"/>
                  </a:moveTo>
                  <a:cubicBezTo>
                    <a:pt x="3018" y="1"/>
                    <a:pt x="0" y="9693"/>
                    <a:pt x="0" y="21634"/>
                  </a:cubicBezTo>
                  <a:cubicBezTo>
                    <a:pt x="0" y="26985"/>
                    <a:pt x="601" y="31879"/>
                    <a:pt x="1599" y="35655"/>
                  </a:cubicBezTo>
                  <a:lnTo>
                    <a:pt x="6746" y="35655"/>
                  </a:lnTo>
                  <a:lnTo>
                    <a:pt x="67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56"/>
            <p:cNvSpPr/>
            <p:nvPr/>
          </p:nvSpPr>
          <p:spPr>
            <a:xfrm>
              <a:off x="2489200" y="1573000"/>
              <a:ext cx="168375" cy="891375"/>
            </a:xfrm>
            <a:custGeom>
              <a:rect b="b" l="l" r="r" t="t"/>
              <a:pathLst>
                <a:path extrusionOk="0" h="35655" w="6735">
                  <a:moveTo>
                    <a:pt x="0" y="1"/>
                  </a:moveTo>
                  <a:lnTo>
                    <a:pt x="0" y="35655"/>
                  </a:lnTo>
                  <a:lnTo>
                    <a:pt x="5135" y="35655"/>
                  </a:lnTo>
                  <a:cubicBezTo>
                    <a:pt x="6133" y="31879"/>
                    <a:pt x="6734" y="26985"/>
                    <a:pt x="6734" y="21634"/>
                  </a:cubicBezTo>
                  <a:cubicBezTo>
                    <a:pt x="6734" y="9693"/>
                    <a:pt x="371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56"/>
            <p:cNvSpPr/>
            <p:nvPr/>
          </p:nvSpPr>
          <p:spPr>
            <a:xfrm>
              <a:off x="2401800" y="2196500"/>
              <a:ext cx="152350" cy="130550"/>
            </a:xfrm>
            <a:custGeom>
              <a:rect b="b" l="l" r="r" t="t"/>
              <a:pathLst>
                <a:path extrusionOk="0" h="5222" w="6094">
                  <a:moveTo>
                    <a:pt x="3481" y="0"/>
                  </a:moveTo>
                  <a:cubicBezTo>
                    <a:pt x="1158" y="0"/>
                    <a:pt x="0" y="2806"/>
                    <a:pt x="1632" y="4450"/>
                  </a:cubicBezTo>
                  <a:cubicBezTo>
                    <a:pt x="2165" y="4983"/>
                    <a:pt x="2821" y="5221"/>
                    <a:pt x="3463" y="5221"/>
                  </a:cubicBezTo>
                  <a:cubicBezTo>
                    <a:pt x="4806" y="5221"/>
                    <a:pt x="6093" y="4180"/>
                    <a:pt x="6093" y="2610"/>
                  </a:cubicBezTo>
                  <a:cubicBezTo>
                    <a:pt x="6093" y="1167"/>
                    <a:pt x="4927" y="0"/>
                    <a:pt x="3496" y="0"/>
                  </a:cubicBezTo>
                  <a:cubicBezTo>
                    <a:pt x="3491" y="0"/>
                    <a:pt x="3486" y="0"/>
                    <a:pt x="34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56"/>
            <p:cNvSpPr/>
            <p:nvPr/>
          </p:nvSpPr>
          <p:spPr>
            <a:xfrm>
              <a:off x="2445600" y="2222700"/>
              <a:ext cx="74875" cy="67025"/>
            </a:xfrm>
            <a:custGeom>
              <a:rect b="b" l="l" r="r" t="t"/>
              <a:pathLst>
                <a:path extrusionOk="0" h="2681" w="2995">
                  <a:moveTo>
                    <a:pt x="1727" y="0"/>
                  </a:moveTo>
                  <a:cubicBezTo>
                    <a:pt x="1366" y="0"/>
                    <a:pt x="1004" y="126"/>
                    <a:pt x="710" y="383"/>
                  </a:cubicBezTo>
                  <a:cubicBezTo>
                    <a:pt x="24" y="985"/>
                    <a:pt x="0" y="2055"/>
                    <a:pt x="662" y="2680"/>
                  </a:cubicBezTo>
                  <a:cubicBezTo>
                    <a:pt x="1167" y="1742"/>
                    <a:pt x="1997" y="1021"/>
                    <a:pt x="2995" y="648"/>
                  </a:cubicBezTo>
                  <a:cubicBezTo>
                    <a:pt x="2686" y="222"/>
                    <a:pt x="2208" y="0"/>
                    <a:pt x="17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56"/>
            <p:cNvSpPr/>
            <p:nvPr/>
          </p:nvSpPr>
          <p:spPr>
            <a:xfrm>
              <a:off x="2462125" y="2238875"/>
              <a:ext cx="69775" cy="61475"/>
            </a:xfrm>
            <a:custGeom>
              <a:rect b="b" l="l" r="r" t="t"/>
              <a:pathLst>
                <a:path extrusionOk="0" h="2459" w="2791">
                  <a:moveTo>
                    <a:pt x="2334" y="1"/>
                  </a:moveTo>
                  <a:cubicBezTo>
                    <a:pt x="1336" y="374"/>
                    <a:pt x="506" y="1095"/>
                    <a:pt x="1" y="2033"/>
                  </a:cubicBezTo>
                  <a:cubicBezTo>
                    <a:pt x="298" y="2318"/>
                    <a:pt x="680" y="2459"/>
                    <a:pt x="1063" y="2459"/>
                  </a:cubicBezTo>
                  <a:cubicBezTo>
                    <a:pt x="1426" y="2459"/>
                    <a:pt x="1789" y="2333"/>
                    <a:pt x="2081" y="2081"/>
                  </a:cubicBezTo>
                  <a:cubicBezTo>
                    <a:pt x="2694" y="1552"/>
                    <a:pt x="2791" y="650"/>
                    <a:pt x="23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56"/>
            <p:cNvSpPr/>
            <p:nvPr/>
          </p:nvSpPr>
          <p:spPr>
            <a:xfrm>
              <a:off x="2320550" y="1994250"/>
              <a:ext cx="336725" cy="91950"/>
            </a:xfrm>
            <a:custGeom>
              <a:rect b="b" l="l" r="r" t="t"/>
              <a:pathLst>
                <a:path extrusionOk="0" h="3678" w="13469">
                  <a:moveTo>
                    <a:pt x="6734" y="1"/>
                  </a:moveTo>
                  <a:cubicBezTo>
                    <a:pt x="4467" y="1"/>
                    <a:pt x="2201" y="461"/>
                    <a:pt x="72" y="1381"/>
                  </a:cubicBezTo>
                  <a:cubicBezTo>
                    <a:pt x="36" y="2138"/>
                    <a:pt x="12" y="2896"/>
                    <a:pt x="0" y="3677"/>
                  </a:cubicBezTo>
                  <a:cubicBezTo>
                    <a:pt x="2116" y="2589"/>
                    <a:pt x="4425" y="2045"/>
                    <a:pt x="6734" y="2045"/>
                  </a:cubicBezTo>
                  <a:cubicBezTo>
                    <a:pt x="9043" y="2045"/>
                    <a:pt x="11352" y="2589"/>
                    <a:pt x="13468" y="3677"/>
                  </a:cubicBezTo>
                  <a:cubicBezTo>
                    <a:pt x="13456" y="2896"/>
                    <a:pt x="13432" y="2138"/>
                    <a:pt x="13396" y="1381"/>
                  </a:cubicBezTo>
                  <a:cubicBezTo>
                    <a:pt x="11267" y="461"/>
                    <a:pt x="9001" y="1"/>
                    <a:pt x="67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56"/>
            <p:cNvSpPr/>
            <p:nvPr/>
          </p:nvSpPr>
          <p:spPr>
            <a:xfrm>
              <a:off x="2372250" y="1659350"/>
              <a:ext cx="233300" cy="64000"/>
            </a:xfrm>
            <a:custGeom>
              <a:rect b="b" l="l" r="r" t="t"/>
              <a:pathLst>
                <a:path extrusionOk="0" h="2560" w="9332">
                  <a:moveTo>
                    <a:pt x="4671" y="1"/>
                  </a:moveTo>
                  <a:cubicBezTo>
                    <a:pt x="3334" y="1"/>
                    <a:pt x="1996" y="220"/>
                    <a:pt x="710" y="659"/>
                  </a:cubicBezTo>
                  <a:cubicBezTo>
                    <a:pt x="469" y="1236"/>
                    <a:pt x="229" y="1874"/>
                    <a:pt x="0" y="2559"/>
                  </a:cubicBezTo>
                  <a:cubicBezTo>
                    <a:pt x="1479" y="1850"/>
                    <a:pt x="3076" y="1495"/>
                    <a:pt x="4671" y="1495"/>
                  </a:cubicBezTo>
                  <a:cubicBezTo>
                    <a:pt x="6265" y="1495"/>
                    <a:pt x="7859" y="1850"/>
                    <a:pt x="9332" y="2559"/>
                  </a:cubicBezTo>
                  <a:cubicBezTo>
                    <a:pt x="9115" y="1874"/>
                    <a:pt x="8875" y="1236"/>
                    <a:pt x="8622" y="659"/>
                  </a:cubicBezTo>
                  <a:cubicBezTo>
                    <a:pt x="7342" y="220"/>
                    <a:pt x="6007" y="1"/>
                    <a:pt x="46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56"/>
            <p:cNvSpPr/>
            <p:nvPr/>
          </p:nvSpPr>
          <p:spPr>
            <a:xfrm>
              <a:off x="2320550" y="2096700"/>
              <a:ext cx="336725" cy="90800"/>
            </a:xfrm>
            <a:custGeom>
              <a:rect b="b" l="l" r="r" t="t"/>
              <a:pathLst>
                <a:path extrusionOk="0" h="3632" w="13469">
                  <a:moveTo>
                    <a:pt x="6734" y="0"/>
                  </a:moveTo>
                  <a:cubicBezTo>
                    <a:pt x="4440" y="0"/>
                    <a:pt x="2146" y="469"/>
                    <a:pt x="0" y="1407"/>
                  </a:cubicBezTo>
                  <a:cubicBezTo>
                    <a:pt x="0" y="2165"/>
                    <a:pt x="24" y="2910"/>
                    <a:pt x="60" y="3632"/>
                  </a:cubicBezTo>
                  <a:cubicBezTo>
                    <a:pt x="2159" y="2567"/>
                    <a:pt x="4446" y="2035"/>
                    <a:pt x="6734" y="2035"/>
                  </a:cubicBezTo>
                  <a:cubicBezTo>
                    <a:pt x="9022" y="2035"/>
                    <a:pt x="11310" y="2567"/>
                    <a:pt x="13408" y="3632"/>
                  </a:cubicBezTo>
                  <a:cubicBezTo>
                    <a:pt x="13444" y="2910"/>
                    <a:pt x="13468" y="2165"/>
                    <a:pt x="13468" y="1407"/>
                  </a:cubicBezTo>
                  <a:cubicBezTo>
                    <a:pt x="11322" y="469"/>
                    <a:pt x="9028" y="0"/>
                    <a:pt x="67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56"/>
            <p:cNvSpPr/>
            <p:nvPr/>
          </p:nvSpPr>
          <p:spPr>
            <a:xfrm>
              <a:off x="2544200" y="1848375"/>
              <a:ext cx="90525" cy="601875"/>
            </a:xfrm>
            <a:custGeom>
              <a:rect b="b" l="l" r="r" t="t"/>
              <a:pathLst>
                <a:path extrusionOk="0" h="24075" w="3621">
                  <a:moveTo>
                    <a:pt x="2802" y="1"/>
                  </a:moveTo>
                  <a:cubicBezTo>
                    <a:pt x="2802" y="1"/>
                    <a:pt x="2839" y="373"/>
                    <a:pt x="2887" y="1023"/>
                  </a:cubicBezTo>
                  <a:cubicBezTo>
                    <a:pt x="2899" y="1347"/>
                    <a:pt x="2935" y="1744"/>
                    <a:pt x="2947" y="2201"/>
                  </a:cubicBezTo>
                  <a:cubicBezTo>
                    <a:pt x="2959" y="2658"/>
                    <a:pt x="2983" y="3175"/>
                    <a:pt x="2983" y="3740"/>
                  </a:cubicBezTo>
                  <a:cubicBezTo>
                    <a:pt x="2983" y="4305"/>
                    <a:pt x="2983" y="4907"/>
                    <a:pt x="2983" y="5544"/>
                  </a:cubicBezTo>
                  <a:cubicBezTo>
                    <a:pt x="2983" y="6181"/>
                    <a:pt x="2947" y="6855"/>
                    <a:pt x="2911" y="7564"/>
                  </a:cubicBezTo>
                  <a:cubicBezTo>
                    <a:pt x="2863" y="8262"/>
                    <a:pt x="2827" y="8983"/>
                    <a:pt x="2754" y="9705"/>
                  </a:cubicBezTo>
                  <a:cubicBezTo>
                    <a:pt x="2718" y="10077"/>
                    <a:pt x="2694" y="10438"/>
                    <a:pt x="2658" y="10811"/>
                  </a:cubicBezTo>
                  <a:cubicBezTo>
                    <a:pt x="2622" y="11184"/>
                    <a:pt x="2574" y="11545"/>
                    <a:pt x="2538" y="11917"/>
                  </a:cubicBezTo>
                  <a:cubicBezTo>
                    <a:pt x="2454" y="12651"/>
                    <a:pt x="2333" y="13384"/>
                    <a:pt x="2237" y="14106"/>
                  </a:cubicBezTo>
                  <a:cubicBezTo>
                    <a:pt x="2201" y="14286"/>
                    <a:pt x="2177" y="14467"/>
                    <a:pt x="2153" y="14647"/>
                  </a:cubicBezTo>
                  <a:cubicBezTo>
                    <a:pt x="2129" y="14827"/>
                    <a:pt x="2093" y="15008"/>
                    <a:pt x="2057" y="15176"/>
                  </a:cubicBezTo>
                  <a:cubicBezTo>
                    <a:pt x="1997" y="15525"/>
                    <a:pt x="1937" y="15874"/>
                    <a:pt x="1865" y="16210"/>
                  </a:cubicBezTo>
                  <a:cubicBezTo>
                    <a:pt x="1804" y="16559"/>
                    <a:pt x="1744" y="16896"/>
                    <a:pt x="1672" y="17208"/>
                  </a:cubicBezTo>
                  <a:cubicBezTo>
                    <a:pt x="1588" y="17533"/>
                    <a:pt x="1528" y="17858"/>
                    <a:pt x="1456" y="18158"/>
                  </a:cubicBezTo>
                  <a:cubicBezTo>
                    <a:pt x="1396" y="18471"/>
                    <a:pt x="1335" y="18772"/>
                    <a:pt x="1251" y="19060"/>
                  </a:cubicBezTo>
                  <a:cubicBezTo>
                    <a:pt x="1179" y="19361"/>
                    <a:pt x="1107" y="19625"/>
                    <a:pt x="1035" y="19890"/>
                  </a:cubicBezTo>
                  <a:cubicBezTo>
                    <a:pt x="890" y="20431"/>
                    <a:pt x="782" y="20912"/>
                    <a:pt x="650" y="21345"/>
                  </a:cubicBezTo>
                  <a:cubicBezTo>
                    <a:pt x="518" y="21766"/>
                    <a:pt x="397" y="22139"/>
                    <a:pt x="301" y="22439"/>
                  </a:cubicBezTo>
                  <a:cubicBezTo>
                    <a:pt x="121" y="23040"/>
                    <a:pt x="1" y="23401"/>
                    <a:pt x="1" y="23401"/>
                  </a:cubicBezTo>
                  <a:lnTo>
                    <a:pt x="2009" y="24075"/>
                  </a:lnTo>
                  <a:lnTo>
                    <a:pt x="2237" y="23052"/>
                  </a:lnTo>
                  <a:cubicBezTo>
                    <a:pt x="2309" y="22728"/>
                    <a:pt x="2382" y="22331"/>
                    <a:pt x="2490" y="21874"/>
                  </a:cubicBezTo>
                  <a:cubicBezTo>
                    <a:pt x="2586" y="21417"/>
                    <a:pt x="2658" y="20900"/>
                    <a:pt x="2754" y="20335"/>
                  </a:cubicBezTo>
                  <a:cubicBezTo>
                    <a:pt x="2802" y="20046"/>
                    <a:pt x="2863" y="19758"/>
                    <a:pt x="2911" y="19457"/>
                  </a:cubicBezTo>
                  <a:cubicBezTo>
                    <a:pt x="2959" y="19144"/>
                    <a:pt x="2995" y="18832"/>
                    <a:pt x="3043" y="18507"/>
                  </a:cubicBezTo>
                  <a:cubicBezTo>
                    <a:pt x="3079" y="18182"/>
                    <a:pt x="3127" y="17846"/>
                    <a:pt x="3163" y="17509"/>
                  </a:cubicBezTo>
                  <a:cubicBezTo>
                    <a:pt x="3211" y="17160"/>
                    <a:pt x="3247" y="16811"/>
                    <a:pt x="3283" y="16451"/>
                  </a:cubicBezTo>
                  <a:cubicBezTo>
                    <a:pt x="3320" y="16090"/>
                    <a:pt x="3344" y="15741"/>
                    <a:pt x="3380" y="15368"/>
                  </a:cubicBezTo>
                  <a:lnTo>
                    <a:pt x="3428" y="14815"/>
                  </a:lnTo>
                  <a:cubicBezTo>
                    <a:pt x="3440" y="14635"/>
                    <a:pt x="3452" y="14455"/>
                    <a:pt x="3464" y="14262"/>
                  </a:cubicBezTo>
                  <a:cubicBezTo>
                    <a:pt x="3512" y="13517"/>
                    <a:pt x="3560" y="12759"/>
                    <a:pt x="3572" y="12001"/>
                  </a:cubicBezTo>
                  <a:cubicBezTo>
                    <a:pt x="3584" y="11617"/>
                    <a:pt x="3596" y="11244"/>
                    <a:pt x="3608" y="10871"/>
                  </a:cubicBezTo>
                  <a:cubicBezTo>
                    <a:pt x="3620" y="10486"/>
                    <a:pt x="3608" y="10114"/>
                    <a:pt x="3608" y="9741"/>
                  </a:cubicBezTo>
                  <a:cubicBezTo>
                    <a:pt x="3608" y="8983"/>
                    <a:pt x="3584" y="8262"/>
                    <a:pt x="3560" y="7552"/>
                  </a:cubicBezTo>
                  <a:cubicBezTo>
                    <a:pt x="3548" y="6855"/>
                    <a:pt x="3500" y="6169"/>
                    <a:pt x="3464" y="5520"/>
                  </a:cubicBezTo>
                  <a:cubicBezTo>
                    <a:pt x="3428" y="4871"/>
                    <a:pt x="3368" y="4269"/>
                    <a:pt x="3308" y="3704"/>
                  </a:cubicBezTo>
                  <a:cubicBezTo>
                    <a:pt x="3091" y="1468"/>
                    <a:pt x="2802" y="1"/>
                    <a:pt x="2802" y="1"/>
                  </a:cubicBezTo>
                  <a:close/>
                </a:path>
              </a:pathLst>
            </a:custGeom>
            <a:solidFill>
              <a:srgbClr val="F4F7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56"/>
            <p:cNvSpPr/>
            <p:nvPr/>
          </p:nvSpPr>
          <p:spPr>
            <a:xfrm>
              <a:off x="2282641" y="1594350"/>
              <a:ext cx="172875" cy="848675"/>
            </a:xfrm>
            <a:custGeom>
              <a:rect b="b" l="l" r="r" t="t"/>
              <a:pathLst>
                <a:path extrusionOk="0" h="33947" w="6915">
                  <a:moveTo>
                    <a:pt x="5027" y="8250"/>
                  </a:moveTo>
                  <a:cubicBezTo>
                    <a:pt x="5339" y="4137"/>
                    <a:pt x="6914" y="0"/>
                    <a:pt x="6914" y="0"/>
                  </a:cubicBezTo>
                  <a:cubicBezTo>
                    <a:pt x="4065" y="3644"/>
                    <a:pt x="3307" y="8310"/>
                    <a:pt x="3307" y="8310"/>
                  </a:cubicBezTo>
                  <a:cubicBezTo>
                    <a:pt x="0" y="19818"/>
                    <a:pt x="4509" y="33947"/>
                    <a:pt x="4509" y="33947"/>
                  </a:cubicBezTo>
                  <a:lnTo>
                    <a:pt x="6313" y="33658"/>
                  </a:lnTo>
                  <a:cubicBezTo>
                    <a:pt x="3584" y="17364"/>
                    <a:pt x="5027" y="8250"/>
                    <a:pt x="5027" y="8250"/>
                  </a:cubicBezTo>
                  <a:close/>
                </a:path>
              </a:pathLst>
            </a:custGeom>
            <a:solidFill>
              <a:srgbClr val="F4F7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56"/>
            <p:cNvSpPr/>
            <p:nvPr/>
          </p:nvSpPr>
          <p:spPr>
            <a:xfrm>
              <a:off x="2404725" y="1747975"/>
              <a:ext cx="168375" cy="168375"/>
            </a:xfrm>
            <a:custGeom>
              <a:rect b="b" l="l" r="r" t="t"/>
              <a:pathLst>
                <a:path extrusionOk="0" h="6735" w="6735">
                  <a:moveTo>
                    <a:pt x="3367" y="0"/>
                  </a:moveTo>
                  <a:cubicBezTo>
                    <a:pt x="1503" y="0"/>
                    <a:pt x="0" y="1503"/>
                    <a:pt x="0" y="3367"/>
                  </a:cubicBezTo>
                  <a:cubicBezTo>
                    <a:pt x="0" y="5231"/>
                    <a:pt x="1503" y="6734"/>
                    <a:pt x="3367" y="6734"/>
                  </a:cubicBezTo>
                  <a:cubicBezTo>
                    <a:pt x="5231" y="6734"/>
                    <a:pt x="6734" y="5231"/>
                    <a:pt x="6734" y="3367"/>
                  </a:cubicBezTo>
                  <a:cubicBezTo>
                    <a:pt x="6734" y="1503"/>
                    <a:pt x="5231" y="0"/>
                    <a:pt x="33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56"/>
            <p:cNvSpPr/>
            <p:nvPr/>
          </p:nvSpPr>
          <p:spPr>
            <a:xfrm>
              <a:off x="2432975" y="1781825"/>
              <a:ext cx="96525" cy="86725"/>
            </a:xfrm>
            <a:custGeom>
              <a:rect b="b" l="l" r="r" t="t"/>
              <a:pathLst>
                <a:path extrusionOk="0" h="3469" w="3861">
                  <a:moveTo>
                    <a:pt x="2231" y="0"/>
                  </a:moveTo>
                  <a:cubicBezTo>
                    <a:pt x="1765" y="0"/>
                    <a:pt x="1296" y="163"/>
                    <a:pt x="914" y="498"/>
                  </a:cubicBezTo>
                  <a:cubicBezTo>
                    <a:pt x="24" y="1268"/>
                    <a:pt x="0" y="2651"/>
                    <a:pt x="854" y="3468"/>
                  </a:cubicBezTo>
                  <a:cubicBezTo>
                    <a:pt x="1504" y="2254"/>
                    <a:pt x="2574" y="1328"/>
                    <a:pt x="3860" y="847"/>
                  </a:cubicBezTo>
                  <a:cubicBezTo>
                    <a:pt x="3469" y="290"/>
                    <a:pt x="2853" y="0"/>
                    <a:pt x="22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56"/>
            <p:cNvSpPr/>
            <p:nvPr/>
          </p:nvSpPr>
          <p:spPr>
            <a:xfrm>
              <a:off x="2454325" y="1802975"/>
              <a:ext cx="90200" cy="79025"/>
            </a:xfrm>
            <a:custGeom>
              <a:rect b="b" l="l" r="r" t="t"/>
              <a:pathLst>
                <a:path extrusionOk="0" h="3161" w="3608">
                  <a:moveTo>
                    <a:pt x="3006" y="1"/>
                  </a:moveTo>
                  <a:cubicBezTo>
                    <a:pt x="1720" y="482"/>
                    <a:pt x="650" y="1408"/>
                    <a:pt x="0" y="2622"/>
                  </a:cubicBezTo>
                  <a:cubicBezTo>
                    <a:pt x="383" y="2980"/>
                    <a:pt x="876" y="3161"/>
                    <a:pt x="1372" y="3161"/>
                  </a:cubicBezTo>
                  <a:cubicBezTo>
                    <a:pt x="1841" y="3161"/>
                    <a:pt x="2313" y="2998"/>
                    <a:pt x="2694" y="2670"/>
                  </a:cubicBezTo>
                  <a:cubicBezTo>
                    <a:pt x="3475" y="1997"/>
                    <a:pt x="3608" y="830"/>
                    <a:pt x="30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57" name="Google Shape;19957;p56"/>
          <p:cNvSpPr txBox="1"/>
          <p:nvPr/>
        </p:nvSpPr>
        <p:spPr>
          <a:xfrm>
            <a:off x="140770" y="3187245"/>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What do we call the line where th</a:t>
            </a:r>
            <a:r>
              <a:rPr lang="en">
                <a:solidFill>
                  <a:schemeClr val="accent3"/>
                </a:solidFill>
                <a:latin typeface="Roboto"/>
                <a:ea typeface="Roboto"/>
                <a:cs typeface="Roboto"/>
                <a:sym typeface="Roboto"/>
              </a:rPr>
              <a:t>e s</a:t>
            </a:r>
            <a:r>
              <a:rPr lang="en">
                <a:solidFill>
                  <a:schemeClr val="accent3"/>
                </a:solidFill>
                <a:latin typeface="Roboto"/>
                <a:ea typeface="Roboto"/>
                <a:cs typeface="Roboto"/>
                <a:sym typeface="Roboto"/>
              </a:rPr>
              <a:t>ky and the land (or sea) meet, seen in the distance far out in front of you?</a:t>
            </a:r>
            <a:endParaRPr>
              <a:solidFill>
                <a:schemeClr val="accent3"/>
              </a:solidFill>
              <a:latin typeface="Roboto"/>
              <a:ea typeface="Roboto"/>
              <a:cs typeface="Roboto"/>
              <a:sym typeface="Roboto"/>
            </a:endParaRPr>
          </a:p>
        </p:txBody>
      </p:sp>
      <p:sp>
        <p:nvSpPr>
          <p:cNvPr id="19958" name="Google Shape;19958;p56"/>
          <p:cNvSpPr txBox="1"/>
          <p:nvPr/>
        </p:nvSpPr>
        <p:spPr>
          <a:xfrm>
            <a:off x="365894" y="2848862"/>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Q1</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19959" name="Google Shape;19959;p56"/>
          <p:cNvCxnSpPr/>
          <p:nvPr/>
        </p:nvCxnSpPr>
        <p:spPr>
          <a:xfrm>
            <a:off x="335807" y="3299462"/>
            <a:ext cx="1746000" cy="0"/>
          </a:xfrm>
          <a:prstGeom prst="straightConnector1">
            <a:avLst/>
          </a:prstGeom>
          <a:noFill/>
          <a:ln cap="flat" cmpd="sng" w="19050">
            <a:solidFill>
              <a:srgbClr val="708EC0"/>
            </a:solidFill>
            <a:prstDash val="solid"/>
            <a:round/>
            <a:headEnd len="med" w="med" type="none"/>
            <a:tailEnd len="med" w="med" type="none"/>
          </a:ln>
        </p:spPr>
      </p:cxnSp>
      <p:sp>
        <p:nvSpPr>
          <p:cNvPr id="19960" name="Google Shape;19960;p56"/>
          <p:cNvSpPr txBox="1"/>
          <p:nvPr/>
        </p:nvSpPr>
        <p:spPr>
          <a:xfrm>
            <a:off x="3463595" y="4195445"/>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Where is North?  Can you point to it?</a:t>
            </a:r>
            <a:endParaRPr>
              <a:solidFill>
                <a:schemeClr val="accent3"/>
              </a:solidFill>
              <a:latin typeface="Roboto"/>
              <a:ea typeface="Roboto"/>
              <a:cs typeface="Roboto"/>
              <a:sym typeface="Roboto"/>
            </a:endParaRPr>
          </a:p>
        </p:txBody>
      </p:sp>
      <p:sp>
        <p:nvSpPr>
          <p:cNvPr id="19961" name="Google Shape;19961;p56"/>
          <p:cNvSpPr txBox="1"/>
          <p:nvPr/>
        </p:nvSpPr>
        <p:spPr>
          <a:xfrm>
            <a:off x="3688719" y="3857062"/>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Q2</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19962" name="Google Shape;19962;p56"/>
          <p:cNvCxnSpPr/>
          <p:nvPr/>
        </p:nvCxnSpPr>
        <p:spPr>
          <a:xfrm>
            <a:off x="3658632" y="4307662"/>
            <a:ext cx="1746000" cy="0"/>
          </a:xfrm>
          <a:prstGeom prst="straightConnector1">
            <a:avLst/>
          </a:prstGeom>
          <a:noFill/>
          <a:ln cap="flat" cmpd="sng" w="19050">
            <a:solidFill>
              <a:srgbClr val="708EC0"/>
            </a:solidFill>
            <a:prstDash val="solid"/>
            <a:round/>
            <a:headEnd len="med" w="med" type="none"/>
            <a:tailEnd len="med" w="med" type="none"/>
          </a:ln>
        </p:spPr>
      </p:cxnSp>
      <p:sp>
        <p:nvSpPr>
          <p:cNvPr id="19963" name="Google Shape;19963;p56"/>
          <p:cNvSpPr txBox="1"/>
          <p:nvPr/>
        </p:nvSpPr>
        <p:spPr>
          <a:xfrm>
            <a:off x="6249170" y="3604095"/>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Can you point to East , South and West in turn?  What landmarks will help you remember?</a:t>
            </a:r>
            <a:endParaRPr>
              <a:solidFill>
                <a:schemeClr val="accent3"/>
              </a:solidFill>
              <a:latin typeface="Roboto"/>
              <a:ea typeface="Roboto"/>
              <a:cs typeface="Roboto"/>
              <a:sym typeface="Roboto"/>
            </a:endParaRPr>
          </a:p>
        </p:txBody>
      </p:sp>
      <p:sp>
        <p:nvSpPr>
          <p:cNvPr id="19964" name="Google Shape;19964;p56"/>
          <p:cNvSpPr txBox="1"/>
          <p:nvPr/>
        </p:nvSpPr>
        <p:spPr>
          <a:xfrm>
            <a:off x="6474294" y="3265712"/>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Q3</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19965" name="Google Shape;19965;p56"/>
          <p:cNvCxnSpPr/>
          <p:nvPr/>
        </p:nvCxnSpPr>
        <p:spPr>
          <a:xfrm>
            <a:off x="6444207" y="3716312"/>
            <a:ext cx="1746000" cy="0"/>
          </a:xfrm>
          <a:prstGeom prst="straightConnector1">
            <a:avLst/>
          </a:prstGeom>
          <a:noFill/>
          <a:ln cap="flat" cmpd="sng" w="19050">
            <a:solidFill>
              <a:srgbClr val="708EC0"/>
            </a:solidFill>
            <a:prstDash val="solid"/>
            <a:round/>
            <a:headEnd len="med" w="med" type="none"/>
            <a:tailEnd len="med" w="med" type="none"/>
          </a:ln>
        </p:spPr>
      </p:cxnSp>
      <p:grpSp>
        <p:nvGrpSpPr>
          <p:cNvPr id="19966" name="Google Shape;19966;p56"/>
          <p:cNvGrpSpPr/>
          <p:nvPr/>
        </p:nvGrpSpPr>
        <p:grpSpPr>
          <a:xfrm>
            <a:off x="4378571" y="3299218"/>
            <a:ext cx="351531" cy="401058"/>
            <a:chOff x="2513093" y="4479349"/>
            <a:chExt cx="582101" cy="664113"/>
          </a:xfrm>
        </p:grpSpPr>
        <p:sp>
          <p:nvSpPr>
            <p:cNvPr id="19967" name="Google Shape;19967;p56"/>
            <p:cNvSpPr/>
            <p:nvPr/>
          </p:nvSpPr>
          <p:spPr>
            <a:xfrm>
              <a:off x="2968336" y="4535743"/>
              <a:ext cx="98829" cy="300692"/>
            </a:xfrm>
            <a:custGeom>
              <a:rect b="b" l="l" r="r" t="t"/>
              <a:pathLst>
                <a:path extrusionOk="0" h="5364" w="1763">
                  <a:moveTo>
                    <a:pt x="1582" y="0"/>
                  </a:moveTo>
                  <a:cubicBezTo>
                    <a:pt x="1500" y="0"/>
                    <a:pt x="1426" y="62"/>
                    <a:pt x="1405" y="124"/>
                  </a:cubicBezTo>
                  <a:lnTo>
                    <a:pt x="48" y="5173"/>
                  </a:lnTo>
                  <a:cubicBezTo>
                    <a:pt x="0" y="5244"/>
                    <a:pt x="72" y="5339"/>
                    <a:pt x="167" y="5363"/>
                  </a:cubicBezTo>
                  <a:lnTo>
                    <a:pt x="215" y="5363"/>
                  </a:lnTo>
                  <a:cubicBezTo>
                    <a:pt x="286" y="5363"/>
                    <a:pt x="358" y="5315"/>
                    <a:pt x="358" y="5244"/>
                  </a:cubicBezTo>
                  <a:lnTo>
                    <a:pt x="1739" y="219"/>
                  </a:lnTo>
                  <a:cubicBezTo>
                    <a:pt x="1763" y="124"/>
                    <a:pt x="1715" y="52"/>
                    <a:pt x="1620" y="5"/>
                  </a:cubicBezTo>
                  <a:cubicBezTo>
                    <a:pt x="1607" y="2"/>
                    <a:pt x="1594" y="0"/>
                    <a:pt x="1582"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56"/>
            <p:cNvSpPr/>
            <p:nvPr/>
          </p:nvSpPr>
          <p:spPr>
            <a:xfrm>
              <a:off x="2732053" y="4504407"/>
              <a:ext cx="305738" cy="95690"/>
            </a:xfrm>
            <a:custGeom>
              <a:rect b="b" l="l" r="r" t="t"/>
              <a:pathLst>
                <a:path extrusionOk="0" h="1707" w="5454">
                  <a:moveTo>
                    <a:pt x="5268" y="1"/>
                  </a:moveTo>
                  <a:cubicBezTo>
                    <a:pt x="5249" y="1"/>
                    <a:pt x="5231" y="6"/>
                    <a:pt x="5216" y="16"/>
                  </a:cubicBezTo>
                  <a:lnTo>
                    <a:pt x="143" y="1373"/>
                  </a:lnTo>
                  <a:cubicBezTo>
                    <a:pt x="48" y="1373"/>
                    <a:pt x="0" y="1493"/>
                    <a:pt x="24" y="1588"/>
                  </a:cubicBezTo>
                  <a:cubicBezTo>
                    <a:pt x="48" y="1635"/>
                    <a:pt x="119" y="1707"/>
                    <a:pt x="215" y="1707"/>
                  </a:cubicBezTo>
                  <a:lnTo>
                    <a:pt x="238" y="1707"/>
                  </a:lnTo>
                  <a:lnTo>
                    <a:pt x="5287" y="326"/>
                  </a:lnTo>
                  <a:cubicBezTo>
                    <a:pt x="5382" y="326"/>
                    <a:pt x="5454" y="207"/>
                    <a:pt x="5406" y="135"/>
                  </a:cubicBezTo>
                  <a:cubicBezTo>
                    <a:pt x="5406" y="61"/>
                    <a:pt x="5334" y="1"/>
                    <a:pt x="5268" y="1"/>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56"/>
            <p:cNvSpPr/>
            <p:nvPr/>
          </p:nvSpPr>
          <p:spPr>
            <a:xfrm>
              <a:off x="2850839" y="4525989"/>
              <a:ext cx="196313" cy="194295"/>
            </a:xfrm>
            <a:custGeom>
              <a:rect b="b" l="l" r="r" t="t"/>
              <a:pathLst>
                <a:path extrusionOk="0" h="3466" w="3502">
                  <a:moveTo>
                    <a:pt x="3302" y="0"/>
                  </a:moveTo>
                  <a:cubicBezTo>
                    <a:pt x="3251" y="0"/>
                    <a:pt x="3204" y="12"/>
                    <a:pt x="3168" y="36"/>
                  </a:cubicBezTo>
                  <a:lnTo>
                    <a:pt x="48" y="3132"/>
                  </a:lnTo>
                  <a:cubicBezTo>
                    <a:pt x="1" y="3227"/>
                    <a:pt x="1" y="3346"/>
                    <a:pt x="48" y="3394"/>
                  </a:cubicBezTo>
                  <a:cubicBezTo>
                    <a:pt x="72" y="3441"/>
                    <a:pt x="120" y="3465"/>
                    <a:pt x="167" y="3465"/>
                  </a:cubicBezTo>
                  <a:cubicBezTo>
                    <a:pt x="239" y="3465"/>
                    <a:pt x="263" y="3441"/>
                    <a:pt x="310" y="3394"/>
                  </a:cubicBezTo>
                  <a:lnTo>
                    <a:pt x="3454" y="298"/>
                  </a:lnTo>
                  <a:cubicBezTo>
                    <a:pt x="3501" y="226"/>
                    <a:pt x="3501" y="107"/>
                    <a:pt x="3454" y="36"/>
                  </a:cubicBezTo>
                  <a:cubicBezTo>
                    <a:pt x="3406" y="12"/>
                    <a:pt x="3353" y="0"/>
                    <a:pt x="3302"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56"/>
            <p:cNvSpPr/>
            <p:nvPr/>
          </p:nvSpPr>
          <p:spPr>
            <a:xfrm>
              <a:off x="2665289" y="4876405"/>
              <a:ext cx="133529" cy="150907"/>
            </a:xfrm>
            <a:custGeom>
              <a:rect b="b" l="l" r="r" t="t"/>
              <a:pathLst>
                <a:path extrusionOk="0" h="2692" w="2382">
                  <a:moveTo>
                    <a:pt x="1096" y="0"/>
                  </a:moveTo>
                  <a:lnTo>
                    <a:pt x="477" y="2501"/>
                  </a:lnTo>
                  <a:lnTo>
                    <a:pt x="0" y="2691"/>
                  </a:lnTo>
                  <a:lnTo>
                    <a:pt x="2287" y="2691"/>
                  </a:lnTo>
                  <a:lnTo>
                    <a:pt x="2382" y="2572"/>
                  </a:lnTo>
                  <a:lnTo>
                    <a:pt x="1763" y="72"/>
                  </a:lnTo>
                  <a:lnTo>
                    <a:pt x="1691"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56"/>
            <p:cNvSpPr/>
            <p:nvPr/>
          </p:nvSpPr>
          <p:spPr>
            <a:xfrm>
              <a:off x="2651947" y="4876405"/>
              <a:ext cx="80162" cy="150907"/>
            </a:xfrm>
            <a:custGeom>
              <a:rect b="b" l="l" r="r" t="t"/>
              <a:pathLst>
                <a:path extrusionOk="0" h="2692" w="1430">
                  <a:moveTo>
                    <a:pt x="643" y="0"/>
                  </a:moveTo>
                  <a:lnTo>
                    <a:pt x="596" y="72"/>
                  </a:lnTo>
                  <a:lnTo>
                    <a:pt x="0" y="2572"/>
                  </a:lnTo>
                  <a:lnTo>
                    <a:pt x="119" y="2691"/>
                  </a:lnTo>
                  <a:lnTo>
                    <a:pt x="881" y="2691"/>
                  </a:lnTo>
                  <a:lnTo>
                    <a:pt x="762" y="2572"/>
                  </a:lnTo>
                  <a:lnTo>
                    <a:pt x="1358" y="72"/>
                  </a:lnTo>
                  <a:lnTo>
                    <a:pt x="1429"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56"/>
            <p:cNvSpPr/>
            <p:nvPr/>
          </p:nvSpPr>
          <p:spPr>
            <a:xfrm>
              <a:off x="2637260" y="5020584"/>
              <a:ext cx="214981" cy="60150"/>
            </a:xfrm>
            <a:custGeom>
              <a:rect b="b" l="l" r="r" t="t"/>
              <a:pathLst>
                <a:path extrusionOk="0" h="1073" w="3835">
                  <a:moveTo>
                    <a:pt x="762" y="0"/>
                  </a:moveTo>
                  <a:lnTo>
                    <a:pt x="477" y="96"/>
                  </a:lnTo>
                  <a:lnTo>
                    <a:pt x="239" y="262"/>
                  </a:lnTo>
                  <a:lnTo>
                    <a:pt x="48" y="596"/>
                  </a:lnTo>
                  <a:lnTo>
                    <a:pt x="0" y="882"/>
                  </a:lnTo>
                  <a:lnTo>
                    <a:pt x="0" y="1072"/>
                  </a:lnTo>
                  <a:lnTo>
                    <a:pt x="3692" y="1072"/>
                  </a:lnTo>
                  <a:lnTo>
                    <a:pt x="3835" y="929"/>
                  </a:lnTo>
                  <a:cubicBezTo>
                    <a:pt x="3835" y="453"/>
                    <a:pt x="3406" y="0"/>
                    <a:pt x="2906"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56"/>
            <p:cNvSpPr/>
            <p:nvPr/>
          </p:nvSpPr>
          <p:spPr>
            <a:xfrm>
              <a:off x="2597179" y="5020584"/>
              <a:ext cx="96195" cy="61439"/>
            </a:xfrm>
            <a:custGeom>
              <a:rect b="b" l="l" r="r" t="t"/>
              <a:pathLst>
                <a:path extrusionOk="0" h="1096" w="1716">
                  <a:moveTo>
                    <a:pt x="954" y="0"/>
                  </a:moveTo>
                  <a:cubicBezTo>
                    <a:pt x="430" y="0"/>
                    <a:pt x="1" y="405"/>
                    <a:pt x="1" y="953"/>
                  </a:cubicBezTo>
                  <a:lnTo>
                    <a:pt x="144" y="1096"/>
                  </a:lnTo>
                  <a:lnTo>
                    <a:pt x="906" y="1096"/>
                  </a:lnTo>
                  <a:lnTo>
                    <a:pt x="763" y="953"/>
                  </a:lnTo>
                  <a:cubicBezTo>
                    <a:pt x="763" y="453"/>
                    <a:pt x="1192" y="0"/>
                    <a:pt x="1716"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56"/>
            <p:cNvSpPr/>
            <p:nvPr/>
          </p:nvSpPr>
          <p:spPr>
            <a:xfrm>
              <a:off x="2698643" y="4633451"/>
              <a:ext cx="268403" cy="269468"/>
            </a:xfrm>
            <a:custGeom>
              <a:rect b="b" l="l" r="r" t="t"/>
              <a:pathLst>
                <a:path extrusionOk="0" h="4807" w="4788">
                  <a:moveTo>
                    <a:pt x="525" y="0"/>
                  </a:moveTo>
                  <a:lnTo>
                    <a:pt x="358" y="334"/>
                  </a:lnTo>
                  <a:lnTo>
                    <a:pt x="1" y="1239"/>
                  </a:lnTo>
                  <a:lnTo>
                    <a:pt x="1" y="2144"/>
                  </a:lnTo>
                  <a:lnTo>
                    <a:pt x="144" y="3025"/>
                  </a:lnTo>
                  <a:lnTo>
                    <a:pt x="1192" y="4096"/>
                  </a:lnTo>
                  <a:lnTo>
                    <a:pt x="1215" y="4311"/>
                  </a:lnTo>
                  <a:cubicBezTo>
                    <a:pt x="1783" y="4639"/>
                    <a:pt x="2425" y="4806"/>
                    <a:pt x="3073" y="4806"/>
                  </a:cubicBezTo>
                  <a:cubicBezTo>
                    <a:pt x="3647" y="4806"/>
                    <a:pt x="4226" y="4675"/>
                    <a:pt x="4764" y="4406"/>
                  </a:cubicBezTo>
                  <a:lnTo>
                    <a:pt x="4788" y="4287"/>
                  </a:lnTo>
                  <a:lnTo>
                    <a:pt x="525"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56"/>
            <p:cNvSpPr/>
            <p:nvPr/>
          </p:nvSpPr>
          <p:spPr>
            <a:xfrm>
              <a:off x="2658618" y="4605423"/>
              <a:ext cx="73491" cy="206964"/>
            </a:xfrm>
            <a:custGeom>
              <a:rect b="b" l="l" r="r" t="t"/>
              <a:pathLst>
                <a:path extrusionOk="0" h="3692" w="1311">
                  <a:moveTo>
                    <a:pt x="572" y="0"/>
                  </a:moveTo>
                  <a:cubicBezTo>
                    <a:pt x="0" y="1119"/>
                    <a:pt x="24" y="2453"/>
                    <a:pt x="691" y="3572"/>
                  </a:cubicBezTo>
                  <a:lnTo>
                    <a:pt x="929" y="3572"/>
                  </a:lnTo>
                  <a:lnTo>
                    <a:pt x="1048" y="3691"/>
                  </a:lnTo>
                  <a:cubicBezTo>
                    <a:pt x="643" y="2691"/>
                    <a:pt x="739" y="1620"/>
                    <a:pt x="1215" y="715"/>
                  </a:cubicBezTo>
                  <a:cubicBezTo>
                    <a:pt x="1239" y="643"/>
                    <a:pt x="1263" y="619"/>
                    <a:pt x="1310" y="548"/>
                  </a:cubicBezTo>
                  <a:lnTo>
                    <a:pt x="739"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56"/>
            <p:cNvSpPr/>
            <p:nvPr/>
          </p:nvSpPr>
          <p:spPr>
            <a:xfrm>
              <a:off x="2713330" y="4800335"/>
              <a:ext cx="64130" cy="94793"/>
            </a:xfrm>
            <a:custGeom>
              <a:rect b="b" l="l" r="r" t="t"/>
              <a:pathLst>
                <a:path extrusionOk="0" h="1691" w="1144">
                  <a:moveTo>
                    <a:pt x="382" y="0"/>
                  </a:moveTo>
                  <a:lnTo>
                    <a:pt x="1" y="405"/>
                  </a:lnTo>
                  <a:lnTo>
                    <a:pt x="1" y="1167"/>
                  </a:lnTo>
                  <a:lnTo>
                    <a:pt x="215" y="1548"/>
                  </a:lnTo>
                  <a:lnTo>
                    <a:pt x="453" y="1667"/>
                  </a:lnTo>
                  <a:lnTo>
                    <a:pt x="572" y="1691"/>
                  </a:lnTo>
                  <a:cubicBezTo>
                    <a:pt x="906" y="1548"/>
                    <a:pt x="1096" y="1215"/>
                    <a:pt x="1096" y="857"/>
                  </a:cubicBezTo>
                  <a:cubicBezTo>
                    <a:pt x="1144" y="476"/>
                    <a:pt x="906" y="143"/>
                    <a:pt x="572"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56"/>
            <p:cNvSpPr/>
            <p:nvPr/>
          </p:nvSpPr>
          <p:spPr>
            <a:xfrm>
              <a:off x="2671960" y="4794953"/>
              <a:ext cx="73491" cy="104211"/>
            </a:xfrm>
            <a:custGeom>
              <a:rect b="b" l="l" r="r" t="t"/>
              <a:pathLst>
                <a:path extrusionOk="0" h="1859" w="1311">
                  <a:moveTo>
                    <a:pt x="929" y="1"/>
                  </a:moveTo>
                  <a:cubicBezTo>
                    <a:pt x="405" y="1"/>
                    <a:pt x="1" y="429"/>
                    <a:pt x="1" y="930"/>
                  </a:cubicBezTo>
                  <a:cubicBezTo>
                    <a:pt x="1" y="1430"/>
                    <a:pt x="405" y="1858"/>
                    <a:pt x="929" y="1858"/>
                  </a:cubicBezTo>
                  <a:cubicBezTo>
                    <a:pt x="1072" y="1858"/>
                    <a:pt x="1191" y="1811"/>
                    <a:pt x="1310" y="1763"/>
                  </a:cubicBezTo>
                  <a:cubicBezTo>
                    <a:pt x="1001" y="1644"/>
                    <a:pt x="763" y="1311"/>
                    <a:pt x="763" y="930"/>
                  </a:cubicBezTo>
                  <a:cubicBezTo>
                    <a:pt x="763" y="549"/>
                    <a:pt x="977" y="239"/>
                    <a:pt x="1310" y="96"/>
                  </a:cubicBezTo>
                  <a:cubicBezTo>
                    <a:pt x="1191" y="25"/>
                    <a:pt x="1048" y="1"/>
                    <a:pt x="929"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56"/>
            <p:cNvSpPr/>
            <p:nvPr/>
          </p:nvSpPr>
          <p:spPr>
            <a:xfrm>
              <a:off x="2724037" y="4593370"/>
              <a:ext cx="291051" cy="289761"/>
            </a:xfrm>
            <a:custGeom>
              <a:rect b="b" l="l" r="r" t="t"/>
              <a:pathLst>
                <a:path extrusionOk="0" h="5169" w="5192">
                  <a:moveTo>
                    <a:pt x="739" y="1"/>
                  </a:moveTo>
                  <a:lnTo>
                    <a:pt x="619" y="25"/>
                  </a:lnTo>
                  <a:lnTo>
                    <a:pt x="262" y="382"/>
                  </a:lnTo>
                  <a:lnTo>
                    <a:pt x="0" y="882"/>
                  </a:lnTo>
                  <a:lnTo>
                    <a:pt x="4287" y="5169"/>
                  </a:lnTo>
                  <a:cubicBezTo>
                    <a:pt x="4597" y="5002"/>
                    <a:pt x="4930" y="4787"/>
                    <a:pt x="5192" y="4478"/>
                  </a:cubicBezTo>
                  <a:lnTo>
                    <a:pt x="739"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56"/>
            <p:cNvSpPr/>
            <p:nvPr/>
          </p:nvSpPr>
          <p:spPr>
            <a:xfrm>
              <a:off x="2686647" y="4552000"/>
              <a:ext cx="78817" cy="90813"/>
            </a:xfrm>
            <a:custGeom>
              <a:rect b="b" l="l" r="r" t="t"/>
              <a:pathLst>
                <a:path extrusionOk="0" h="1620" w="1406">
                  <a:moveTo>
                    <a:pt x="691" y="1"/>
                  </a:moveTo>
                  <a:cubicBezTo>
                    <a:pt x="429" y="263"/>
                    <a:pt x="191" y="596"/>
                    <a:pt x="1" y="906"/>
                  </a:cubicBezTo>
                  <a:lnTo>
                    <a:pt x="715" y="1620"/>
                  </a:lnTo>
                  <a:cubicBezTo>
                    <a:pt x="905" y="1310"/>
                    <a:pt x="1096" y="1001"/>
                    <a:pt x="1406" y="715"/>
                  </a:cubicBezTo>
                  <a:lnTo>
                    <a:pt x="691"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56"/>
            <p:cNvSpPr/>
            <p:nvPr/>
          </p:nvSpPr>
          <p:spPr>
            <a:xfrm>
              <a:off x="2694663" y="4522289"/>
              <a:ext cx="352490" cy="351481"/>
            </a:xfrm>
            <a:custGeom>
              <a:rect b="b" l="l" r="r" t="t"/>
              <a:pathLst>
                <a:path extrusionOk="0" h="6270" w="6288">
                  <a:moveTo>
                    <a:pt x="185" y="1"/>
                  </a:moveTo>
                  <a:cubicBezTo>
                    <a:pt x="137" y="1"/>
                    <a:pt x="96" y="19"/>
                    <a:pt x="72" y="54"/>
                  </a:cubicBezTo>
                  <a:cubicBezTo>
                    <a:pt x="0" y="126"/>
                    <a:pt x="0" y="245"/>
                    <a:pt x="72" y="316"/>
                  </a:cubicBezTo>
                  <a:lnTo>
                    <a:pt x="5954" y="6198"/>
                  </a:lnTo>
                  <a:cubicBezTo>
                    <a:pt x="5978" y="6246"/>
                    <a:pt x="6025" y="6270"/>
                    <a:pt x="6073" y="6270"/>
                  </a:cubicBezTo>
                  <a:cubicBezTo>
                    <a:pt x="6145" y="6270"/>
                    <a:pt x="6168" y="6270"/>
                    <a:pt x="6240" y="6198"/>
                  </a:cubicBezTo>
                  <a:cubicBezTo>
                    <a:pt x="6287" y="6127"/>
                    <a:pt x="6287" y="6008"/>
                    <a:pt x="6240" y="5936"/>
                  </a:cubicBezTo>
                  <a:lnTo>
                    <a:pt x="334" y="54"/>
                  </a:lnTo>
                  <a:cubicBezTo>
                    <a:pt x="286" y="19"/>
                    <a:pt x="233" y="1"/>
                    <a:pt x="185"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56"/>
            <p:cNvSpPr/>
            <p:nvPr/>
          </p:nvSpPr>
          <p:spPr>
            <a:xfrm>
              <a:off x="3035100" y="4482601"/>
              <a:ext cx="60094" cy="77471"/>
            </a:xfrm>
            <a:custGeom>
              <a:rect b="b" l="l" r="r" t="t"/>
              <a:pathLst>
                <a:path extrusionOk="0" h="1382" w="1072">
                  <a:moveTo>
                    <a:pt x="357" y="0"/>
                  </a:moveTo>
                  <a:lnTo>
                    <a:pt x="95" y="215"/>
                  </a:lnTo>
                  <a:lnTo>
                    <a:pt x="0" y="477"/>
                  </a:lnTo>
                  <a:lnTo>
                    <a:pt x="0" y="953"/>
                  </a:lnTo>
                  <a:lnTo>
                    <a:pt x="238" y="1286"/>
                  </a:lnTo>
                  <a:lnTo>
                    <a:pt x="405" y="1358"/>
                  </a:lnTo>
                  <a:lnTo>
                    <a:pt x="548" y="1381"/>
                  </a:lnTo>
                  <a:cubicBezTo>
                    <a:pt x="643" y="1358"/>
                    <a:pt x="715" y="1286"/>
                    <a:pt x="786" y="1239"/>
                  </a:cubicBezTo>
                  <a:cubicBezTo>
                    <a:pt x="1072" y="905"/>
                    <a:pt x="1072" y="429"/>
                    <a:pt x="786" y="167"/>
                  </a:cubicBezTo>
                  <a:cubicBezTo>
                    <a:pt x="715" y="95"/>
                    <a:pt x="643" y="48"/>
                    <a:pt x="548"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56"/>
            <p:cNvSpPr/>
            <p:nvPr/>
          </p:nvSpPr>
          <p:spPr>
            <a:xfrm>
              <a:off x="3004381" y="4479349"/>
              <a:ext cx="61439" cy="82573"/>
            </a:xfrm>
            <a:custGeom>
              <a:rect b="b" l="l" r="r" t="t"/>
              <a:pathLst>
                <a:path extrusionOk="0" h="1473" w="1096">
                  <a:moveTo>
                    <a:pt x="824" y="1"/>
                  </a:moveTo>
                  <a:cubicBezTo>
                    <a:pt x="629" y="1"/>
                    <a:pt x="431" y="80"/>
                    <a:pt x="286" y="225"/>
                  </a:cubicBezTo>
                  <a:cubicBezTo>
                    <a:pt x="0" y="511"/>
                    <a:pt x="0" y="987"/>
                    <a:pt x="286" y="1249"/>
                  </a:cubicBezTo>
                  <a:cubicBezTo>
                    <a:pt x="431" y="1393"/>
                    <a:pt x="629" y="1473"/>
                    <a:pt x="824" y="1473"/>
                  </a:cubicBezTo>
                  <a:cubicBezTo>
                    <a:pt x="918" y="1473"/>
                    <a:pt x="1010" y="1454"/>
                    <a:pt x="1096" y="1416"/>
                  </a:cubicBezTo>
                  <a:cubicBezTo>
                    <a:pt x="1001" y="1368"/>
                    <a:pt x="905" y="1344"/>
                    <a:pt x="858" y="1249"/>
                  </a:cubicBezTo>
                  <a:cubicBezTo>
                    <a:pt x="548" y="963"/>
                    <a:pt x="548" y="487"/>
                    <a:pt x="858" y="225"/>
                  </a:cubicBezTo>
                  <a:cubicBezTo>
                    <a:pt x="905" y="153"/>
                    <a:pt x="1001" y="106"/>
                    <a:pt x="1096" y="58"/>
                  </a:cubicBezTo>
                  <a:cubicBezTo>
                    <a:pt x="1010" y="19"/>
                    <a:pt x="918" y="1"/>
                    <a:pt x="82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56"/>
            <p:cNvSpPr/>
            <p:nvPr/>
          </p:nvSpPr>
          <p:spPr>
            <a:xfrm>
              <a:off x="2567861" y="5073951"/>
              <a:ext cx="365831" cy="69511"/>
            </a:xfrm>
            <a:custGeom>
              <a:rect b="b" l="l" r="r" t="t"/>
              <a:pathLst>
                <a:path extrusionOk="0" h="1240" w="6526">
                  <a:moveTo>
                    <a:pt x="238" y="1"/>
                  </a:moveTo>
                  <a:lnTo>
                    <a:pt x="95" y="96"/>
                  </a:lnTo>
                  <a:lnTo>
                    <a:pt x="0" y="263"/>
                  </a:lnTo>
                  <a:lnTo>
                    <a:pt x="0" y="1001"/>
                  </a:lnTo>
                  <a:lnTo>
                    <a:pt x="95" y="1168"/>
                  </a:lnTo>
                  <a:lnTo>
                    <a:pt x="238" y="1239"/>
                  </a:lnTo>
                  <a:lnTo>
                    <a:pt x="6168" y="1239"/>
                  </a:lnTo>
                  <a:cubicBezTo>
                    <a:pt x="6358" y="1239"/>
                    <a:pt x="6501" y="1096"/>
                    <a:pt x="6501" y="930"/>
                  </a:cubicBezTo>
                  <a:lnTo>
                    <a:pt x="6501" y="358"/>
                  </a:lnTo>
                  <a:cubicBezTo>
                    <a:pt x="6525" y="144"/>
                    <a:pt x="6382" y="1"/>
                    <a:pt x="6192" y="1"/>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56"/>
            <p:cNvSpPr/>
            <p:nvPr/>
          </p:nvSpPr>
          <p:spPr>
            <a:xfrm>
              <a:off x="2513093" y="5075297"/>
              <a:ext cx="74837" cy="68166"/>
            </a:xfrm>
            <a:custGeom>
              <a:rect b="b" l="l" r="r" t="t"/>
              <a:pathLst>
                <a:path extrusionOk="0" h="1216" w="1335">
                  <a:moveTo>
                    <a:pt x="334" y="1"/>
                  </a:moveTo>
                  <a:cubicBezTo>
                    <a:pt x="144" y="1"/>
                    <a:pt x="1" y="144"/>
                    <a:pt x="1" y="334"/>
                  </a:cubicBezTo>
                  <a:lnTo>
                    <a:pt x="1" y="906"/>
                  </a:lnTo>
                  <a:cubicBezTo>
                    <a:pt x="1" y="1072"/>
                    <a:pt x="144" y="1215"/>
                    <a:pt x="334" y="1215"/>
                  </a:cubicBezTo>
                  <a:lnTo>
                    <a:pt x="1334" y="1215"/>
                  </a:lnTo>
                  <a:cubicBezTo>
                    <a:pt x="1168" y="1215"/>
                    <a:pt x="1025" y="1072"/>
                    <a:pt x="1025" y="906"/>
                  </a:cubicBezTo>
                  <a:lnTo>
                    <a:pt x="1025" y="334"/>
                  </a:lnTo>
                  <a:cubicBezTo>
                    <a:pt x="1025" y="144"/>
                    <a:pt x="1168" y="1"/>
                    <a:pt x="1334" y="1"/>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5" name="Google Shape;19985;p56"/>
          <p:cNvGrpSpPr/>
          <p:nvPr/>
        </p:nvGrpSpPr>
        <p:grpSpPr>
          <a:xfrm>
            <a:off x="1065884" y="2289579"/>
            <a:ext cx="331388" cy="403935"/>
            <a:chOff x="309024" y="2307906"/>
            <a:chExt cx="548747" cy="668878"/>
          </a:xfrm>
        </p:grpSpPr>
        <p:sp>
          <p:nvSpPr>
            <p:cNvPr id="19986" name="Google Shape;19986;p56"/>
            <p:cNvSpPr/>
            <p:nvPr/>
          </p:nvSpPr>
          <p:spPr>
            <a:xfrm>
              <a:off x="624123" y="2462793"/>
              <a:ext cx="77471" cy="97484"/>
            </a:xfrm>
            <a:custGeom>
              <a:rect b="b" l="l" r="r" t="t"/>
              <a:pathLst>
                <a:path extrusionOk="0" h="1739" w="1382">
                  <a:moveTo>
                    <a:pt x="72" y="0"/>
                  </a:moveTo>
                  <a:lnTo>
                    <a:pt x="0" y="48"/>
                  </a:lnTo>
                  <a:lnTo>
                    <a:pt x="0" y="1000"/>
                  </a:lnTo>
                  <a:lnTo>
                    <a:pt x="72" y="1096"/>
                  </a:lnTo>
                  <a:lnTo>
                    <a:pt x="262" y="1096"/>
                  </a:lnTo>
                  <a:cubicBezTo>
                    <a:pt x="381" y="1096"/>
                    <a:pt x="476" y="1143"/>
                    <a:pt x="500" y="1238"/>
                  </a:cubicBezTo>
                  <a:lnTo>
                    <a:pt x="619" y="1429"/>
                  </a:lnTo>
                  <a:cubicBezTo>
                    <a:pt x="738" y="1619"/>
                    <a:pt x="953" y="1739"/>
                    <a:pt x="1191" y="1739"/>
                  </a:cubicBezTo>
                  <a:cubicBezTo>
                    <a:pt x="1310" y="1715"/>
                    <a:pt x="1381" y="1596"/>
                    <a:pt x="1334" y="1500"/>
                  </a:cubicBezTo>
                  <a:lnTo>
                    <a:pt x="977" y="500"/>
                  </a:lnTo>
                  <a:cubicBezTo>
                    <a:pt x="929" y="357"/>
                    <a:pt x="810" y="191"/>
                    <a:pt x="619" y="167"/>
                  </a:cubicBezTo>
                  <a:lnTo>
                    <a:pt x="72"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56"/>
            <p:cNvSpPr/>
            <p:nvPr/>
          </p:nvSpPr>
          <p:spPr>
            <a:xfrm>
              <a:off x="465256" y="2458757"/>
              <a:ext cx="77471" cy="98829"/>
            </a:xfrm>
            <a:custGeom>
              <a:rect b="b" l="l" r="r" t="t"/>
              <a:pathLst>
                <a:path extrusionOk="0" h="1763" w="1382">
                  <a:moveTo>
                    <a:pt x="1310" y="1"/>
                  </a:moveTo>
                  <a:lnTo>
                    <a:pt x="762" y="215"/>
                  </a:lnTo>
                  <a:cubicBezTo>
                    <a:pt x="572" y="263"/>
                    <a:pt x="453" y="382"/>
                    <a:pt x="405" y="548"/>
                  </a:cubicBezTo>
                  <a:lnTo>
                    <a:pt x="48" y="1549"/>
                  </a:lnTo>
                  <a:cubicBezTo>
                    <a:pt x="0" y="1668"/>
                    <a:pt x="72" y="1763"/>
                    <a:pt x="191" y="1763"/>
                  </a:cubicBezTo>
                  <a:cubicBezTo>
                    <a:pt x="429" y="1763"/>
                    <a:pt x="643" y="1644"/>
                    <a:pt x="762" y="1430"/>
                  </a:cubicBezTo>
                  <a:lnTo>
                    <a:pt x="881" y="1239"/>
                  </a:lnTo>
                  <a:cubicBezTo>
                    <a:pt x="929" y="1168"/>
                    <a:pt x="1024" y="1096"/>
                    <a:pt x="1119" y="1096"/>
                  </a:cubicBezTo>
                  <a:lnTo>
                    <a:pt x="1310" y="1096"/>
                  </a:lnTo>
                  <a:lnTo>
                    <a:pt x="1381" y="1072"/>
                  </a:lnTo>
                  <a:lnTo>
                    <a:pt x="1381" y="48"/>
                  </a:lnTo>
                  <a:lnTo>
                    <a:pt x="1310"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56"/>
            <p:cNvSpPr/>
            <p:nvPr/>
          </p:nvSpPr>
          <p:spPr>
            <a:xfrm>
              <a:off x="624123" y="2460102"/>
              <a:ext cx="70801" cy="77471"/>
            </a:xfrm>
            <a:custGeom>
              <a:rect b="b" l="l" r="r" t="t"/>
              <a:pathLst>
                <a:path extrusionOk="0" h="1382" w="1263">
                  <a:moveTo>
                    <a:pt x="48" y="0"/>
                  </a:moveTo>
                  <a:lnTo>
                    <a:pt x="0" y="72"/>
                  </a:lnTo>
                  <a:lnTo>
                    <a:pt x="0" y="763"/>
                  </a:lnTo>
                  <a:lnTo>
                    <a:pt x="357" y="763"/>
                  </a:lnTo>
                  <a:lnTo>
                    <a:pt x="357" y="715"/>
                  </a:lnTo>
                  <a:lnTo>
                    <a:pt x="667" y="1191"/>
                  </a:lnTo>
                  <a:lnTo>
                    <a:pt x="905" y="1382"/>
                  </a:lnTo>
                  <a:lnTo>
                    <a:pt x="1215" y="1382"/>
                  </a:lnTo>
                  <a:lnTo>
                    <a:pt x="1262" y="1310"/>
                  </a:lnTo>
                  <a:lnTo>
                    <a:pt x="977" y="524"/>
                  </a:lnTo>
                  <a:cubicBezTo>
                    <a:pt x="929" y="358"/>
                    <a:pt x="810" y="215"/>
                    <a:pt x="619" y="191"/>
                  </a:cubicBezTo>
                  <a:lnTo>
                    <a:pt x="48"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56"/>
            <p:cNvSpPr/>
            <p:nvPr/>
          </p:nvSpPr>
          <p:spPr>
            <a:xfrm>
              <a:off x="471927" y="2458757"/>
              <a:ext cx="70801" cy="80162"/>
            </a:xfrm>
            <a:custGeom>
              <a:rect b="b" l="l" r="r" t="t"/>
              <a:pathLst>
                <a:path extrusionOk="0" h="1430" w="1263">
                  <a:moveTo>
                    <a:pt x="1191" y="1"/>
                  </a:moveTo>
                  <a:lnTo>
                    <a:pt x="643" y="167"/>
                  </a:lnTo>
                  <a:cubicBezTo>
                    <a:pt x="453" y="239"/>
                    <a:pt x="334" y="358"/>
                    <a:pt x="286" y="501"/>
                  </a:cubicBezTo>
                  <a:lnTo>
                    <a:pt x="0" y="1310"/>
                  </a:lnTo>
                  <a:lnTo>
                    <a:pt x="0" y="1406"/>
                  </a:lnTo>
                  <a:lnTo>
                    <a:pt x="96" y="1430"/>
                  </a:lnTo>
                  <a:lnTo>
                    <a:pt x="238" y="1406"/>
                  </a:lnTo>
                  <a:lnTo>
                    <a:pt x="524" y="1215"/>
                  </a:lnTo>
                  <a:lnTo>
                    <a:pt x="786" y="882"/>
                  </a:lnTo>
                  <a:lnTo>
                    <a:pt x="905" y="739"/>
                  </a:lnTo>
                  <a:lnTo>
                    <a:pt x="1262" y="739"/>
                  </a:lnTo>
                  <a:lnTo>
                    <a:pt x="1262" y="48"/>
                  </a:lnTo>
                  <a:lnTo>
                    <a:pt x="1191"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56"/>
            <p:cNvSpPr/>
            <p:nvPr/>
          </p:nvSpPr>
          <p:spPr>
            <a:xfrm>
              <a:off x="622778" y="2493456"/>
              <a:ext cx="78817" cy="66821"/>
            </a:xfrm>
            <a:custGeom>
              <a:rect b="b" l="l" r="r" t="t"/>
              <a:pathLst>
                <a:path extrusionOk="0" h="1192" w="1406">
                  <a:moveTo>
                    <a:pt x="0" y="1"/>
                  </a:moveTo>
                  <a:lnTo>
                    <a:pt x="0" y="453"/>
                  </a:lnTo>
                  <a:lnTo>
                    <a:pt x="48" y="549"/>
                  </a:lnTo>
                  <a:lnTo>
                    <a:pt x="262" y="549"/>
                  </a:lnTo>
                  <a:cubicBezTo>
                    <a:pt x="381" y="549"/>
                    <a:pt x="477" y="596"/>
                    <a:pt x="500" y="691"/>
                  </a:cubicBezTo>
                  <a:lnTo>
                    <a:pt x="619" y="882"/>
                  </a:lnTo>
                  <a:cubicBezTo>
                    <a:pt x="739" y="1072"/>
                    <a:pt x="953" y="1192"/>
                    <a:pt x="1191" y="1192"/>
                  </a:cubicBezTo>
                  <a:cubicBezTo>
                    <a:pt x="1310" y="1192"/>
                    <a:pt x="1405" y="1072"/>
                    <a:pt x="1334" y="1001"/>
                  </a:cubicBezTo>
                  <a:lnTo>
                    <a:pt x="1286" y="715"/>
                  </a:lnTo>
                  <a:cubicBezTo>
                    <a:pt x="1239" y="715"/>
                    <a:pt x="1215" y="763"/>
                    <a:pt x="1191" y="763"/>
                  </a:cubicBezTo>
                  <a:cubicBezTo>
                    <a:pt x="953" y="763"/>
                    <a:pt x="739" y="644"/>
                    <a:pt x="619" y="429"/>
                  </a:cubicBezTo>
                  <a:lnTo>
                    <a:pt x="500" y="239"/>
                  </a:lnTo>
                  <a:cubicBezTo>
                    <a:pt x="453" y="144"/>
                    <a:pt x="358" y="96"/>
                    <a:pt x="262" y="96"/>
                  </a:cubicBezTo>
                  <a:lnTo>
                    <a:pt x="48" y="96"/>
                  </a:lnTo>
                  <a:lnTo>
                    <a:pt x="0"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56"/>
            <p:cNvSpPr/>
            <p:nvPr/>
          </p:nvSpPr>
          <p:spPr>
            <a:xfrm>
              <a:off x="463911" y="2493456"/>
              <a:ext cx="77471" cy="64130"/>
            </a:xfrm>
            <a:custGeom>
              <a:rect b="b" l="l" r="r" t="t"/>
              <a:pathLst>
                <a:path extrusionOk="0" h="1144" w="1382">
                  <a:moveTo>
                    <a:pt x="1382" y="1"/>
                  </a:moveTo>
                  <a:lnTo>
                    <a:pt x="1310" y="48"/>
                  </a:lnTo>
                  <a:lnTo>
                    <a:pt x="1143" y="48"/>
                  </a:lnTo>
                  <a:lnTo>
                    <a:pt x="1143" y="72"/>
                  </a:lnTo>
                  <a:cubicBezTo>
                    <a:pt x="1024" y="72"/>
                    <a:pt x="929" y="120"/>
                    <a:pt x="905" y="215"/>
                  </a:cubicBezTo>
                  <a:lnTo>
                    <a:pt x="786" y="406"/>
                  </a:lnTo>
                  <a:cubicBezTo>
                    <a:pt x="667" y="596"/>
                    <a:pt x="453" y="715"/>
                    <a:pt x="215" y="715"/>
                  </a:cubicBezTo>
                  <a:cubicBezTo>
                    <a:pt x="191" y="715"/>
                    <a:pt x="143" y="715"/>
                    <a:pt x="119" y="691"/>
                  </a:cubicBezTo>
                  <a:lnTo>
                    <a:pt x="24" y="930"/>
                  </a:lnTo>
                  <a:cubicBezTo>
                    <a:pt x="0" y="1049"/>
                    <a:pt x="72" y="1144"/>
                    <a:pt x="191" y="1144"/>
                  </a:cubicBezTo>
                  <a:cubicBezTo>
                    <a:pt x="429" y="1144"/>
                    <a:pt x="620" y="1025"/>
                    <a:pt x="739" y="811"/>
                  </a:cubicBezTo>
                  <a:lnTo>
                    <a:pt x="858" y="644"/>
                  </a:lnTo>
                  <a:cubicBezTo>
                    <a:pt x="929" y="549"/>
                    <a:pt x="1024" y="477"/>
                    <a:pt x="1096" y="477"/>
                  </a:cubicBezTo>
                  <a:lnTo>
                    <a:pt x="1310" y="477"/>
                  </a:lnTo>
                  <a:lnTo>
                    <a:pt x="1382" y="453"/>
                  </a:lnTo>
                  <a:lnTo>
                    <a:pt x="1382"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56"/>
            <p:cNvSpPr/>
            <p:nvPr/>
          </p:nvSpPr>
          <p:spPr>
            <a:xfrm>
              <a:off x="338398" y="2537517"/>
              <a:ext cx="519373" cy="280400"/>
            </a:xfrm>
            <a:custGeom>
              <a:rect b="b" l="l" r="r" t="t"/>
              <a:pathLst>
                <a:path extrusionOk="0" h="5002" w="9265">
                  <a:moveTo>
                    <a:pt x="4359" y="1"/>
                  </a:moveTo>
                  <a:lnTo>
                    <a:pt x="4359" y="1120"/>
                  </a:lnTo>
                  <a:lnTo>
                    <a:pt x="4073" y="1715"/>
                  </a:lnTo>
                  <a:lnTo>
                    <a:pt x="3692" y="1715"/>
                  </a:lnTo>
                  <a:lnTo>
                    <a:pt x="3430" y="1763"/>
                  </a:lnTo>
                  <a:lnTo>
                    <a:pt x="3168" y="1882"/>
                  </a:lnTo>
                  <a:lnTo>
                    <a:pt x="2954" y="2192"/>
                  </a:lnTo>
                  <a:lnTo>
                    <a:pt x="2144" y="2192"/>
                  </a:lnTo>
                  <a:lnTo>
                    <a:pt x="1906" y="2311"/>
                  </a:lnTo>
                  <a:lnTo>
                    <a:pt x="1430" y="2120"/>
                  </a:lnTo>
                  <a:cubicBezTo>
                    <a:pt x="1410" y="2140"/>
                    <a:pt x="1377" y="2148"/>
                    <a:pt x="1340" y="2148"/>
                  </a:cubicBezTo>
                  <a:cubicBezTo>
                    <a:pt x="1290" y="2148"/>
                    <a:pt x="1233" y="2134"/>
                    <a:pt x="1192" y="2120"/>
                  </a:cubicBezTo>
                  <a:cubicBezTo>
                    <a:pt x="1168" y="2120"/>
                    <a:pt x="1168" y="2073"/>
                    <a:pt x="1144" y="2073"/>
                  </a:cubicBezTo>
                  <a:lnTo>
                    <a:pt x="834" y="2073"/>
                  </a:lnTo>
                  <a:lnTo>
                    <a:pt x="239" y="2406"/>
                  </a:lnTo>
                  <a:lnTo>
                    <a:pt x="1" y="2954"/>
                  </a:lnTo>
                  <a:lnTo>
                    <a:pt x="1" y="3311"/>
                  </a:lnTo>
                  <a:lnTo>
                    <a:pt x="191" y="3906"/>
                  </a:lnTo>
                  <a:lnTo>
                    <a:pt x="549" y="4216"/>
                  </a:lnTo>
                  <a:lnTo>
                    <a:pt x="834" y="5002"/>
                  </a:lnTo>
                  <a:lnTo>
                    <a:pt x="7860" y="5002"/>
                  </a:lnTo>
                  <a:lnTo>
                    <a:pt x="8098" y="4930"/>
                  </a:lnTo>
                  <a:cubicBezTo>
                    <a:pt x="8336" y="4811"/>
                    <a:pt x="8598" y="4573"/>
                    <a:pt x="8645" y="4168"/>
                  </a:cubicBezTo>
                  <a:cubicBezTo>
                    <a:pt x="8645" y="4025"/>
                    <a:pt x="8717" y="3906"/>
                    <a:pt x="8812" y="3811"/>
                  </a:cubicBezTo>
                  <a:cubicBezTo>
                    <a:pt x="9098" y="3573"/>
                    <a:pt x="9265" y="3239"/>
                    <a:pt x="9241" y="2858"/>
                  </a:cubicBezTo>
                  <a:cubicBezTo>
                    <a:pt x="9217" y="2311"/>
                    <a:pt x="8788" y="1906"/>
                    <a:pt x="8264" y="1882"/>
                  </a:cubicBezTo>
                  <a:cubicBezTo>
                    <a:pt x="8215" y="1874"/>
                    <a:pt x="8167" y="1870"/>
                    <a:pt x="8120" y="1870"/>
                  </a:cubicBezTo>
                  <a:cubicBezTo>
                    <a:pt x="7890" y="1870"/>
                    <a:pt x="7680" y="1962"/>
                    <a:pt x="7502" y="2120"/>
                  </a:cubicBezTo>
                  <a:cubicBezTo>
                    <a:pt x="7479" y="2144"/>
                    <a:pt x="7437" y="2156"/>
                    <a:pt x="7392" y="2156"/>
                  </a:cubicBezTo>
                  <a:cubicBezTo>
                    <a:pt x="7348" y="2156"/>
                    <a:pt x="7300" y="2144"/>
                    <a:pt x="7264" y="2120"/>
                  </a:cubicBezTo>
                  <a:cubicBezTo>
                    <a:pt x="7145" y="2025"/>
                    <a:pt x="7002" y="1953"/>
                    <a:pt x="6836" y="1953"/>
                  </a:cubicBezTo>
                  <a:cubicBezTo>
                    <a:pt x="6740" y="1953"/>
                    <a:pt x="6621" y="2001"/>
                    <a:pt x="6526" y="2025"/>
                  </a:cubicBezTo>
                  <a:cubicBezTo>
                    <a:pt x="6495" y="2037"/>
                    <a:pt x="6463" y="2043"/>
                    <a:pt x="6431" y="2043"/>
                  </a:cubicBezTo>
                  <a:cubicBezTo>
                    <a:pt x="6338" y="2043"/>
                    <a:pt x="6246" y="1994"/>
                    <a:pt x="6193" y="1906"/>
                  </a:cubicBezTo>
                  <a:cubicBezTo>
                    <a:pt x="6121" y="1692"/>
                    <a:pt x="5907" y="1549"/>
                    <a:pt x="5645" y="1549"/>
                  </a:cubicBezTo>
                  <a:cubicBezTo>
                    <a:pt x="5573" y="1549"/>
                    <a:pt x="5478" y="1549"/>
                    <a:pt x="5431" y="1572"/>
                  </a:cubicBezTo>
                  <a:cubicBezTo>
                    <a:pt x="5405" y="1579"/>
                    <a:pt x="5378" y="1582"/>
                    <a:pt x="5351" y="1582"/>
                  </a:cubicBezTo>
                  <a:cubicBezTo>
                    <a:pt x="5277" y="1582"/>
                    <a:pt x="5203" y="1560"/>
                    <a:pt x="5169" y="1525"/>
                  </a:cubicBezTo>
                  <a:cubicBezTo>
                    <a:pt x="4978" y="1334"/>
                    <a:pt x="4883" y="1096"/>
                    <a:pt x="4883" y="834"/>
                  </a:cubicBezTo>
                  <a:lnTo>
                    <a:pt x="4883" y="120"/>
                  </a:lnTo>
                  <a:lnTo>
                    <a:pt x="4835"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56"/>
            <p:cNvSpPr/>
            <p:nvPr/>
          </p:nvSpPr>
          <p:spPr>
            <a:xfrm>
              <a:off x="309024" y="2640327"/>
              <a:ext cx="100175" cy="173610"/>
            </a:xfrm>
            <a:custGeom>
              <a:rect b="b" l="l" r="r" t="t"/>
              <a:pathLst>
                <a:path extrusionOk="0" h="3097" w="1787">
                  <a:moveTo>
                    <a:pt x="1001" y="0"/>
                  </a:moveTo>
                  <a:cubicBezTo>
                    <a:pt x="477" y="24"/>
                    <a:pt x="49" y="477"/>
                    <a:pt x="25" y="977"/>
                  </a:cubicBezTo>
                  <a:cubicBezTo>
                    <a:pt x="1" y="1382"/>
                    <a:pt x="168" y="1691"/>
                    <a:pt x="453" y="1906"/>
                  </a:cubicBezTo>
                  <a:cubicBezTo>
                    <a:pt x="572" y="2001"/>
                    <a:pt x="620" y="2120"/>
                    <a:pt x="620" y="2263"/>
                  </a:cubicBezTo>
                  <a:cubicBezTo>
                    <a:pt x="644" y="2715"/>
                    <a:pt x="882" y="2953"/>
                    <a:pt x="1168" y="3049"/>
                  </a:cubicBezTo>
                  <a:lnTo>
                    <a:pt x="1239" y="3096"/>
                  </a:lnTo>
                  <a:lnTo>
                    <a:pt x="1477" y="3096"/>
                  </a:lnTo>
                  <a:cubicBezTo>
                    <a:pt x="1358" y="3025"/>
                    <a:pt x="1239" y="2810"/>
                    <a:pt x="1239" y="2549"/>
                  </a:cubicBezTo>
                  <a:cubicBezTo>
                    <a:pt x="1239" y="2382"/>
                    <a:pt x="1168" y="2263"/>
                    <a:pt x="1073" y="2191"/>
                  </a:cubicBezTo>
                  <a:cubicBezTo>
                    <a:pt x="811" y="1977"/>
                    <a:pt x="620" y="1644"/>
                    <a:pt x="644" y="1263"/>
                  </a:cubicBezTo>
                  <a:cubicBezTo>
                    <a:pt x="692" y="715"/>
                    <a:pt x="1096" y="310"/>
                    <a:pt x="1644" y="262"/>
                  </a:cubicBezTo>
                  <a:lnTo>
                    <a:pt x="1787" y="262"/>
                  </a:lnTo>
                  <a:cubicBezTo>
                    <a:pt x="1763" y="262"/>
                    <a:pt x="1763" y="262"/>
                    <a:pt x="1763" y="239"/>
                  </a:cubicBezTo>
                  <a:cubicBezTo>
                    <a:pt x="1549" y="96"/>
                    <a:pt x="1311" y="0"/>
                    <a:pt x="100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56"/>
            <p:cNvSpPr/>
            <p:nvPr/>
          </p:nvSpPr>
          <p:spPr>
            <a:xfrm>
              <a:off x="414524" y="2537517"/>
              <a:ext cx="173610" cy="134258"/>
            </a:xfrm>
            <a:custGeom>
              <a:rect b="b" l="l" r="r" t="t"/>
              <a:pathLst>
                <a:path extrusionOk="0" h="2395" w="3097">
                  <a:moveTo>
                    <a:pt x="2548" y="1"/>
                  </a:moveTo>
                  <a:lnTo>
                    <a:pt x="2453" y="120"/>
                  </a:lnTo>
                  <a:lnTo>
                    <a:pt x="2453" y="834"/>
                  </a:lnTo>
                  <a:cubicBezTo>
                    <a:pt x="2453" y="1072"/>
                    <a:pt x="2382" y="1310"/>
                    <a:pt x="2191" y="1525"/>
                  </a:cubicBezTo>
                  <a:cubicBezTo>
                    <a:pt x="2156" y="1560"/>
                    <a:pt x="2083" y="1582"/>
                    <a:pt x="2009" y="1582"/>
                  </a:cubicBezTo>
                  <a:cubicBezTo>
                    <a:pt x="1982" y="1582"/>
                    <a:pt x="1955" y="1579"/>
                    <a:pt x="1929" y="1572"/>
                  </a:cubicBezTo>
                  <a:cubicBezTo>
                    <a:pt x="1858" y="1549"/>
                    <a:pt x="1810" y="1549"/>
                    <a:pt x="1715" y="1549"/>
                  </a:cubicBezTo>
                  <a:cubicBezTo>
                    <a:pt x="1453" y="1549"/>
                    <a:pt x="1239" y="1692"/>
                    <a:pt x="1143" y="1906"/>
                  </a:cubicBezTo>
                  <a:cubicBezTo>
                    <a:pt x="1108" y="1994"/>
                    <a:pt x="1020" y="2043"/>
                    <a:pt x="929" y="2043"/>
                  </a:cubicBezTo>
                  <a:cubicBezTo>
                    <a:pt x="897" y="2043"/>
                    <a:pt x="865" y="2037"/>
                    <a:pt x="834" y="2025"/>
                  </a:cubicBezTo>
                  <a:cubicBezTo>
                    <a:pt x="739" y="1977"/>
                    <a:pt x="643" y="1953"/>
                    <a:pt x="524" y="1953"/>
                  </a:cubicBezTo>
                  <a:cubicBezTo>
                    <a:pt x="381" y="1953"/>
                    <a:pt x="191" y="2025"/>
                    <a:pt x="72" y="2096"/>
                  </a:cubicBezTo>
                  <a:cubicBezTo>
                    <a:pt x="48" y="2144"/>
                    <a:pt x="24" y="2144"/>
                    <a:pt x="0" y="2144"/>
                  </a:cubicBezTo>
                  <a:cubicBezTo>
                    <a:pt x="191" y="2168"/>
                    <a:pt x="357" y="2239"/>
                    <a:pt x="477" y="2358"/>
                  </a:cubicBezTo>
                  <a:cubicBezTo>
                    <a:pt x="500" y="2382"/>
                    <a:pt x="542" y="2394"/>
                    <a:pt x="587" y="2394"/>
                  </a:cubicBezTo>
                  <a:cubicBezTo>
                    <a:pt x="631" y="2394"/>
                    <a:pt x="679" y="2382"/>
                    <a:pt x="715" y="2358"/>
                  </a:cubicBezTo>
                  <a:cubicBezTo>
                    <a:pt x="834" y="2263"/>
                    <a:pt x="977" y="2192"/>
                    <a:pt x="1143" y="2192"/>
                  </a:cubicBezTo>
                  <a:cubicBezTo>
                    <a:pt x="1239" y="2192"/>
                    <a:pt x="1358" y="2239"/>
                    <a:pt x="1453" y="2263"/>
                  </a:cubicBezTo>
                  <a:cubicBezTo>
                    <a:pt x="1484" y="2275"/>
                    <a:pt x="1516" y="2281"/>
                    <a:pt x="1548" y="2281"/>
                  </a:cubicBezTo>
                  <a:cubicBezTo>
                    <a:pt x="1641" y="2281"/>
                    <a:pt x="1733" y="2232"/>
                    <a:pt x="1786" y="2144"/>
                  </a:cubicBezTo>
                  <a:cubicBezTo>
                    <a:pt x="1858" y="1930"/>
                    <a:pt x="2072" y="1787"/>
                    <a:pt x="2334" y="1787"/>
                  </a:cubicBezTo>
                  <a:cubicBezTo>
                    <a:pt x="2406" y="1787"/>
                    <a:pt x="2501" y="1787"/>
                    <a:pt x="2548" y="1811"/>
                  </a:cubicBezTo>
                  <a:cubicBezTo>
                    <a:pt x="2574" y="1817"/>
                    <a:pt x="2601" y="1820"/>
                    <a:pt x="2628" y="1820"/>
                  </a:cubicBezTo>
                  <a:cubicBezTo>
                    <a:pt x="2702" y="1820"/>
                    <a:pt x="2776" y="1798"/>
                    <a:pt x="2810" y="1763"/>
                  </a:cubicBezTo>
                  <a:cubicBezTo>
                    <a:pt x="3001" y="1572"/>
                    <a:pt x="3096" y="1334"/>
                    <a:pt x="3096" y="1072"/>
                  </a:cubicBezTo>
                  <a:lnTo>
                    <a:pt x="3096"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56"/>
            <p:cNvSpPr/>
            <p:nvPr/>
          </p:nvSpPr>
          <p:spPr>
            <a:xfrm>
              <a:off x="781645" y="2546879"/>
              <a:ext cx="28085" cy="45463"/>
            </a:xfrm>
            <a:custGeom>
              <a:rect b="b" l="l" r="r" t="t"/>
              <a:pathLst>
                <a:path extrusionOk="0" h="811" w="501">
                  <a:moveTo>
                    <a:pt x="143" y="0"/>
                  </a:moveTo>
                  <a:lnTo>
                    <a:pt x="0" y="215"/>
                  </a:lnTo>
                  <a:lnTo>
                    <a:pt x="0" y="596"/>
                  </a:lnTo>
                  <a:lnTo>
                    <a:pt x="143" y="786"/>
                  </a:lnTo>
                  <a:lnTo>
                    <a:pt x="262" y="810"/>
                  </a:lnTo>
                  <a:cubicBezTo>
                    <a:pt x="405" y="715"/>
                    <a:pt x="500" y="572"/>
                    <a:pt x="500" y="405"/>
                  </a:cubicBezTo>
                  <a:cubicBezTo>
                    <a:pt x="500" y="239"/>
                    <a:pt x="405" y="96"/>
                    <a:pt x="26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56"/>
            <p:cNvSpPr/>
            <p:nvPr/>
          </p:nvSpPr>
          <p:spPr>
            <a:xfrm>
              <a:off x="756251" y="2544188"/>
              <a:ext cx="40137" cy="53479"/>
            </a:xfrm>
            <a:custGeom>
              <a:rect b="b" l="l" r="r" t="t"/>
              <a:pathLst>
                <a:path extrusionOk="0" h="954" w="716">
                  <a:moveTo>
                    <a:pt x="477" y="1"/>
                  </a:moveTo>
                  <a:cubicBezTo>
                    <a:pt x="215" y="1"/>
                    <a:pt x="1" y="215"/>
                    <a:pt x="1" y="477"/>
                  </a:cubicBezTo>
                  <a:cubicBezTo>
                    <a:pt x="1" y="739"/>
                    <a:pt x="215" y="953"/>
                    <a:pt x="477" y="953"/>
                  </a:cubicBezTo>
                  <a:cubicBezTo>
                    <a:pt x="572" y="953"/>
                    <a:pt x="644" y="930"/>
                    <a:pt x="715" y="882"/>
                  </a:cubicBezTo>
                  <a:cubicBezTo>
                    <a:pt x="596" y="810"/>
                    <a:pt x="477" y="644"/>
                    <a:pt x="477" y="477"/>
                  </a:cubicBezTo>
                  <a:cubicBezTo>
                    <a:pt x="477" y="287"/>
                    <a:pt x="572" y="144"/>
                    <a:pt x="715" y="48"/>
                  </a:cubicBezTo>
                  <a:cubicBezTo>
                    <a:pt x="644" y="25"/>
                    <a:pt x="572" y="1"/>
                    <a:pt x="47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56"/>
            <p:cNvSpPr/>
            <p:nvPr/>
          </p:nvSpPr>
          <p:spPr>
            <a:xfrm>
              <a:off x="401182" y="2699075"/>
              <a:ext cx="431250" cy="275018"/>
            </a:xfrm>
            <a:custGeom>
              <a:rect b="b" l="l" r="r" t="t"/>
              <a:pathLst>
                <a:path extrusionOk="0" h="4906" w="7693">
                  <a:moveTo>
                    <a:pt x="3715" y="0"/>
                  </a:moveTo>
                  <a:cubicBezTo>
                    <a:pt x="1929" y="334"/>
                    <a:pt x="429" y="1762"/>
                    <a:pt x="72" y="3668"/>
                  </a:cubicBezTo>
                  <a:cubicBezTo>
                    <a:pt x="24" y="4049"/>
                    <a:pt x="0" y="4477"/>
                    <a:pt x="24" y="4858"/>
                  </a:cubicBezTo>
                  <a:cubicBezTo>
                    <a:pt x="24" y="4882"/>
                    <a:pt x="24" y="4906"/>
                    <a:pt x="48" y="4906"/>
                  </a:cubicBezTo>
                  <a:lnTo>
                    <a:pt x="1262" y="4906"/>
                  </a:lnTo>
                  <a:lnTo>
                    <a:pt x="1548" y="4715"/>
                  </a:lnTo>
                  <a:lnTo>
                    <a:pt x="3048" y="4715"/>
                  </a:lnTo>
                  <a:lnTo>
                    <a:pt x="3334" y="4906"/>
                  </a:lnTo>
                  <a:lnTo>
                    <a:pt x="7525" y="4906"/>
                  </a:lnTo>
                  <a:cubicBezTo>
                    <a:pt x="7573" y="4906"/>
                    <a:pt x="7645" y="4858"/>
                    <a:pt x="7668" y="4787"/>
                  </a:cubicBezTo>
                  <a:cubicBezTo>
                    <a:pt x="7692" y="4406"/>
                    <a:pt x="7668" y="4025"/>
                    <a:pt x="7621" y="3644"/>
                  </a:cubicBezTo>
                  <a:cubicBezTo>
                    <a:pt x="7287" y="1762"/>
                    <a:pt x="5835" y="357"/>
                    <a:pt x="4072" y="24"/>
                  </a:cubicBezTo>
                  <a:cubicBezTo>
                    <a:pt x="3953" y="0"/>
                    <a:pt x="3858" y="0"/>
                    <a:pt x="3739"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56"/>
            <p:cNvSpPr/>
            <p:nvPr/>
          </p:nvSpPr>
          <p:spPr>
            <a:xfrm>
              <a:off x="330382" y="2696777"/>
              <a:ext cx="288416" cy="277316"/>
            </a:xfrm>
            <a:custGeom>
              <a:rect b="b" l="l" r="r" t="t"/>
              <a:pathLst>
                <a:path extrusionOk="0" h="4947" w="5145">
                  <a:moveTo>
                    <a:pt x="4517" y="0"/>
                  </a:moveTo>
                  <a:cubicBezTo>
                    <a:pt x="3829" y="0"/>
                    <a:pt x="3164" y="148"/>
                    <a:pt x="2597" y="422"/>
                  </a:cubicBezTo>
                  <a:lnTo>
                    <a:pt x="2525" y="637"/>
                  </a:lnTo>
                  <a:lnTo>
                    <a:pt x="1215" y="1780"/>
                  </a:lnTo>
                  <a:lnTo>
                    <a:pt x="954" y="1803"/>
                  </a:lnTo>
                  <a:cubicBezTo>
                    <a:pt x="334" y="2637"/>
                    <a:pt x="1" y="3709"/>
                    <a:pt x="120" y="4828"/>
                  </a:cubicBezTo>
                  <a:cubicBezTo>
                    <a:pt x="120" y="4899"/>
                    <a:pt x="191" y="4947"/>
                    <a:pt x="263" y="4947"/>
                  </a:cubicBezTo>
                  <a:lnTo>
                    <a:pt x="1549" y="4947"/>
                  </a:lnTo>
                  <a:cubicBezTo>
                    <a:pt x="1454" y="4947"/>
                    <a:pt x="1406" y="4899"/>
                    <a:pt x="1382" y="4828"/>
                  </a:cubicBezTo>
                  <a:cubicBezTo>
                    <a:pt x="1335" y="4447"/>
                    <a:pt x="1335" y="4066"/>
                    <a:pt x="1430" y="3685"/>
                  </a:cubicBezTo>
                  <a:cubicBezTo>
                    <a:pt x="1763" y="1803"/>
                    <a:pt x="3216" y="398"/>
                    <a:pt x="4978" y="65"/>
                  </a:cubicBezTo>
                  <a:cubicBezTo>
                    <a:pt x="5026" y="65"/>
                    <a:pt x="5097" y="41"/>
                    <a:pt x="5145" y="41"/>
                  </a:cubicBezTo>
                  <a:cubicBezTo>
                    <a:pt x="4935" y="14"/>
                    <a:pt x="4725" y="0"/>
                    <a:pt x="4517"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56"/>
            <p:cNvSpPr/>
            <p:nvPr/>
          </p:nvSpPr>
          <p:spPr>
            <a:xfrm>
              <a:off x="572046" y="2307906"/>
              <a:ext cx="20069" cy="57459"/>
            </a:xfrm>
            <a:custGeom>
              <a:rect b="b" l="l" r="r" t="t"/>
              <a:pathLst>
                <a:path extrusionOk="0" h="1025" w="358">
                  <a:moveTo>
                    <a:pt x="191" y="1"/>
                  </a:moveTo>
                  <a:cubicBezTo>
                    <a:pt x="96" y="1"/>
                    <a:pt x="0" y="96"/>
                    <a:pt x="0" y="191"/>
                  </a:cubicBezTo>
                  <a:lnTo>
                    <a:pt x="0" y="834"/>
                  </a:lnTo>
                  <a:cubicBezTo>
                    <a:pt x="0" y="929"/>
                    <a:pt x="96" y="1025"/>
                    <a:pt x="191" y="1025"/>
                  </a:cubicBezTo>
                  <a:cubicBezTo>
                    <a:pt x="310" y="1025"/>
                    <a:pt x="358" y="977"/>
                    <a:pt x="358" y="834"/>
                  </a:cubicBezTo>
                  <a:lnTo>
                    <a:pt x="358" y="191"/>
                  </a:lnTo>
                  <a:cubicBezTo>
                    <a:pt x="358" y="96"/>
                    <a:pt x="286" y="1"/>
                    <a:pt x="19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56"/>
            <p:cNvSpPr/>
            <p:nvPr/>
          </p:nvSpPr>
          <p:spPr>
            <a:xfrm>
              <a:off x="561339" y="2398719"/>
              <a:ext cx="64130" cy="145525"/>
            </a:xfrm>
            <a:custGeom>
              <a:rect b="b" l="l" r="r" t="t"/>
              <a:pathLst>
                <a:path extrusionOk="0" h="2596" w="1144">
                  <a:moveTo>
                    <a:pt x="1" y="0"/>
                  </a:moveTo>
                  <a:lnTo>
                    <a:pt x="1" y="2477"/>
                  </a:lnTo>
                  <a:lnTo>
                    <a:pt x="120" y="2596"/>
                  </a:lnTo>
                  <a:lnTo>
                    <a:pt x="977" y="2596"/>
                  </a:lnTo>
                  <a:cubicBezTo>
                    <a:pt x="1073" y="2596"/>
                    <a:pt x="1144" y="2501"/>
                    <a:pt x="1144" y="2405"/>
                  </a:cubicBezTo>
                  <a:lnTo>
                    <a:pt x="1144" y="48"/>
                  </a:lnTo>
                  <a:lnTo>
                    <a:pt x="1120"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56"/>
            <p:cNvSpPr/>
            <p:nvPr/>
          </p:nvSpPr>
          <p:spPr>
            <a:xfrm>
              <a:off x="538691" y="2398719"/>
              <a:ext cx="34756" cy="145525"/>
            </a:xfrm>
            <a:custGeom>
              <a:rect b="b" l="l" r="r" t="t"/>
              <a:pathLst>
                <a:path extrusionOk="0" h="2596" w="620">
                  <a:moveTo>
                    <a:pt x="71" y="0"/>
                  </a:moveTo>
                  <a:lnTo>
                    <a:pt x="0" y="71"/>
                  </a:lnTo>
                  <a:lnTo>
                    <a:pt x="0" y="2405"/>
                  </a:lnTo>
                  <a:cubicBezTo>
                    <a:pt x="0" y="2501"/>
                    <a:pt x="95" y="2596"/>
                    <a:pt x="191" y="2596"/>
                  </a:cubicBezTo>
                  <a:lnTo>
                    <a:pt x="619" y="2596"/>
                  </a:lnTo>
                  <a:cubicBezTo>
                    <a:pt x="548" y="2596"/>
                    <a:pt x="452" y="2501"/>
                    <a:pt x="452" y="2405"/>
                  </a:cubicBezTo>
                  <a:lnTo>
                    <a:pt x="452" y="71"/>
                  </a:lnTo>
                  <a:lnTo>
                    <a:pt x="524"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56"/>
            <p:cNvSpPr/>
            <p:nvPr/>
          </p:nvSpPr>
          <p:spPr>
            <a:xfrm>
              <a:off x="572046" y="2481460"/>
              <a:ext cx="20069" cy="69455"/>
            </a:xfrm>
            <a:custGeom>
              <a:rect b="b" l="l" r="r" t="t"/>
              <a:pathLst>
                <a:path extrusionOk="0" h="1239" w="358">
                  <a:moveTo>
                    <a:pt x="191" y="0"/>
                  </a:moveTo>
                  <a:cubicBezTo>
                    <a:pt x="96" y="0"/>
                    <a:pt x="0" y="96"/>
                    <a:pt x="0" y="191"/>
                  </a:cubicBezTo>
                  <a:lnTo>
                    <a:pt x="0" y="1048"/>
                  </a:lnTo>
                  <a:cubicBezTo>
                    <a:pt x="0" y="1144"/>
                    <a:pt x="96" y="1239"/>
                    <a:pt x="191" y="1239"/>
                  </a:cubicBezTo>
                  <a:cubicBezTo>
                    <a:pt x="310" y="1239"/>
                    <a:pt x="358" y="1167"/>
                    <a:pt x="358" y="1048"/>
                  </a:cubicBezTo>
                  <a:lnTo>
                    <a:pt x="358" y="191"/>
                  </a:lnTo>
                  <a:cubicBezTo>
                    <a:pt x="358" y="96"/>
                    <a:pt x="286" y="0"/>
                    <a:pt x="191"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56"/>
            <p:cNvSpPr/>
            <p:nvPr/>
          </p:nvSpPr>
          <p:spPr>
            <a:xfrm>
              <a:off x="538691" y="2904190"/>
              <a:ext cx="26739" cy="39240"/>
            </a:xfrm>
            <a:custGeom>
              <a:rect b="b" l="l" r="r" t="t"/>
              <a:pathLst>
                <a:path extrusionOk="0" h="700" w="477">
                  <a:moveTo>
                    <a:pt x="317" y="0"/>
                  </a:moveTo>
                  <a:cubicBezTo>
                    <a:pt x="269" y="0"/>
                    <a:pt x="209" y="31"/>
                    <a:pt x="191" y="104"/>
                  </a:cubicBezTo>
                  <a:lnTo>
                    <a:pt x="48" y="509"/>
                  </a:lnTo>
                  <a:cubicBezTo>
                    <a:pt x="0" y="580"/>
                    <a:pt x="48" y="652"/>
                    <a:pt x="119" y="699"/>
                  </a:cubicBezTo>
                  <a:lnTo>
                    <a:pt x="191" y="699"/>
                  </a:lnTo>
                  <a:cubicBezTo>
                    <a:pt x="238" y="699"/>
                    <a:pt x="310" y="652"/>
                    <a:pt x="310" y="604"/>
                  </a:cubicBezTo>
                  <a:lnTo>
                    <a:pt x="452" y="175"/>
                  </a:lnTo>
                  <a:cubicBezTo>
                    <a:pt x="476" y="128"/>
                    <a:pt x="452" y="32"/>
                    <a:pt x="357" y="9"/>
                  </a:cubicBezTo>
                  <a:cubicBezTo>
                    <a:pt x="346" y="3"/>
                    <a:pt x="332" y="0"/>
                    <a:pt x="317"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56"/>
            <p:cNvSpPr/>
            <p:nvPr/>
          </p:nvSpPr>
          <p:spPr>
            <a:xfrm>
              <a:off x="470582" y="2914224"/>
              <a:ext cx="36101" cy="38512"/>
            </a:xfrm>
            <a:custGeom>
              <a:rect b="b" l="l" r="r" t="t"/>
              <a:pathLst>
                <a:path extrusionOk="0" h="687" w="644">
                  <a:moveTo>
                    <a:pt x="174" y="1"/>
                  </a:moveTo>
                  <a:cubicBezTo>
                    <a:pt x="144" y="1"/>
                    <a:pt x="116" y="14"/>
                    <a:pt x="96" y="44"/>
                  </a:cubicBezTo>
                  <a:cubicBezTo>
                    <a:pt x="24" y="92"/>
                    <a:pt x="0" y="187"/>
                    <a:pt x="48" y="234"/>
                  </a:cubicBezTo>
                  <a:lnTo>
                    <a:pt x="358" y="639"/>
                  </a:lnTo>
                  <a:cubicBezTo>
                    <a:pt x="382" y="663"/>
                    <a:pt x="453" y="687"/>
                    <a:pt x="477" y="687"/>
                  </a:cubicBezTo>
                  <a:cubicBezTo>
                    <a:pt x="501" y="687"/>
                    <a:pt x="548" y="687"/>
                    <a:pt x="572" y="663"/>
                  </a:cubicBezTo>
                  <a:cubicBezTo>
                    <a:pt x="620" y="592"/>
                    <a:pt x="643" y="520"/>
                    <a:pt x="596" y="449"/>
                  </a:cubicBezTo>
                  <a:lnTo>
                    <a:pt x="286" y="68"/>
                  </a:lnTo>
                  <a:cubicBezTo>
                    <a:pt x="259" y="26"/>
                    <a:pt x="215" y="1"/>
                    <a:pt x="17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56"/>
            <p:cNvSpPr/>
            <p:nvPr/>
          </p:nvSpPr>
          <p:spPr>
            <a:xfrm>
              <a:off x="494630" y="2756478"/>
              <a:ext cx="46752" cy="21414"/>
            </a:xfrm>
            <a:custGeom>
              <a:rect b="b" l="l" r="r" t="t"/>
              <a:pathLst>
                <a:path extrusionOk="0" h="382" w="834">
                  <a:moveTo>
                    <a:pt x="643" y="0"/>
                  </a:moveTo>
                  <a:lnTo>
                    <a:pt x="119" y="72"/>
                  </a:lnTo>
                  <a:cubicBezTo>
                    <a:pt x="24" y="119"/>
                    <a:pt x="0" y="167"/>
                    <a:pt x="0" y="262"/>
                  </a:cubicBezTo>
                  <a:cubicBezTo>
                    <a:pt x="24" y="310"/>
                    <a:pt x="72" y="381"/>
                    <a:pt x="143" y="381"/>
                  </a:cubicBezTo>
                  <a:lnTo>
                    <a:pt x="715" y="286"/>
                  </a:lnTo>
                  <a:cubicBezTo>
                    <a:pt x="786" y="262"/>
                    <a:pt x="834" y="191"/>
                    <a:pt x="834" y="119"/>
                  </a:cubicBezTo>
                  <a:cubicBezTo>
                    <a:pt x="786" y="24"/>
                    <a:pt x="738" y="0"/>
                    <a:pt x="643"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56"/>
            <p:cNvSpPr/>
            <p:nvPr/>
          </p:nvSpPr>
          <p:spPr>
            <a:xfrm>
              <a:off x="405162" y="2826718"/>
              <a:ext cx="29430" cy="44622"/>
            </a:xfrm>
            <a:custGeom>
              <a:rect b="b" l="l" r="r" t="t"/>
              <a:pathLst>
                <a:path extrusionOk="0" h="796" w="525">
                  <a:moveTo>
                    <a:pt x="352" y="1"/>
                  </a:moveTo>
                  <a:cubicBezTo>
                    <a:pt x="293" y="1"/>
                    <a:pt x="233" y="32"/>
                    <a:pt x="215" y="105"/>
                  </a:cubicBezTo>
                  <a:lnTo>
                    <a:pt x="48" y="605"/>
                  </a:lnTo>
                  <a:cubicBezTo>
                    <a:pt x="1" y="676"/>
                    <a:pt x="48" y="771"/>
                    <a:pt x="120" y="795"/>
                  </a:cubicBezTo>
                  <a:lnTo>
                    <a:pt x="191" y="795"/>
                  </a:lnTo>
                  <a:cubicBezTo>
                    <a:pt x="239" y="795"/>
                    <a:pt x="310" y="724"/>
                    <a:pt x="310" y="700"/>
                  </a:cubicBezTo>
                  <a:lnTo>
                    <a:pt x="477" y="200"/>
                  </a:lnTo>
                  <a:cubicBezTo>
                    <a:pt x="524" y="128"/>
                    <a:pt x="477" y="57"/>
                    <a:pt x="405" y="9"/>
                  </a:cubicBezTo>
                  <a:cubicBezTo>
                    <a:pt x="389" y="4"/>
                    <a:pt x="370" y="1"/>
                    <a:pt x="352"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56"/>
            <p:cNvSpPr/>
            <p:nvPr/>
          </p:nvSpPr>
          <p:spPr>
            <a:xfrm>
              <a:off x="474562" y="2817749"/>
              <a:ext cx="37446" cy="38904"/>
            </a:xfrm>
            <a:custGeom>
              <a:rect b="b" l="l" r="r" t="t"/>
              <a:pathLst>
                <a:path extrusionOk="0" h="694" w="668">
                  <a:moveTo>
                    <a:pt x="161" y="1"/>
                  </a:moveTo>
                  <a:cubicBezTo>
                    <a:pt x="130" y="1"/>
                    <a:pt x="100" y="8"/>
                    <a:pt x="72" y="27"/>
                  </a:cubicBezTo>
                  <a:cubicBezTo>
                    <a:pt x="25" y="98"/>
                    <a:pt x="1" y="169"/>
                    <a:pt x="49" y="241"/>
                  </a:cubicBezTo>
                  <a:lnTo>
                    <a:pt x="382" y="622"/>
                  </a:lnTo>
                  <a:cubicBezTo>
                    <a:pt x="406" y="646"/>
                    <a:pt x="477" y="693"/>
                    <a:pt x="501" y="693"/>
                  </a:cubicBezTo>
                  <a:cubicBezTo>
                    <a:pt x="525" y="693"/>
                    <a:pt x="549" y="646"/>
                    <a:pt x="596" y="646"/>
                  </a:cubicBezTo>
                  <a:cubicBezTo>
                    <a:pt x="644" y="598"/>
                    <a:pt x="668" y="503"/>
                    <a:pt x="620" y="455"/>
                  </a:cubicBezTo>
                  <a:lnTo>
                    <a:pt x="287" y="50"/>
                  </a:lnTo>
                  <a:cubicBezTo>
                    <a:pt x="257" y="21"/>
                    <a:pt x="210" y="1"/>
                    <a:pt x="16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56"/>
            <p:cNvSpPr/>
            <p:nvPr/>
          </p:nvSpPr>
          <p:spPr>
            <a:xfrm>
              <a:off x="702884" y="2819206"/>
              <a:ext cx="38736" cy="20069"/>
            </a:xfrm>
            <a:custGeom>
              <a:rect b="b" l="l" r="r" t="t"/>
              <a:pathLst>
                <a:path extrusionOk="0" h="358" w="691">
                  <a:moveTo>
                    <a:pt x="500" y="1"/>
                  </a:moveTo>
                  <a:lnTo>
                    <a:pt x="119" y="72"/>
                  </a:lnTo>
                  <a:cubicBezTo>
                    <a:pt x="24" y="96"/>
                    <a:pt x="0" y="143"/>
                    <a:pt x="0" y="239"/>
                  </a:cubicBezTo>
                  <a:cubicBezTo>
                    <a:pt x="24" y="310"/>
                    <a:pt x="95" y="358"/>
                    <a:pt x="143" y="358"/>
                  </a:cubicBezTo>
                  <a:lnTo>
                    <a:pt x="572" y="310"/>
                  </a:lnTo>
                  <a:cubicBezTo>
                    <a:pt x="643" y="262"/>
                    <a:pt x="691" y="215"/>
                    <a:pt x="691" y="120"/>
                  </a:cubicBezTo>
                  <a:cubicBezTo>
                    <a:pt x="643" y="24"/>
                    <a:pt x="596" y="1"/>
                    <a:pt x="500"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56"/>
            <p:cNvSpPr/>
            <p:nvPr/>
          </p:nvSpPr>
          <p:spPr>
            <a:xfrm>
              <a:off x="590713" y="2839219"/>
              <a:ext cx="40137" cy="20069"/>
            </a:xfrm>
            <a:custGeom>
              <a:rect b="b" l="l" r="r" t="t"/>
              <a:pathLst>
                <a:path extrusionOk="0" h="358" w="716">
                  <a:moveTo>
                    <a:pt x="549" y="1"/>
                  </a:moveTo>
                  <a:lnTo>
                    <a:pt x="120" y="72"/>
                  </a:lnTo>
                  <a:cubicBezTo>
                    <a:pt x="25" y="96"/>
                    <a:pt x="1" y="144"/>
                    <a:pt x="1" y="239"/>
                  </a:cubicBezTo>
                  <a:cubicBezTo>
                    <a:pt x="25" y="310"/>
                    <a:pt x="96" y="358"/>
                    <a:pt x="144" y="358"/>
                  </a:cubicBezTo>
                  <a:lnTo>
                    <a:pt x="596" y="310"/>
                  </a:lnTo>
                  <a:cubicBezTo>
                    <a:pt x="691" y="263"/>
                    <a:pt x="715" y="215"/>
                    <a:pt x="715" y="120"/>
                  </a:cubicBezTo>
                  <a:cubicBezTo>
                    <a:pt x="691" y="25"/>
                    <a:pt x="620" y="1"/>
                    <a:pt x="549"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56"/>
            <p:cNvSpPr/>
            <p:nvPr/>
          </p:nvSpPr>
          <p:spPr>
            <a:xfrm>
              <a:off x="672164" y="2768755"/>
              <a:ext cx="26739" cy="37166"/>
            </a:xfrm>
            <a:custGeom>
              <a:rect b="b" l="l" r="r" t="t"/>
              <a:pathLst>
                <a:path extrusionOk="0" h="663" w="477">
                  <a:moveTo>
                    <a:pt x="309" y="0"/>
                  </a:moveTo>
                  <a:cubicBezTo>
                    <a:pt x="262" y="0"/>
                    <a:pt x="208" y="39"/>
                    <a:pt x="191" y="91"/>
                  </a:cubicBezTo>
                  <a:lnTo>
                    <a:pt x="48" y="496"/>
                  </a:lnTo>
                  <a:cubicBezTo>
                    <a:pt x="0" y="543"/>
                    <a:pt x="48" y="639"/>
                    <a:pt x="120" y="662"/>
                  </a:cubicBezTo>
                  <a:lnTo>
                    <a:pt x="191" y="662"/>
                  </a:lnTo>
                  <a:cubicBezTo>
                    <a:pt x="239" y="662"/>
                    <a:pt x="286" y="639"/>
                    <a:pt x="310" y="567"/>
                  </a:cubicBezTo>
                  <a:lnTo>
                    <a:pt x="453" y="186"/>
                  </a:lnTo>
                  <a:cubicBezTo>
                    <a:pt x="477" y="115"/>
                    <a:pt x="453" y="43"/>
                    <a:pt x="358" y="19"/>
                  </a:cubicBezTo>
                  <a:cubicBezTo>
                    <a:pt x="344" y="6"/>
                    <a:pt x="327" y="0"/>
                    <a:pt x="309"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56"/>
            <p:cNvSpPr/>
            <p:nvPr/>
          </p:nvSpPr>
          <p:spPr>
            <a:xfrm>
              <a:off x="632139" y="2873470"/>
              <a:ext cx="26739" cy="37895"/>
            </a:xfrm>
            <a:custGeom>
              <a:rect b="b" l="l" r="r" t="t"/>
              <a:pathLst>
                <a:path extrusionOk="0" h="676" w="477">
                  <a:moveTo>
                    <a:pt x="317" y="0"/>
                  </a:moveTo>
                  <a:cubicBezTo>
                    <a:pt x="269" y="0"/>
                    <a:pt x="209" y="31"/>
                    <a:pt x="191" y="104"/>
                  </a:cubicBezTo>
                  <a:lnTo>
                    <a:pt x="48" y="485"/>
                  </a:lnTo>
                  <a:cubicBezTo>
                    <a:pt x="0" y="557"/>
                    <a:pt x="48" y="652"/>
                    <a:pt x="119" y="676"/>
                  </a:cubicBezTo>
                  <a:lnTo>
                    <a:pt x="191" y="676"/>
                  </a:lnTo>
                  <a:cubicBezTo>
                    <a:pt x="238" y="676"/>
                    <a:pt x="310" y="652"/>
                    <a:pt x="310" y="580"/>
                  </a:cubicBezTo>
                  <a:lnTo>
                    <a:pt x="452" y="199"/>
                  </a:lnTo>
                  <a:cubicBezTo>
                    <a:pt x="476" y="128"/>
                    <a:pt x="452" y="57"/>
                    <a:pt x="357" y="9"/>
                  </a:cubicBezTo>
                  <a:cubicBezTo>
                    <a:pt x="346" y="3"/>
                    <a:pt x="332" y="0"/>
                    <a:pt x="317"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56"/>
            <p:cNvSpPr/>
            <p:nvPr/>
          </p:nvSpPr>
          <p:spPr>
            <a:xfrm>
              <a:off x="612071" y="2779125"/>
              <a:ext cx="37446" cy="37446"/>
            </a:xfrm>
            <a:custGeom>
              <a:rect b="b" l="l" r="r" t="t"/>
              <a:pathLst>
                <a:path extrusionOk="0" h="668" w="668">
                  <a:moveTo>
                    <a:pt x="161" y="0"/>
                  </a:moveTo>
                  <a:cubicBezTo>
                    <a:pt x="136" y="0"/>
                    <a:pt x="113" y="8"/>
                    <a:pt x="96" y="25"/>
                  </a:cubicBezTo>
                  <a:cubicBezTo>
                    <a:pt x="48" y="96"/>
                    <a:pt x="1" y="192"/>
                    <a:pt x="72" y="239"/>
                  </a:cubicBezTo>
                  <a:lnTo>
                    <a:pt x="358" y="596"/>
                  </a:lnTo>
                  <a:cubicBezTo>
                    <a:pt x="406" y="620"/>
                    <a:pt x="453" y="668"/>
                    <a:pt x="477" y="668"/>
                  </a:cubicBezTo>
                  <a:cubicBezTo>
                    <a:pt x="525" y="668"/>
                    <a:pt x="549" y="620"/>
                    <a:pt x="572" y="620"/>
                  </a:cubicBezTo>
                  <a:cubicBezTo>
                    <a:pt x="620" y="573"/>
                    <a:pt x="668" y="477"/>
                    <a:pt x="596" y="430"/>
                  </a:cubicBezTo>
                  <a:lnTo>
                    <a:pt x="310" y="73"/>
                  </a:lnTo>
                  <a:cubicBezTo>
                    <a:pt x="264" y="26"/>
                    <a:pt x="208" y="0"/>
                    <a:pt x="161"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56"/>
            <p:cNvSpPr/>
            <p:nvPr/>
          </p:nvSpPr>
          <p:spPr>
            <a:xfrm>
              <a:off x="685506" y="2865902"/>
              <a:ext cx="33410" cy="33466"/>
            </a:xfrm>
            <a:custGeom>
              <a:rect b="b" l="l" r="r" t="t"/>
              <a:pathLst>
                <a:path extrusionOk="0" h="597" w="596">
                  <a:moveTo>
                    <a:pt x="172" y="0"/>
                  </a:moveTo>
                  <a:cubicBezTo>
                    <a:pt x="146" y="0"/>
                    <a:pt x="121" y="8"/>
                    <a:pt x="96" y="25"/>
                  </a:cubicBezTo>
                  <a:cubicBezTo>
                    <a:pt x="48" y="96"/>
                    <a:pt x="1" y="192"/>
                    <a:pt x="72" y="239"/>
                  </a:cubicBezTo>
                  <a:lnTo>
                    <a:pt x="310" y="549"/>
                  </a:lnTo>
                  <a:cubicBezTo>
                    <a:pt x="334" y="573"/>
                    <a:pt x="405" y="596"/>
                    <a:pt x="429" y="596"/>
                  </a:cubicBezTo>
                  <a:cubicBezTo>
                    <a:pt x="453" y="596"/>
                    <a:pt x="525" y="596"/>
                    <a:pt x="525" y="573"/>
                  </a:cubicBezTo>
                  <a:cubicBezTo>
                    <a:pt x="572" y="501"/>
                    <a:pt x="596" y="430"/>
                    <a:pt x="548" y="358"/>
                  </a:cubicBezTo>
                  <a:lnTo>
                    <a:pt x="310" y="72"/>
                  </a:lnTo>
                  <a:cubicBezTo>
                    <a:pt x="264" y="26"/>
                    <a:pt x="218" y="0"/>
                    <a:pt x="172"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56"/>
            <p:cNvSpPr/>
            <p:nvPr/>
          </p:nvSpPr>
          <p:spPr>
            <a:xfrm>
              <a:off x="514643" y="2931321"/>
              <a:ext cx="73491" cy="45463"/>
            </a:xfrm>
            <a:custGeom>
              <a:rect b="b" l="l" r="r" t="t"/>
              <a:pathLst>
                <a:path extrusionOk="0" h="811" w="1311">
                  <a:moveTo>
                    <a:pt x="524" y="1"/>
                  </a:moveTo>
                  <a:lnTo>
                    <a:pt x="167" y="263"/>
                  </a:lnTo>
                  <a:lnTo>
                    <a:pt x="0" y="644"/>
                  </a:lnTo>
                  <a:lnTo>
                    <a:pt x="24" y="811"/>
                  </a:lnTo>
                  <a:lnTo>
                    <a:pt x="1310" y="811"/>
                  </a:lnTo>
                  <a:cubicBezTo>
                    <a:pt x="1239" y="406"/>
                    <a:pt x="1001" y="120"/>
                    <a:pt x="667"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56"/>
            <p:cNvSpPr/>
            <p:nvPr/>
          </p:nvSpPr>
          <p:spPr>
            <a:xfrm>
              <a:off x="427866" y="2747116"/>
              <a:ext cx="88178" cy="96979"/>
            </a:xfrm>
            <a:custGeom>
              <a:rect b="b" l="l" r="r" t="t"/>
              <a:pathLst>
                <a:path extrusionOk="0" h="1730" w="1573">
                  <a:moveTo>
                    <a:pt x="1334" y="1"/>
                  </a:moveTo>
                  <a:cubicBezTo>
                    <a:pt x="762" y="453"/>
                    <a:pt x="286" y="1025"/>
                    <a:pt x="0" y="1668"/>
                  </a:cubicBezTo>
                  <a:cubicBezTo>
                    <a:pt x="106" y="1713"/>
                    <a:pt x="221" y="1729"/>
                    <a:pt x="334" y="1729"/>
                  </a:cubicBezTo>
                  <a:cubicBezTo>
                    <a:pt x="399" y="1729"/>
                    <a:pt x="463" y="1724"/>
                    <a:pt x="524" y="1715"/>
                  </a:cubicBezTo>
                  <a:cubicBezTo>
                    <a:pt x="1144" y="1596"/>
                    <a:pt x="1572" y="1001"/>
                    <a:pt x="1477" y="358"/>
                  </a:cubicBezTo>
                  <a:cubicBezTo>
                    <a:pt x="1453" y="239"/>
                    <a:pt x="1382" y="120"/>
                    <a:pt x="133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56"/>
            <p:cNvSpPr/>
            <p:nvPr/>
          </p:nvSpPr>
          <p:spPr>
            <a:xfrm>
              <a:off x="383805" y="2721778"/>
              <a:ext cx="118898" cy="121533"/>
            </a:xfrm>
            <a:custGeom>
              <a:rect b="b" l="l" r="r" t="t"/>
              <a:pathLst>
                <a:path extrusionOk="0" h="2168" w="2121">
                  <a:moveTo>
                    <a:pt x="1644" y="0"/>
                  </a:moveTo>
                  <a:cubicBezTo>
                    <a:pt x="977" y="333"/>
                    <a:pt x="429" y="810"/>
                    <a:pt x="1" y="1381"/>
                  </a:cubicBezTo>
                  <a:cubicBezTo>
                    <a:pt x="120" y="1762"/>
                    <a:pt x="453" y="2072"/>
                    <a:pt x="834" y="2167"/>
                  </a:cubicBezTo>
                  <a:cubicBezTo>
                    <a:pt x="1096" y="1500"/>
                    <a:pt x="1572" y="929"/>
                    <a:pt x="2120" y="476"/>
                  </a:cubicBezTo>
                  <a:cubicBezTo>
                    <a:pt x="2001" y="286"/>
                    <a:pt x="1858" y="95"/>
                    <a:pt x="1644"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56"/>
            <p:cNvSpPr/>
            <p:nvPr/>
          </p:nvSpPr>
          <p:spPr>
            <a:xfrm>
              <a:off x="654787" y="2793868"/>
              <a:ext cx="64130" cy="92159"/>
            </a:xfrm>
            <a:custGeom>
              <a:rect b="b" l="l" r="r" t="t"/>
              <a:pathLst>
                <a:path extrusionOk="0" h="1644" w="1144">
                  <a:moveTo>
                    <a:pt x="358" y="0"/>
                  </a:moveTo>
                  <a:lnTo>
                    <a:pt x="48" y="453"/>
                  </a:lnTo>
                  <a:lnTo>
                    <a:pt x="1" y="881"/>
                  </a:lnTo>
                  <a:lnTo>
                    <a:pt x="120" y="1357"/>
                  </a:lnTo>
                  <a:lnTo>
                    <a:pt x="382" y="1619"/>
                  </a:lnTo>
                  <a:lnTo>
                    <a:pt x="620" y="1643"/>
                  </a:lnTo>
                  <a:cubicBezTo>
                    <a:pt x="953" y="1429"/>
                    <a:pt x="1144" y="1072"/>
                    <a:pt x="1096" y="667"/>
                  </a:cubicBezTo>
                  <a:cubicBezTo>
                    <a:pt x="1025" y="357"/>
                    <a:pt x="858" y="119"/>
                    <a:pt x="62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56"/>
            <p:cNvSpPr/>
            <p:nvPr/>
          </p:nvSpPr>
          <p:spPr>
            <a:xfrm>
              <a:off x="474562" y="2926837"/>
              <a:ext cx="77528" cy="47256"/>
            </a:xfrm>
            <a:custGeom>
              <a:rect b="b" l="l" r="r" t="t"/>
              <a:pathLst>
                <a:path extrusionOk="0" h="843" w="1383">
                  <a:moveTo>
                    <a:pt x="977" y="1"/>
                  </a:moveTo>
                  <a:cubicBezTo>
                    <a:pt x="930" y="1"/>
                    <a:pt x="882" y="4"/>
                    <a:pt x="834" y="9"/>
                  </a:cubicBezTo>
                  <a:cubicBezTo>
                    <a:pt x="382" y="105"/>
                    <a:pt x="49" y="438"/>
                    <a:pt x="1" y="843"/>
                  </a:cubicBezTo>
                  <a:lnTo>
                    <a:pt x="763" y="843"/>
                  </a:lnTo>
                  <a:cubicBezTo>
                    <a:pt x="834" y="533"/>
                    <a:pt x="1073" y="224"/>
                    <a:pt x="1382" y="81"/>
                  </a:cubicBezTo>
                  <a:cubicBezTo>
                    <a:pt x="1257" y="27"/>
                    <a:pt x="1119" y="1"/>
                    <a:pt x="977"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56"/>
            <p:cNvSpPr/>
            <p:nvPr/>
          </p:nvSpPr>
          <p:spPr>
            <a:xfrm>
              <a:off x="612071" y="2788767"/>
              <a:ext cx="77528" cy="99614"/>
            </a:xfrm>
            <a:custGeom>
              <a:rect b="b" l="l" r="r" t="t"/>
              <a:pathLst>
                <a:path extrusionOk="0" h="1777" w="1383">
                  <a:moveTo>
                    <a:pt x="970" y="0"/>
                  </a:moveTo>
                  <a:cubicBezTo>
                    <a:pt x="917" y="0"/>
                    <a:pt x="864" y="6"/>
                    <a:pt x="810" y="20"/>
                  </a:cubicBezTo>
                  <a:cubicBezTo>
                    <a:pt x="334" y="91"/>
                    <a:pt x="1" y="544"/>
                    <a:pt x="96" y="1044"/>
                  </a:cubicBezTo>
                  <a:cubicBezTo>
                    <a:pt x="179" y="1500"/>
                    <a:pt x="534" y="1776"/>
                    <a:pt x="955" y="1776"/>
                  </a:cubicBezTo>
                  <a:cubicBezTo>
                    <a:pt x="1017" y="1776"/>
                    <a:pt x="1080" y="1770"/>
                    <a:pt x="1144" y="1758"/>
                  </a:cubicBezTo>
                  <a:cubicBezTo>
                    <a:pt x="1239" y="1758"/>
                    <a:pt x="1311" y="1734"/>
                    <a:pt x="1382" y="1687"/>
                  </a:cubicBezTo>
                  <a:cubicBezTo>
                    <a:pt x="1120" y="1591"/>
                    <a:pt x="930" y="1353"/>
                    <a:pt x="882" y="1044"/>
                  </a:cubicBezTo>
                  <a:cubicBezTo>
                    <a:pt x="810" y="663"/>
                    <a:pt x="1025" y="282"/>
                    <a:pt x="1358" y="91"/>
                  </a:cubicBezTo>
                  <a:cubicBezTo>
                    <a:pt x="1238" y="40"/>
                    <a:pt x="1106" y="0"/>
                    <a:pt x="97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56"/>
            <p:cNvSpPr/>
            <p:nvPr/>
          </p:nvSpPr>
          <p:spPr>
            <a:xfrm>
              <a:off x="561339" y="2346642"/>
              <a:ext cx="66821" cy="57459"/>
            </a:xfrm>
            <a:custGeom>
              <a:rect b="b" l="l" r="r" t="t"/>
              <a:pathLst>
                <a:path extrusionOk="0" h="1025" w="1192">
                  <a:moveTo>
                    <a:pt x="477" y="0"/>
                  </a:moveTo>
                  <a:lnTo>
                    <a:pt x="120" y="357"/>
                  </a:lnTo>
                  <a:lnTo>
                    <a:pt x="1" y="905"/>
                  </a:lnTo>
                  <a:lnTo>
                    <a:pt x="1" y="1024"/>
                  </a:lnTo>
                  <a:lnTo>
                    <a:pt x="1192" y="1024"/>
                  </a:lnTo>
                  <a:cubicBezTo>
                    <a:pt x="1192" y="524"/>
                    <a:pt x="953" y="119"/>
                    <a:pt x="62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56"/>
            <p:cNvSpPr/>
            <p:nvPr/>
          </p:nvSpPr>
          <p:spPr>
            <a:xfrm>
              <a:off x="538691" y="2345296"/>
              <a:ext cx="57459" cy="56114"/>
            </a:xfrm>
            <a:custGeom>
              <a:rect b="b" l="l" r="r" t="t"/>
              <a:pathLst>
                <a:path extrusionOk="0" h="1001" w="1025">
                  <a:moveTo>
                    <a:pt x="786" y="0"/>
                  </a:moveTo>
                  <a:cubicBezTo>
                    <a:pt x="333" y="0"/>
                    <a:pt x="0" y="453"/>
                    <a:pt x="0" y="1001"/>
                  </a:cubicBezTo>
                  <a:lnTo>
                    <a:pt x="452" y="1001"/>
                  </a:lnTo>
                  <a:cubicBezTo>
                    <a:pt x="452" y="548"/>
                    <a:pt x="691" y="143"/>
                    <a:pt x="1024" y="24"/>
                  </a:cubicBezTo>
                  <a:cubicBezTo>
                    <a:pt x="953" y="0"/>
                    <a:pt x="881" y="0"/>
                    <a:pt x="786"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2" name="Google Shape;20022;p56"/>
          <p:cNvGrpSpPr/>
          <p:nvPr/>
        </p:nvGrpSpPr>
        <p:grpSpPr>
          <a:xfrm>
            <a:off x="2697881" y="2094185"/>
            <a:ext cx="407617" cy="393430"/>
            <a:chOff x="10253919" y="1312044"/>
            <a:chExt cx="674974" cy="651481"/>
          </a:xfrm>
        </p:grpSpPr>
        <p:grpSp>
          <p:nvGrpSpPr>
            <p:cNvPr id="20023" name="Google Shape;20023;p56"/>
            <p:cNvGrpSpPr/>
            <p:nvPr/>
          </p:nvGrpSpPr>
          <p:grpSpPr>
            <a:xfrm>
              <a:off x="10253919" y="1472118"/>
              <a:ext cx="490013" cy="491408"/>
              <a:chOff x="-958866" y="483010"/>
              <a:chExt cx="472621" cy="473966"/>
            </a:xfrm>
          </p:grpSpPr>
          <p:sp>
            <p:nvSpPr>
              <p:cNvPr id="20024" name="Google Shape;20024;p56"/>
              <p:cNvSpPr/>
              <p:nvPr/>
            </p:nvSpPr>
            <p:spPr>
              <a:xfrm>
                <a:off x="-881450" y="483010"/>
                <a:ext cx="389880" cy="440612"/>
              </a:xfrm>
              <a:custGeom>
                <a:rect b="b" l="l" r="r" t="t"/>
                <a:pathLst>
                  <a:path extrusionOk="0" h="7860" w="6955">
                    <a:moveTo>
                      <a:pt x="3287" y="0"/>
                    </a:moveTo>
                    <a:cubicBezTo>
                      <a:pt x="1382" y="453"/>
                      <a:pt x="1" y="2168"/>
                      <a:pt x="1" y="4192"/>
                    </a:cubicBezTo>
                    <a:cubicBezTo>
                      <a:pt x="1" y="5454"/>
                      <a:pt x="525" y="6573"/>
                      <a:pt x="1358" y="7359"/>
                    </a:cubicBezTo>
                    <a:lnTo>
                      <a:pt x="2739" y="7859"/>
                    </a:lnTo>
                    <a:lnTo>
                      <a:pt x="4644" y="7383"/>
                    </a:lnTo>
                    <a:lnTo>
                      <a:pt x="5549" y="7359"/>
                    </a:lnTo>
                    <a:cubicBezTo>
                      <a:pt x="6311" y="6740"/>
                      <a:pt x="6812" y="5859"/>
                      <a:pt x="6954" y="4859"/>
                    </a:cubicBezTo>
                    <a:lnTo>
                      <a:pt x="6835" y="4311"/>
                    </a:lnTo>
                    <a:lnTo>
                      <a:pt x="6621" y="2858"/>
                    </a:lnTo>
                    <a:lnTo>
                      <a:pt x="5883" y="1572"/>
                    </a:lnTo>
                    <a:lnTo>
                      <a:pt x="4287" y="477"/>
                    </a:lnTo>
                    <a:lnTo>
                      <a:pt x="4097" y="191"/>
                    </a:lnTo>
                    <a:cubicBezTo>
                      <a:pt x="3835" y="96"/>
                      <a:pt x="3573" y="24"/>
                      <a:pt x="3287"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56"/>
              <p:cNvSpPr/>
              <p:nvPr/>
            </p:nvSpPr>
            <p:spPr>
              <a:xfrm>
                <a:off x="-918841" y="484355"/>
                <a:ext cx="239029" cy="420543"/>
              </a:xfrm>
              <a:custGeom>
                <a:rect b="b" l="l" r="r" t="t"/>
                <a:pathLst>
                  <a:path extrusionOk="0" h="7502" w="4264">
                    <a:moveTo>
                      <a:pt x="3192" y="0"/>
                    </a:moveTo>
                    <a:lnTo>
                      <a:pt x="2954" y="310"/>
                    </a:lnTo>
                    <a:lnTo>
                      <a:pt x="2120" y="476"/>
                    </a:lnTo>
                    <a:lnTo>
                      <a:pt x="1644" y="429"/>
                    </a:lnTo>
                    <a:cubicBezTo>
                      <a:pt x="1096" y="691"/>
                      <a:pt x="620" y="1048"/>
                      <a:pt x="263" y="1501"/>
                    </a:cubicBezTo>
                    <a:lnTo>
                      <a:pt x="310" y="2215"/>
                    </a:lnTo>
                    <a:lnTo>
                      <a:pt x="1" y="5549"/>
                    </a:lnTo>
                    <a:lnTo>
                      <a:pt x="953" y="6978"/>
                    </a:lnTo>
                    <a:lnTo>
                      <a:pt x="2358" y="7502"/>
                    </a:lnTo>
                    <a:cubicBezTo>
                      <a:pt x="1406" y="6716"/>
                      <a:pt x="787" y="5525"/>
                      <a:pt x="787" y="4215"/>
                    </a:cubicBezTo>
                    <a:cubicBezTo>
                      <a:pt x="787" y="2120"/>
                      <a:pt x="2287" y="405"/>
                      <a:pt x="4264" y="72"/>
                    </a:cubicBezTo>
                    <a:cubicBezTo>
                      <a:pt x="4025" y="0"/>
                      <a:pt x="3763" y="0"/>
                      <a:pt x="3478"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56"/>
              <p:cNvSpPr/>
              <p:nvPr/>
            </p:nvSpPr>
            <p:spPr>
              <a:xfrm>
                <a:off x="-838734" y="828044"/>
                <a:ext cx="271038" cy="126241"/>
              </a:xfrm>
              <a:custGeom>
                <a:rect b="b" l="l" r="r" t="t"/>
                <a:pathLst>
                  <a:path extrusionOk="0" h="2252" w="4835">
                    <a:moveTo>
                      <a:pt x="2220" y="0"/>
                    </a:moveTo>
                    <a:cubicBezTo>
                      <a:pt x="1593" y="0"/>
                      <a:pt x="1617" y="728"/>
                      <a:pt x="1144" y="728"/>
                    </a:cubicBezTo>
                    <a:cubicBezTo>
                      <a:pt x="1132" y="728"/>
                      <a:pt x="1121" y="728"/>
                      <a:pt x="1110" y="728"/>
                    </a:cubicBezTo>
                    <a:cubicBezTo>
                      <a:pt x="619" y="728"/>
                      <a:pt x="665" y="265"/>
                      <a:pt x="147" y="265"/>
                    </a:cubicBezTo>
                    <a:cubicBezTo>
                      <a:pt x="102" y="265"/>
                      <a:pt x="54" y="268"/>
                      <a:pt x="1" y="275"/>
                    </a:cubicBezTo>
                    <a:lnTo>
                      <a:pt x="144" y="1109"/>
                    </a:lnTo>
                    <a:lnTo>
                      <a:pt x="1644" y="2061"/>
                    </a:lnTo>
                    <a:lnTo>
                      <a:pt x="2596" y="2252"/>
                    </a:lnTo>
                    <a:cubicBezTo>
                      <a:pt x="3454" y="2157"/>
                      <a:pt x="4192" y="1799"/>
                      <a:pt x="4835" y="1252"/>
                    </a:cubicBezTo>
                    <a:cubicBezTo>
                      <a:pt x="4691" y="696"/>
                      <a:pt x="4547" y="266"/>
                      <a:pt x="4158" y="266"/>
                    </a:cubicBezTo>
                    <a:cubicBezTo>
                      <a:pt x="4096" y="266"/>
                      <a:pt x="4029" y="276"/>
                      <a:pt x="3954" y="299"/>
                    </a:cubicBezTo>
                    <a:cubicBezTo>
                      <a:pt x="3766" y="367"/>
                      <a:pt x="3664" y="402"/>
                      <a:pt x="3565" y="402"/>
                    </a:cubicBezTo>
                    <a:cubicBezTo>
                      <a:pt x="3386" y="402"/>
                      <a:pt x="3215" y="290"/>
                      <a:pt x="2573" y="61"/>
                    </a:cubicBezTo>
                    <a:cubicBezTo>
                      <a:pt x="2436" y="19"/>
                      <a:pt x="2320" y="0"/>
                      <a:pt x="222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56"/>
              <p:cNvSpPr/>
              <p:nvPr/>
            </p:nvSpPr>
            <p:spPr>
              <a:xfrm>
                <a:off x="-898828" y="583633"/>
                <a:ext cx="165594" cy="206460"/>
              </a:xfrm>
              <a:custGeom>
                <a:rect b="b" l="l" r="r" t="t"/>
                <a:pathLst>
                  <a:path extrusionOk="0" h="3683" w="2954">
                    <a:moveTo>
                      <a:pt x="1599" y="0"/>
                    </a:moveTo>
                    <a:cubicBezTo>
                      <a:pt x="1485" y="0"/>
                      <a:pt x="1351" y="9"/>
                      <a:pt x="1192" y="15"/>
                    </a:cubicBezTo>
                    <a:lnTo>
                      <a:pt x="477" y="492"/>
                    </a:lnTo>
                    <a:lnTo>
                      <a:pt x="1" y="2397"/>
                    </a:lnTo>
                    <a:cubicBezTo>
                      <a:pt x="1" y="2397"/>
                      <a:pt x="192" y="3087"/>
                      <a:pt x="215" y="3111"/>
                    </a:cubicBezTo>
                    <a:cubicBezTo>
                      <a:pt x="239" y="3159"/>
                      <a:pt x="620" y="3683"/>
                      <a:pt x="620" y="3683"/>
                    </a:cubicBezTo>
                    <a:cubicBezTo>
                      <a:pt x="692" y="3635"/>
                      <a:pt x="787" y="3564"/>
                      <a:pt x="858" y="3516"/>
                    </a:cubicBezTo>
                    <a:cubicBezTo>
                      <a:pt x="1644" y="3064"/>
                      <a:pt x="1406" y="2802"/>
                      <a:pt x="1644" y="2468"/>
                    </a:cubicBezTo>
                    <a:cubicBezTo>
                      <a:pt x="1719" y="2364"/>
                      <a:pt x="1856" y="2336"/>
                      <a:pt x="2013" y="2336"/>
                    </a:cubicBezTo>
                    <a:cubicBezTo>
                      <a:pt x="2186" y="2336"/>
                      <a:pt x="2381" y="2369"/>
                      <a:pt x="2542" y="2369"/>
                    </a:cubicBezTo>
                    <a:cubicBezTo>
                      <a:pt x="2701" y="2369"/>
                      <a:pt x="2826" y="2337"/>
                      <a:pt x="2859" y="2206"/>
                    </a:cubicBezTo>
                    <a:cubicBezTo>
                      <a:pt x="2954" y="1801"/>
                      <a:pt x="2835" y="1873"/>
                      <a:pt x="2382" y="1539"/>
                    </a:cubicBezTo>
                    <a:cubicBezTo>
                      <a:pt x="1930" y="1254"/>
                      <a:pt x="2454" y="849"/>
                      <a:pt x="2216" y="349"/>
                    </a:cubicBezTo>
                    <a:cubicBezTo>
                      <a:pt x="2061" y="57"/>
                      <a:pt x="1894" y="0"/>
                      <a:pt x="1599"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56"/>
              <p:cNvSpPr/>
              <p:nvPr/>
            </p:nvSpPr>
            <p:spPr>
              <a:xfrm>
                <a:off x="-958866" y="568442"/>
                <a:ext cx="279054" cy="388535"/>
              </a:xfrm>
              <a:custGeom>
                <a:rect b="b" l="l" r="r" t="t"/>
                <a:pathLst>
                  <a:path extrusionOk="0" h="6931" w="4978">
                    <a:moveTo>
                      <a:pt x="977" y="1"/>
                    </a:moveTo>
                    <a:cubicBezTo>
                      <a:pt x="358" y="739"/>
                      <a:pt x="0" y="1668"/>
                      <a:pt x="0" y="2715"/>
                    </a:cubicBezTo>
                    <a:cubicBezTo>
                      <a:pt x="0" y="5025"/>
                      <a:pt x="1882" y="6930"/>
                      <a:pt x="4239" y="6930"/>
                    </a:cubicBezTo>
                    <a:cubicBezTo>
                      <a:pt x="4501" y="6930"/>
                      <a:pt x="4739" y="6907"/>
                      <a:pt x="4978" y="6883"/>
                    </a:cubicBezTo>
                    <a:cubicBezTo>
                      <a:pt x="3763" y="6645"/>
                      <a:pt x="2739" y="5930"/>
                      <a:pt x="2120" y="4930"/>
                    </a:cubicBezTo>
                    <a:cubicBezTo>
                      <a:pt x="2077" y="4937"/>
                      <a:pt x="2035" y="4940"/>
                      <a:pt x="1995" y="4940"/>
                    </a:cubicBezTo>
                    <a:cubicBezTo>
                      <a:pt x="1464" y="4940"/>
                      <a:pt x="1246" y="4376"/>
                      <a:pt x="1667" y="3978"/>
                    </a:cubicBezTo>
                    <a:cubicBezTo>
                      <a:pt x="1548" y="3596"/>
                      <a:pt x="1501" y="3144"/>
                      <a:pt x="1501" y="2739"/>
                    </a:cubicBezTo>
                    <a:cubicBezTo>
                      <a:pt x="1501" y="1834"/>
                      <a:pt x="1763" y="1001"/>
                      <a:pt x="2239" y="334"/>
                    </a:cubicBezTo>
                    <a:lnTo>
                      <a:pt x="1786" y="334"/>
                    </a:lnTo>
                    <a:cubicBezTo>
                      <a:pt x="1429" y="334"/>
                      <a:pt x="1167" y="167"/>
                      <a:pt x="977"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56"/>
              <p:cNvSpPr/>
              <p:nvPr/>
            </p:nvSpPr>
            <p:spPr>
              <a:xfrm>
                <a:off x="-658510" y="495006"/>
                <a:ext cx="172265" cy="263078"/>
              </a:xfrm>
              <a:custGeom>
                <a:rect b="b" l="l" r="r" t="t"/>
                <a:pathLst>
                  <a:path extrusionOk="0" h="4693" w="3073">
                    <a:moveTo>
                      <a:pt x="143" y="1"/>
                    </a:moveTo>
                    <a:cubicBezTo>
                      <a:pt x="72" y="215"/>
                      <a:pt x="1" y="525"/>
                      <a:pt x="358" y="810"/>
                    </a:cubicBezTo>
                    <a:cubicBezTo>
                      <a:pt x="929" y="1215"/>
                      <a:pt x="1168" y="1334"/>
                      <a:pt x="977" y="1787"/>
                    </a:cubicBezTo>
                    <a:cubicBezTo>
                      <a:pt x="810" y="2239"/>
                      <a:pt x="501" y="3239"/>
                      <a:pt x="1310" y="3454"/>
                    </a:cubicBezTo>
                    <a:cubicBezTo>
                      <a:pt x="2120" y="3668"/>
                      <a:pt x="2382" y="3787"/>
                      <a:pt x="2477" y="4073"/>
                    </a:cubicBezTo>
                    <a:cubicBezTo>
                      <a:pt x="2525" y="4287"/>
                      <a:pt x="2644" y="4621"/>
                      <a:pt x="2977" y="4692"/>
                    </a:cubicBezTo>
                    <a:cubicBezTo>
                      <a:pt x="3001" y="4454"/>
                      <a:pt x="3025" y="4216"/>
                      <a:pt x="3025" y="3978"/>
                    </a:cubicBezTo>
                    <a:cubicBezTo>
                      <a:pt x="3073" y="2120"/>
                      <a:pt x="1858" y="525"/>
                      <a:pt x="143"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56"/>
              <p:cNvSpPr/>
              <p:nvPr/>
            </p:nvSpPr>
            <p:spPr>
              <a:xfrm>
                <a:off x="-786657" y="503023"/>
                <a:ext cx="62784" cy="54152"/>
              </a:xfrm>
              <a:custGeom>
                <a:rect b="b" l="l" r="r" t="t"/>
                <a:pathLst>
                  <a:path extrusionOk="0" h="966" w="1120">
                    <a:moveTo>
                      <a:pt x="691" y="1"/>
                    </a:moveTo>
                    <a:lnTo>
                      <a:pt x="691" y="24"/>
                    </a:lnTo>
                    <a:lnTo>
                      <a:pt x="48" y="382"/>
                    </a:lnTo>
                    <a:lnTo>
                      <a:pt x="0" y="572"/>
                    </a:lnTo>
                    <a:cubicBezTo>
                      <a:pt x="24" y="596"/>
                      <a:pt x="48" y="667"/>
                      <a:pt x="96" y="691"/>
                    </a:cubicBezTo>
                    <a:cubicBezTo>
                      <a:pt x="235" y="914"/>
                      <a:pt x="374" y="966"/>
                      <a:pt x="499" y="966"/>
                    </a:cubicBezTo>
                    <a:cubicBezTo>
                      <a:pt x="588" y="966"/>
                      <a:pt x="669" y="939"/>
                      <a:pt x="739" y="929"/>
                    </a:cubicBezTo>
                    <a:cubicBezTo>
                      <a:pt x="929" y="906"/>
                      <a:pt x="1120" y="429"/>
                      <a:pt x="977" y="191"/>
                    </a:cubicBezTo>
                    <a:lnTo>
                      <a:pt x="882"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56"/>
              <p:cNvSpPr/>
              <p:nvPr/>
            </p:nvSpPr>
            <p:spPr>
              <a:xfrm>
                <a:off x="-825393" y="483010"/>
                <a:ext cx="90869" cy="50788"/>
              </a:xfrm>
              <a:custGeom>
                <a:rect b="b" l="l" r="r" t="t"/>
                <a:pathLst>
                  <a:path extrusionOk="0" h="906" w="1621">
                    <a:moveTo>
                      <a:pt x="1549" y="0"/>
                    </a:moveTo>
                    <a:cubicBezTo>
                      <a:pt x="977" y="24"/>
                      <a:pt x="477" y="191"/>
                      <a:pt x="1" y="429"/>
                    </a:cubicBezTo>
                    <a:cubicBezTo>
                      <a:pt x="25" y="500"/>
                      <a:pt x="96" y="548"/>
                      <a:pt x="144" y="572"/>
                    </a:cubicBezTo>
                    <a:cubicBezTo>
                      <a:pt x="310" y="620"/>
                      <a:pt x="549" y="715"/>
                      <a:pt x="715" y="905"/>
                    </a:cubicBezTo>
                    <a:cubicBezTo>
                      <a:pt x="977" y="691"/>
                      <a:pt x="1287" y="500"/>
                      <a:pt x="1620" y="358"/>
                    </a:cubicBezTo>
                    <a:cubicBezTo>
                      <a:pt x="1573" y="239"/>
                      <a:pt x="1549" y="119"/>
                      <a:pt x="1549"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32" name="Google Shape;20032;p56"/>
            <p:cNvSpPr/>
            <p:nvPr/>
          </p:nvSpPr>
          <p:spPr>
            <a:xfrm>
              <a:off x="10404195" y="1412163"/>
              <a:ext cx="325750" cy="251418"/>
            </a:xfrm>
            <a:custGeom>
              <a:rect b="b" l="l" r="r" t="t"/>
              <a:pathLst>
                <a:path extrusionOk="0" h="4485" w="5811">
                  <a:moveTo>
                    <a:pt x="5573" y="0"/>
                  </a:moveTo>
                  <a:lnTo>
                    <a:pt x="4453" y="548"/>
                  </a:lnTo>
                  <a:lnTo>
                    <a:pt x="2358" y="1882"/>
                  </a:lnTo>
                  <a:lnTo>
                    <a:pt x="786" y="3334"/>
                  </a:lnTo>
                  <a:lnTo>
                    <a:pt x="0" y="4358"/>
                  </a:lnTo>
                  <a:lnTo>
                    <a:pt x="0" y="4453"/>
                  </a:lnTo>
                  <a:cubicBezTo>
                    <a:pt x="30" y="4473"/>
                    <a:pt x="67" y="4485"/>
                    <a:pt x="105" y="4485"/>
                  </a:cubicBezTo>
                  <a:cubicBezTo>
                    <a:pt x="158" y="4485"/>
                    <a:pt x="210" y="4462"/>
                    <a:pt x="238" y="4406"/>
                  </a:cubicBezTo>
                  <a:cubicBezTo>
                    <a:pt x="1477" y="3120"/>
                    <a:pt x="3406" y="1405"/>
                    <a:pt x="5787" y="691"/>
                  </a:cubicBezTo>
                  <a:lnTo>
                    <a:pt x="5811" y="572"/>
                  </a:lnTo>
                  <a:lnTo>
                    <a:pt x="5573" y="0"/>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56"/>
            <p:cNvSpPr/>
            <p:nvPr/>
          </p:nvSpPr>
          <p:spPr>
            <a:xfrm>
              <a:off x="10397468" y="1388115"/>
              <a:ext cx="323171" cy="271038"/>
            </a:xfrm>
            <a:custGeom>
              <a:rect b="b" l="l" r="r" t="t"/>
              <a:pathLst>
                <a:path extrusionOk="0" h="4835" w="5765">
                  <a:moveTo>
                    <a:pt x="5454" y="1"/>
                  </a:moveTo>
                  <a:cubicBezTo>
                    <a:pt x="5454" y="1"/>
                    <a:pt x="2263" y="1382"/>
                    <a:pt x="72" y="4573"/>
                  </a:cubicBezTo>
                  <a:cubicBezTo>
                    <a:pt x="1" y="4668"/>
                    <a:pt x="25" y="4787"/>
                    <a:pt x="96" y="4835"/>
                  </a:cubicBezTo>
                  <a:cubicBezTo>
                    <a:pt x="120" y="4835"/>
                    <a:pt x="120" y="4811"/>
                    <a:pt x="168" y="4787"/>
                  </a:cubicBezTo>
                  <a:cubicBezTo>
                    <a:pt x="2359" y="1929"/>
                    <a:pt x="5359" y="667"/>
                    <a:pt x="5764" y="524"/>
                  </a:cubicBezTo>
                  <a:lnTo>
                    <a:pt x="5550" y="48"/>
                  </a:lnTo>
                  <a:lnTo>
                    <a:pt x="5454"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56"/>
            <p:cNvSpPr/>
            <p:nvPr/>
          </p:nvSpPr>
          <p:spPr>
            <a:xfrm>
              <a:off x="10755283" y="1428140"/>
              <a:ext cx="54768" cy="89524"/>
            </a:xfrm>
            <a:custGeom>
              <a:rect b="b" l="l" r="r" t="t"/>
              <a:pathLst>
                <a:path extrusionOk="0" h="1597" w="977">
                  <a:moveTo>
                    <a:pt x="810" y="1"/>
                  </a:moveTo>
                  <a:lnTo>
                    <a:pt x="262" y="191"/>
                  </a:lnTo>
                  <a:lnTo>
                    <a:pt x="381" y="477"/>
                  </a:lnTo>
                  <a:lnTo>
                    <a:pt x="357" y="644"/>
                  </a:lnTo>
                  <a:lnTo>
                    <a:pt x="96" y="954"/>
                  </a:lnTo>
                  <a:lnTo>
                    <a:pt x="0" y="1239"/>
                  </a:lnTo>
                  <a:lnTo>
                    <a:pt x="24" y="1549"/>
                  </a:lnTo>
                  <a:lnTo>
                    <a:pt x="143" y="1597"/>
                  </a:lnTo>
                  <a:lnTo>
                    <a:pt x="762" y="1073"/>
                  </a:lnTo>
                  <a:cubicBezTo>
                    <a:pt x="929" y="954"/>
                    <a:pt x="977" y="763"/>
                    <a:pt x="977" y="620"/>
                  </a:cubicBezTo>
                  <a:lnTo>
                    <a:pt x="929" y="25"/>
                  </a:lnTo>
                  <a:lnTo>
                    <a:pt x="810"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56"/>
            <p:cNvSpPr/>
            <p:nvPr/>
          </p:nvSpPr>
          <p:spPr>
            <a:xfrm>
              <a:off x="10735270" y="1438847"/>
              <a:ext cx="42772" cy="91430"/>
            </a:xfrm>
            <a:custGeom>
              <a:rect b="b" l="l" r="r" t="t"/>
              <a:pathLst>
                <a:path extrusionOk="0" h="1631" w="763">
                  <a:moveTo>
                    <a:pt x="691" y="0"/>
                  </a:moveTo>
                  <a:lnTo>
                    <a:pt x="333" y="167"/>
                  </a:lnTo>
                  <a:lnTo>
                    <a:pt x="262" y="286"/>
                  </a:lnTo>
                  <a:lnTo>
                    <a:pt x="333" y="453"/>
                  </a:lnTo>
                  <a:cubicBezTo>
                    <a:pt x="357" y="548"/>
                    <a:pt x="357" y="667"/>
                    <a:pt x="286" y="715"/>
                  </a:cubicBezTo>
                  <a:lnTo>
                    <a:pt x="167" y="905"/>
                  </a:lnTo>
                  <a:cubicBezTo>
                    <a:pt x="24" y="1072"/>
                    <a:pt x="0" y="1310"/>
                    <a:pt x="95" y="1525"/>
                  </a:cubicBezTo>
                  <a:cubicBezTo>
                    <a:pt x="111" y="1588"/>
                    <a:pt x="180" y="1630"/>
                    <a:pt x="252" y="1630"/>
                  </a:cubicBezTo>
                  <a:cubicBezTo>
                    <a:pt x="288" y="1630"/>
                    <a:pt x="326" y="1620"/>
                    <a:pt x="357" y="1596"/>
                  </a:cubicBezTo>
                  <a:lnTo>
                    <a:pt x="524" y="1406"/>
                  </a:lnTo>
                  <a:cubicBezTo>
                    <a:pt x="500" y="1382"/>
                    <a:pt x="500" y="1358"/>
                    <a:pt x="476" y="1310"/>
                  </a:cubicBezTo>
                  <a:cubicBezTo>
                    <a:pt x="381" y="1120"/>
                    <a:pt x="405" y="882"/>
                    <a:pt x="572" y="691"/>
                  </a:cubicBezTo>
                  <a:lnTo>
                    <a:pt x="691" y="524"/>
                  </a:lnTo>
                  <a:cubicBezTo>
                    <a:pt x="738" y="429"/>
                    <a:pt x="762" y="334"/>
                    <a:pt x="714" y="239"/>
                  </a:cubicBezTo>
                  <a:lnTo>
                    <a:pt x="643" y="72"/>
                  </a:lnTo>
                  <a:lnTo>
                    <a:pt x="691"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56"/>
            <p:cNvSpPr/>
            <p:nvPr/>
          </p:nvSpPr>
          <p:spPr>
            <a:xfrm>
              <a:off x="10684538" y="1312044"/>
              <a:ext cx="92159" cy="56114"/>
            </a:xfrm>
            <a:custGeom>
              <a:rect b="b" l="l" r="r" t="t"/>
              <a:pathLst>
                <a:path extrusionOk="0" h="1001" w="1644">
                  <a:moveTo>
                    <a:pt x="810" y="0"/>
                  </a:moveTo>
                  <a:lnTo>
                    <a:pt x="48" y="48"/>
                  </a:lnTo>
                  <a:lnTo>
                    <a:pt x="0" y="119"/>
                  </a:lnTo>
                  <a:lnTo>
                    <a:pt x="95" y="357"/>
                  </a:lnTo>
                  <a:lnTo>
                    <a:pt x="405" y="595"/>
                  </a:lnTo>
                  <a:lnTo>
                    <a:pt x="881" y="691"/>
                  </a:lnTo>
                  <a:lnTo>
                    <a:pt x="953" y="786"/>
                  </a:lnTo>
                  <a:lnTo>
                    <a:pt x="1048" y="1000"/>
                  </a:lnTo>
                  <a:lnTo>
                    <a:pt x="1643" y="762"/>
                  </a:lnTo>
                  <a:lnTo>
                    <a:pt x="1643" y="667"/>
                  </a:lnTo>
                  <a:lnTo>
                    <a:pt x="1262" y="214"/>
                  </a:lnTo>
                  <a:cubicBezTo>
                    <a:pt x="1143" y="95"/>
                    <a:pt x="1000" y="0"/>
                    <a:pt x="81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56"/>
            <p:cNvSpPr/>
            <p:nvPr/>
          </p:nvSpPr>
          <p:spPr>
            <a:xfrm>
              <a:off x="10659144" y="1316025"/>
              <a:ext cx="84142" cy="56114"/>
            </a:xfrm>
            <a:custGeom>
              <a:rect b="b" l="l" r="r" t="t"/>
              <a:pathLst>
                <a:path extrusionOk="0" h="1001" w="1501">
                  <a:moveTo>
                    <a:pt x="191" y="1"/>
                  </a:moveTo>
                  <a:cubicBezTo>
                    <a:pt x="72" y="1"/>
                    <a:pt x="1" y="120"/>
                    <a:pt x="48" y="215"/>
                  </a:cubicBezTo>
                  <a:cubicBezTo>
                    <a:pt x="120" y="405"/>
                    <a:pt x="310" y="548"/>
                    <a:pt x="548" y="596"/>
                  </a:cubicBezTo>
                  <a:lnTo>
                    <a:pt x="763" y="620"/>
                  </a:lnTo>
                  <a:cubicBezTo>
                    <a:pt x="858" y="620"/>
                    <a:pt x="929" y="715"/>
                    <a:pt x="1001" y="810"/>
                  </a:cubicBezTo>
                  <a:lnTo>
                    <a:pt x="1048" y="977"/>
                  </a:lnTo>
                  <a:lnTo>
                    <a:pt x="1120" y="1001"/>
                  </a:lnTo>
                  <a:lnTo>
                    <a:pt x="1501" y="882"/>
                  </a:lnTo>
                  <a:lnTo>
                    <a:pt x="1453" y="715"/>
                  </a:lnTo>
                  <a:cubicBezTo>
                    <a:pt x="1406" y="620"/>
                    <a:pt x="1334" y="572"/>
                    <a:pt x="1215" y="524"/>
                  </a:cubicBezTo>
                  <a:lnTo>
                    <a:pt x="1001" y="501"/>
                  </a:lnTo>
                  <a:cubicBezTo>
                    <a:pt x="763" y="477"/>
                    <a:pt x="572" y="334"/>
                    <a:pt x="501" y="120"/>
                  </a:cubicBezTo>
                  <a:cubicBezTo>
                    <a:pt x="453" y="96"/>
                    <a:pt x="501" y="24"/>
                    <a:pt x="50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56"/>
            <p:cNvSpPr/>
            <p:nvPr/>
          </p:nvSpPr>
          <p:spPr>
            <a:xfrm>
              <a:off x="10874069" y="1326227"/>
              <a:ext cx="54824" cy="35260"/>
            </a:xfrm>
            <a:custGeom>
              <a:rect b="b" l="l" r="r" t="t"/>
              <a:pathLst>
                <a:path extrusionOk="0" h="629" w="978">
                  <a:moveTo>
                    <a:pt x="769" y="0"/>
                  </a:moveTo>
                  <a:cubicBezTo>
                    <a:pt x="750" y="0"/>
                    <a:pt x="732" y="3"/>
                    <a:pt x="715" y="9"/>
                  </a:cubicBezTo>
                  <a:lnTo>
                    <a:pt x="120" y="247"/>
                  </a:lnTo>
                  <a:cubicBezTo>
                    <a:pt x="25" y="319"/>
                    <a:pt x="1" y="414"/>
                    <a:pt x="25" y="509"/>
                  </a:cubicBezTo>
                  <a:cubicBezTo>
                    <a:pt x="48" y="581"/>
                    <a:pt x="144" y="628"/>
                    <a:pt x="191" y="628"/>
                  </a:cubicBezTo>
                  <a:cubicBezTo>
                    <a:pt x="239" y="628"/>
                    <a:pt x="263" y="628"/>
                    <a:pt x="263" y="581"/>
                  </a:cubicBezTo>
                  <a:lnTo>
                    <a:pt x="858" y="342"/>
                  </a:lnTo>
                  <a:cubicBezTo>
                    <a:pt x="930" y="295"/>
                    <a:pt x="977" y="200"/>
                    <a:pt x="930" y="104"/>
                  </a:cubicBezTo>
                  <a:cubicBezTo>
                    <a:pt x="893" y="32"/>
                    <a:pt x="829" y="0"/>
                    <a:pt x="769"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56"/>
            <p:cNvSpPr/>
            <p:nvPr/>
          </p:nvSpPr>
          <p:spPr>
            <a:xfrm>
              <a:off x="10713913" y="1356050"/>
              <a:ext cx="148216" cy="99334"/>
            </a:xfrm>
            <a:custGeom>
              <a:rect b="b" l="l" r="r" t="t"/>
              <a:pathLst>
                <a:path extrusionOk="0" h="1772" w="2644">
                  <a:moveTo>
                    <a:pt x="2334" y="1"/>
                  </a:moveTo>
                  <a:lnTo>
                    <a:pt x="2310" y="25"/>
                  </a:lnTo>
                  <a:lnTo>
                    <a:pt x="24" y="954"/>
                  </a:lnTo>
                  <a:lnTo>
                    <a:pt x="0" y="1001"/>
                  </a:lnTo>
                  <a:lnTo>
                    <a:pt x="262" y="1668"/>
                  </a:lnTo>
                  <a:cubicBezTo>
                    <a:pt x="280" y="1741"/>
                    <a:pt x="354" y="1772"/>
                    <a:pt x="430" y="1772"/>
                  </a:cubicBezTo>
                  <a:cubicBezTo>
                    <a:pt x="454" y="1772"/>
                    <a:pt x="478" y="1769"/>
                    <a:pt x="500" y="1763"/>
                  </a:cubicBezTo>
                  <a:lnTo>
                    <a:pt x="2596" y="882"/>
                  </a:lnTo>
                  <a:lnTo>
                    <a:pt x="2643" y="739"/>
                  </a:lnTo>
                  <a:lnTo>
                    <a:pt x="2334" y="1"/>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56"/>
            <p:cNvSpPr/>
            <p:nvPr/>
          </p:nvSpPr>
          <p:spPr>
            <a:xfrm>
              <a:off x="10703206" y="1325386"/>
              <a:ext cx="144236" cy="86833"/>
            </a:xfrm>
            <a:custGeom>
              <a:rect b="b" l="l" r="r" t="t"/>
              <a:pathLst>
                <a:path extrusionOk="0" h="1549" w="2573">
                  <a:moveTo>
                    <a:pt x="2239" y="0"/>
                  </a:moveTo>
                  <a:lnTo>
                    <a:pt x="120" y="881"/>
                  </a:lnTo>
                  <a:cubicBezTo>
                    <a:pt x="24" y="905"/>
                    <a:pt x="0" y="1024"/>
                    <a:pt x="24" y="1120"/>
                  </a:cubicBezTo>
                  <a:lnTo>
                    <a:pt x="215" y="1548"/>
                  </a:lnTo>
                  <a:lnTo>
                    <a:pt x="239" y="1524"/>
                  </a:lnTo>
                  <a:lnTo>
                    <a:pt x="2406" y="667"/>
                  </a:lnTo>
                  <a:cubicBezTo>
                    <a:pt x="2477" y="643"/>
                    <a:pt x="2501" y="643"/>
                    <a:pt x="2572" y="596"/>
                  </a:cubicBezTo>
                  <a:lnTo>
                    <a:pt x="2358" y="72"/>
                  </a:lnTo>
                  <a:lnTo>
                    <a:pt x="2239"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56"/>
            <p:cNvSpPr/>
            <p:nvPr/>
          </p:nvSpPr>
          <p:spPr>
            <a:xfrm>
              <a:off x="10839369" y="1354760"/>
              <a:ext cx="57459" cy="52077"/>
            </a:xfrm>
            <a:custGeom>
              <a:rect b="b" l="l" r="r" t="t"/>
              <a:pathLst>
                <a:path extrusionOk="0" h="929" w="1025">
                  <a:moveTo>
                    <a:pt x="524" y="0"/>
                  </a:moveTo>
                  <a:lnTo>
                    <a:pt x="48" y="48"/>
                  </a:lnTo>
                  <a:lnTo>
                    <a:pt x="1" y="72"/>
                  </a:lnTo>
                  <a:lnTo>
                    <a:pt x="358" y="929"/>
                  </a:lnTo>
                  <a:cubicBezTo>
                    <a:pt x="739" y="834"/>
                    <a:pt x="977" y="548"/>
                    <a:pt x="1025" y="262"/>
                  </a:cubicBezTo>
                  <a:lnTo>
                    <a:pt x="1025" y="143"/>
                  </a:lnTo>
                  <a:lnTo>
                    <a:pt x="524"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56"/>
            <p:cNvSpPr/>
            <p:nvPr/>
          </p:nvSpPr>
          <p:spPr>
            <a:xfrm>
              <a:off x="10826028" y="1323760"/>
              <a:ext cx="72146" cy="45743"/>
            </a:xfrm>
            <a:custGeom>
              <a:rect b="b" l="l" r="r" t="t"/>
              <a:pathLst>
                <a:path extrusionOk="0" h="816" w="1287">
                  <a:moveTo>
                    <a:pt x="508" y="1"/>
                  </a:moveTo>
                  <a:cubicBezTo>
                    <a:pt x="347" y="1"/>
                    <a:pt x="174" y="33"/>
                    <a:pt x="0" y="101"/>
                  </a:cubicBezTo>
                  <a:lnTo>
                    <a:pt x="239" y="696"/>
                  </a:lnTo>
                  <a:cubicBezTo>
                    <a:pt x="403" y="641"/>
                    <a:pt x="561" y="614"/>
                    <a:pt x="705" y="614"/>
                  </a:cubicBezTo>
                  <a:cubicBezTo>
                    <a:pt x="935" y="614"/>
                    <a:pt x="1131" y="683"/>
                    <a:pt x="1263" y="815"/>
                  </a:cubicBezTo>
                  <a:cubicBezTo>
                    <a:pt x="1286" y="696"/>
                    <a:pt x="1286" y="553"/>
                    <a:pt x="1239" y="410"/>
                  </a:cubicBezTo>
                  <a:cubicBezTo>
                    <a:pt x="1141" y="150"/>
                    <a:pt x="855" y="1"/>
                    <a:pt x="508"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56"/>
            <p:cNvSpPr/>
            <p:nvPr/>
          </p:nvSpPr>
          <p:spPr>
            <a:xfrm>
              <a:off x="10707186" y="1390301"/>
              <a:ext cx="64186" cy="37895"/>
            </a:xfrm>
            <a:custGeom>
              <a:rect b="b" l="l" r="r" t="t"/>
              <a:pathLst>
                <a:path extrusionOk="0" h="676" w="1145">
                  <a:moveTo>
                    <a:pt x="949" y="1"/>
                  </a:moveTo>
                  <a:cubicBezTo>
                    <a:pt x="927" y="1"/>
                    <a:pt x="905" y="4"/>
                    <a:pt x="882" y="9"/>
                  </a:cubicBezTo>
                  <a:lnTo>
                    <a:pt x="120" y="295"/>
                  </a:lnTo>
                  <a:cubicBezTo>
                    <a:pt x="25" y="366"/>
                    <a:pt x="1" y="462"/>
                    <a:pt x="25" y="557"/>
                  </a:cubicBezTo>
                  <a:cubicBezTo>
                    <a:pt x="49" y="628"/>
                    <a:pt x="144" y="676"/>
                    <a:pt x="191" y="676"/>
                  </a:cubicBezTo>
                  <a:cubicBezTo>
                    <a:pt x="239" y="676"/>
                    <a:pt x="239" y="676"/>
                    <a:pt x="263" y="628"/>
                  </a:cubicBezTo>
                  <a:lnTo>
                    <a:pt x="1025" y="343"/>
                  </a:lnTo>
                  <a:cubicBezTo>
                    <a:pt x="1120" y="271"/>
                    <a:pt x="1144" y="200"/>
                    <a:pt x="1120" y="104"/>
                  </a:cubicBezTo>
                  <a:cubicBezTo>
                    <a:pt x="1084" y="32"/>
                    <a:pt x="1020" y="1"/>
                    <a:pt x="949"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4" name="Google Shape;20044;p56"/>
          <p:cNvGrpSpPr/>
          <p:nvPr/>
        </p:nvGrpSpPr>
        <p:grpSpPr>
          <a:xfrm>
            <a:off x="5858080" y="1956166"/>
            <a:ext cx="322432" cy="390168"/>
            <a:chOff x="3460125" y="1707325"/>
            <a:chExt cx="697000" cy="843425"/>
          </a:xfrm>
        </p:grpSpPr>
        <p:sp>
          <p:nvSpPr>
            <p:cNvPr id="20045" name="Google Shape;20045;p56"/>
            <p:cNvSpPr/>
            <p:nvPr/>
          </p:nvSpPr>
          <p:spPr>
            <a:xfrm>
              <a:off x="3466225" y="2182150"/>
              <a:ext cx="671075" cy="368600"/>
            </a:xfrm>
            <a:custGeom>
              <a:rect b="b" l="l" r="r" t="t"/>
              <a:pathLst>
                <a:path extrusionOk="0" h="14744" w="26843">
                  <a:moveTo>
                    <a:pt x="1666" y="1"/>
                  </a:moveTo>
                  <a:cubicBezTo>
                    <a:pt x="1" y="4640"/>
                    <a:pt x="458" y="9245"/>
                    <a:pt x="3329" y="12118"/>
                  </a:cubicBezTo>
                  <a:cubicBezTo>
                    <a:pt x="5103" y="13891"/>
                    <a:pt x="7538" y="14743"/>
                    <a:pt x="10234" y="14743"/>
                  </a:cubicBezTo>
                  <a:cubicBezTo>
                    <a:pt x="12026" y="14743"/>
                    <a:pt x="13933" y="14367"/>
                    <a:pt x="15837" y="13635"/>
                  </a:cubicBezTo>
                  <a:cubicBezTo>
                    <a:pt x="18464" y="12626"/>
                    <a:pt x="21088" y="10940"/>
                    <a:pt x="23398" y="8631"/>
                  </a:cubicBezTo>
                  <a:cubicBezTo>
                    <a:pt x="24750" y="7279"/>
                    <a:pt x="25886" y="5821"/>
                    <a:pt x="26800" y="4317"/>
                  </a:cubicBezTo>
                  <a:cubicBezTo>
                    <a:pt x="26842" y="4245"/>
                    <a:pt x="26831" y="4154"/>
                    <a:pt x="26772" y="4095"/>
                  </a:cubicBezTo>
                  <a:cubicBezTo>
                    <a:pt x="26736" y="4060"/>
                    <a:pt x="26690" y="4042"/>
                    <a:pt x="26644" y="4042"/>
                  </a:cubicBezTo>
                  <a:cubicBezTo>
                    <a:pt x="26599" y="4042"/>
                    <a:pt x="26555" y="4058"/>
                    <a:pt x="26521" y="4090"/>
                  </a:cubicBezTo>
                  <a:cubicBezTo>
                    <a:pt x="24236" y="6241"/>
                    <a:pt x="18036" y="11452"/>
                    <a:pt x="11617" y="11452"/>
                  </a:cubicBezTo>
                  <a:cubicBezTo>
                    <a:pt x="10070" y="11452"/>
                    <a:pt x="8509" y="11149"/>
                    <a:pt x="6988" y="10427"/>
                  </a:cubicBezTo>
                  <a:cubicBezTo>
                    <a:pt x="5941" y="9928"/>
                    <a:pt x="4911" y="9232"/>
                    <a:pt x="3916" y="8299"/>
                  </a:cubicBezTo>
                  <a:lnTo>
                    <a:pt x="4179" y="7866"/>
                  </a:lnTo>
                  <a:lnTo>
                    <a:pt x="2663" y="6326"/>
                  </a:lnTo>
                  <a:lnTo>
                    <a:pt x="1646" y="1969"/>
                  </a:lnTo>
                  <a:lnTo>
                    <a:pt x="1724" y="116"/>
                  </a:lnTo>
                  <a:lnTo>
                    <a:pt x="1666" y="1"/>
                  </a:ln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56"/>
            <p:cNvSpPr/>
            <p:nvPr/>
          </p:nvSpPr>
          <p:spPr>
            <a:xfrm>
              <a:off x="3479900" y="1707325"/>
              <a:ext cx="671125" cy="368625"/>
            </a:xfrm>
            <a:custGeom>
              <a:rect b="b" l="l" r="r" t="t"/>
              <a:pathLst>
                <a:path extrusionOk="0" h="14745" w="26845">
                  <a:moveTo>
                    <a:pt x="16609" y="1"/>
                  </a:moveTo>
                  <a:cubicBezTo>
                    <a:pt x="12346" y="1"/>
                    <a:pt x="7432" y="2130"/>
                    <a:pt x="3448" y="6114"/>
                  </a:cubicBezTo>
                  <a:cubicBezTo>
                    <a:pt x="2097" y="7465"/>
                    <a:pt x="960" y="8924"/>
                    <a:pt x="46" y="10428"/>
                  </a:cubicBezTo>
                  <a:cubicBezTo>
                    <a:pt x="1" y="10504"/>
                    <a:pt x="19" y="10604"/>
                    <a:pt x="88" y="10660"/>
                  </a:cubicBezTo>
                  <a:cubicBezTo>
                    <a:pt x="122" y="10688"/>
                    <a:pt x="162" y="10701"/>
                    <a:pt x="203" y="10701"/>
                  </a:cubicBezTo>
                  <a:cubicBezTo>
                    <a:pt x="246" y="10701"/>
                    <a:pt x="290" y="10685"/>
                    <a:pt x="325" y="10654"/>
                  </a:cubicBezTo>
                  <a:cubicBezTo>
                    <a:pt x="1909" y="9163"/>
                    <a:pt x="5373" y="6202"/>
                    <a:pt x="9488" y="4525"/>
                  </a:cubicBezTo>
                  <a:cubicBezTo>
                    <a:pt x="11309" y="3783"/>
                    <a:pt x="13257" y="3293"/>
                    <a:pt x="15226" y="3293"/>
                  </a:cubicBezTo>
                  <a:cubicBezTo>
                    <a:pt x="17842" y="3293"/>
                    <a:pt x="20495" y="4159"/>
                    <a:pt x="22933" y="6451"/>
                  </a:cubicBezTo>
                  <a:lnTo>
                    <a:pt x="22933" y="6460"/>
                  </a:lnTo>
                  <a:lnTo>
                    <a:pt x="23052" y="7088"/>
                  </a:lnTo>
                  <a:lnTo>
                    <a:pt x="24851" y="11483"/>
                  </a:lnTo>
                  <a:cubicBezTo>
                    <a:pt x="24851" y="11483"/>
                    <a:pt x="24817" y="13843"/>
                    <a:pt x="24851" y="13962"/>
                  </a:cubicBezTo>
                  <a:cubicBezTo>
                    <a:pt x="24885" y="14082"/>
                    <a:pt x="25181" y="14745"/>
                    <a:pt x="25181" y="14745"/>
                  </a:cubicBezTo>
                  <a:cubicBezTo>
                    <a:pt x="26845" y="10105"/>
                    <a:pt x="26388" y="5499"/>
                    <a:pt x="23517" y="2627"/>
                  </a:cubicBezTo>
                  <a:cubicBezTo>
                    <a:pt x="22744" y="1855"/>
                    <a:pt x="21847" y="1259"/>
                    <a:pt x="20858" y="830"/>
                  </a:cubicBezTo>
                  <a:cubicBezTo>
                    <a:pt x="19573" y="273"/>
                    <a:pt x="18133" y="1"/>
                    <a:pt x="16609"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56"/>
            <p:cNvSpPr/>
            <p:nvPr/>
          </p:nvSpPr>
          <p:spPr>
            <a:xfrm>
              <a:off x="3460125" y="1822625"/>
              <a:ext cx="697000" cy="612650"/>
            </a:xfrm>
            <a:custGeom>
              <a:rect b="b" l="l" r="r" t="t"/>
              <a:pathLst>
                <a:path extrusionOk="0" h="24506" w="27880">
                  <a:moveTo>
                    <a:pt x="18352" y="0"/>
                  </a:moveTo>
                  <a:cubicBezTo>
                    <a:pt x="14709" y="0"/>
                    <a:pt x="10461" y="1856"/>
                    <a:pt x="7000" y="5317"/>
                  </a:cubicBezTo>
                  <a:cubicBezTo>
                    <a:pt x="1419" y="10899"/>
                    <a:pt x="1" y="18531"/>
                    <a:pt x="3833" y="22363"/>
                  </a:cubicBezTo>
                  <a:cubicBezTo>
                    <a:pt x="5288" y="23817"/>
                    <a:pt x="7289" y="24506"/>
                    <a:pt x="9517" y="24506"/>
                  </a:cubicBezTo>
                  <a:cubicBezTo>
                    <a:pt x="9886" y="24506"/>
                    <a:pt x="10262" y="24487"/>
                    <a:pt x="10642" y="24449"/>
                  </a:cubicBezTo>
                  <a:cubicBezTo>
                    <a:pt x="10652" y="24452"/>
                    <a:pt x="10661" y="24456"/>
                    <a:pt x="10670" y="24458"/>
                  </a:cubicBezTo>
                  <a:cubicBezTo>
                    <a:pt x="10758" y="24449"/>
                    <a:pt x="10848" y="24428"/>
                    <a:pt x="10937" y="24417"/>
                  </a:cubicBezTo>
                  <a:cubicBezTo>
                    <a:pt x="11064" y="24401"/>
                    <a:pt x="11191" y="24394"/>
                    <a:pt x="11320" y="24375"/>
                  </a:cubicBezTo>
                  <a:cubicBezTo>
                    <a:pt x="11305" y="24373"/>
                    <a:pt x="11292" y="24367"/>
                    <a:pt x="11277" y="24364"/>
                  </a:cubicBezTo>
                  <a:cubicBezTo>
                    <a:pt x="14483" y="23880"/>
                    <a:pt x="17960" y="22117"/>
                    <a:pt x="20880" y="19197"/>
                  </a:cubicBezTo>
                  <a:cubicBezTo>
                    <a:pt x="26462" y="13614"/>
                    <a:pt x="27880" y="5983"/>
                    <a:pt x="24047" y="2150"/>
                  </a:cubicBezTo>
                  <a:cubicBezTo>
                    <a:pt x="22968" y="1072"/>
                    <a:pt x="21587" y="412"/>
                    <a:pt x="20037" y="141"/>
                  </a:cubicBezTo>
                  <a:lnTo>
                    <a:pt x="20045" y="139"/>
                  </a:lnTo>
                  <a:cubicBezTo>
                    <a:pt x="19971" y="126"/>
                    <a:pt x="19893" y="120"/>
                    <a:pt x="19817" y="108"/>
                  </a:cubicBezTo>
                  <a:cubicBezTo>
                    <a:pt x="19696" y="90"/>
                    <a:pt x="19575" y="68"/>
                    <a:pt x="19452" y="55"/>
                  </a:cubicBezTo>
                  <a:cubicBezTo>
                    <a:pt x="19448" y="56"/>
                    <a:pt x="19443" y="57"/>
                    <a:pt x="19440" y="58"/>
                  </a:cubicBezTo>
                  <a:cubicBezTo>
                    <a:pt x="19085" y="19"/>
                    <a:pt x="18722" y="0"/>
                    <a:pt x="18352"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56"/>
            <p:cNvSpPr/>
            <p:nvPr/>
          </p:nvSpPr>
          <p:spPr>
            <a:xfrm>
              <a:off x="3561250" y="1911875"/>
              <a:ext cx="494775" cy="434625"/>
            </a:xfrm>
            <a:custGeom>
              <a:rect b="b" l="l" r="r" t="t"/>
              <a:pathLst>
                <a:path extrusionOk="0" h="17385" w="19791">
                  <a:moveTo>
                    <a:pt x="12931" y="1"/>
                  </a:moveTo>
                  <a:cubicBezTo>
                    <a:pt x="10353" y="1"/>
                    <a:pt x="7367" y="1291"/>
                    <a:pt x="4934" y="3726"/>
                  </a:cubicBezTo>
                  <a:cubicBezTo>
                    <a:pt x="982" y="7677"/>
                    <a:pt x="0" y="13101"/>
                    <a:pt x="2740" y="15842"/>
                  </a:cubicBezTo>
                  <a:cubicBezTo>
                    <a:pt x="3785" y="16888"/>
                    <a:pt x="5224" y="17384"/>
                    <a:pt x="6822" y="17384"/>
                  </a:cubicBezTo>
                  <a:cubicBezTo>
                    <a:pt x="7254" y="17384"/>
                    <a:pt x="7697" y="17348"/>
                    <a:pt x="8148" y="17276"/>
                  </a:cubicBezTo>
                  <a:cubicBezTo>
                    <a:pt x="8154" y="17279"/>
                    <a:pt x="8161" y="17282"/>
                    <a:pt x="8167" y="17284"/>
                  </a:cubicBezTo>
                  <a:cubicBezTo>
                    <a:pt x="8252" y="17271"/>
                    <a:pt x="8338" y="17247"/>
                    <a:pt x="8423" y="17231"/>
                  </a:cubicBezTo>
                  <a:cubicBezTo>
                    <a:pt x="8499" y="17216"/>
                    <a:pt x="8573" y="17209"/>
                    <a:pt x="8650" y="17192"/>
                  </a:cubicBezTo>
                  <a:cubicBezTo>
                    <a:pt x="8644" y="17191"/>
                    <a:pt x="8638" y="17188"/>
                    <a:pt x="8632" y="17187"/>
                  </a:cubicBezTo>
                  <a:cubicBezTo>
                    <a:pt x="10741" y="16738"/>
                    <a:pt x="12966" y="15538"/>
                    <a:pt x="14857" y="13648"/>
                  </a:cubicBezTo>
                  <a:cubicBezTo>
                    <a:pt x="18808" y="9697"/>
                    <a:pt x="19790" y="4272"/>
                    <a:pt x="17050" y="1531"/>
                  </a:cubicBezTo>
                  <a:cubicBezTo>
                    <a:pt x="16376" y="858"/>
                    <a:pt x="15534" y="423"/>
                    <a:pt x="14597" y="187"/>
                  </a:cubicBezTo>
                  <a:cubicBezTo>
                    <a:pt x="14606" y="185"/>
                    <a:pt x="14616" y="182"/>
                    <a:pt x="14625" y="180"/>
                  </a:cubicBezTo>
                  <a:cubicBezTo>
                    <a:pt x="14575" y="167"/>
                    <a:pt x="14520" y="167"/>
                    <a:pt x="14469" y="155"/>
                  </a:cubicBezTo>
                  <a:cubicBezTo>
                    <a:pt x="14380" y="135"/>
                    <a:pt x="14296" y="105"/>
                    <a:pt x="14206" y="89"/>
                  </a:cubicBezTo>
                  <a:cubicBezTo>
                    <a:pt x="14188" y="94"/>
                    <a:pt x="14170" y="100"/>
                    <a:pt x="14154" y="104"/>
                  </a:cubicBezTo>
                  <a:cubicBezTo>
                    <a:pt x="13760" y="35"/>
                    <a:pt x="13351" y="1"/>
                    <a:pt x="1293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56"/>
            <p:cNvSpPr/>
            <p:nvPr/>
          </p:nvSpPr>
          <p:spPr>
            <a:xfrm>
              <a:off x="3660025" y="1998125"/>
              <a:ext cx="297175" cy="261950"/>
            </a:xfrm>
            <a:custGeom>
              <a:rect b="b" l="l" r="r" t="t"/>
              <a:pathLst>
                <a:path extrusionOk="0" h="10478" w="11887">
                  <a:moveTo>
                    <a:pt x="7478" y="1"/>
                  </a:moveTo>
                  <a:cubicBezTo>
                    <a:pt x="5946" y="1"/>
                    <a:pt x="4220" y="731"/>
                    <a:pt x="2830" y="2122"/>
                  </a:cubicBezTo>
                  <a:cubicBezTo>
                    <a:pt x="497" y="4454"/>
                    <a:pt x="1" y="7738"/>
                    <a:pt x="1722" y="9459"/>
                  </a:cubicBezTo>
                  <a:cubicBezTo>
                    <a:pt x="2411" y="10148"/>
                    <a:pt x="3351" y="10478"/>
                    <a:pt x="4380" y="10478"/>
                  </a:cubicBezTo>
                  <a:cubicBezTo>
                    <a:pt x="4917" y="10478"/>
                    <a:pt x="5477" y="10388"/>
                    <a:pt x="6039" y="10213"/>
                  </a:cubicBezTo>
                  <a:cubicBezTo>
                    <a:pt x="6042" y="10214"/>
                    <a:pt x="6044" y="10216"/>
                    <a:pt x="6048" y="10217"/>
                  </a:cubicBezTo>
                  <a:cubicBezTo>
                    <a:pt x="6073" y="10210"/>
                    <a:pt x="6099" y="10196"/>
                    <a:pt x="6124" y="10188"/>
                  </a:cubicBezTo>
                  <a:cubicBezTo>
                    <a:pt x="6161" y="10176"/>
                    <a:pt x="6198" y="10169"/>
                    <a:pt x="6234" y="10156"/>
                  </a:cubicBezTo>
                  <a:cubicBezTo>
                    <a:pt x="6230" y="10155"/>
                    <a:pt x="6227" y="10152"/>
                    <a:pt x="6223" y="10150"/>
                  </a:cubicBezTo>
                  <a:cubicBezTo>
                    <a:pt x="7213" y="9808"/>
                    <a:pt x="8201" y="9210"/>
                    <a:pt x="9059" y="8352"/>
                  </a:cubicBezTo>
                  <a:cubicBezTo>
                    <a:pt x="11391" y="6020"/>
                    <a:pt x="11886" y="2735"/>
                    <a:pt x="10166" y="1014"/>
                  </a:cubicBezTo>
                  <a:cubicBezTo>
                    <a:pt x="9864" y="713"/>
                    <a:pt x="9508" y="491"/>
                    <a:pt x="9124" y="324"/>
                  </a:cubicBezTo>
                  <a:cubicBezTo>
                    <a:pt x="9129" y="322"/>
                    <a:pt x="9134" y="319"/>
                    <a:pt x="9139" y="317"/>
                  </a:cubicBezTo>
                  <a:cubicBezTo>
                    <a:pt x="9115" y="307"/>
                    <a:pt x="9088" y="303"/>
                    <a:pt x="9064" y="294"/>
                  </a:cubicBezTo>
                  <a:cubicBezTo>
                    <a:pt x="9038" y="283"/>
                    <a:pt x="9016" y="265"/>
                    <a:pt x="8989" y="255"/>
                  </a:cubicBezTo>
                  <a:cubicBezTo>
                    <a:pt x="8983" y="258"/>
                    <a:pt x="8978" y="261"/>
                    <a:pt x="8972" y="263"/>
                  </a:cubicBezTo>
                  <a:cubicBezTo>
                    <a:pt x="8511" y="87"/>
                    <a:pt x="8006" y="1"/>
                    <a:pt x="7478"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0" name="Google Shape;20050;p56"/>
          <p:cNvGrpSpPr/>
          <p:nvPr/>
        </p:nvGrpSpPr>
        <p:grpSpPr>
          <a:xfrm>
            <a:off x="7132286" y="2722814"/>
            <a:ext cx="415242" cy="371166"/>
            <a:chOff x="5821158" y="1332898"/>
            <a:chExt cx="687601" cy="614614"/>
          </a:xfrm>
        </p:grpSpPr>
        <p:sp>
          <p:nvSpPr>
            <p:cNvPr id="20051" name="Google Shape;20051;p56"/>
            <p:cNvSpPr/>
            <p:nvPr/>
          </p:nvSpPr>
          <p:spPr>
            <a:xfrm>
              <a:off x="6136257" y="1334692"/>
              <a:ext cx="238973" cy="128260"/>
            </a:xfrm>
            <a:custGeom>
              <a:rect b="b" l="l" r="r" t="t"/>
              <a:pathLst>
                <a:path extrusionOk="0" h="2288" w="4263">
                  <a:moveTo>
                    <a:pt x="4049" y="1"/>
                  </a:moveTo>
                  <a:cubicBezTo>
                    <a:pt x="3215" y="72"/>
                    <a:pt x="2191" y="549"/>
                    <a:pt x="1048" y="1335"/>
                  </a:cubicBezTo>
                  <a:lnTo>
                    <a:pt x="119" y="1954"/>
                  </a:lnTo>
                  <a:cubicBezTo>
                    <a:pt x="24" y="2025"/>
                    <a:pt x="0" y="2097"/>
                    <a:pt x="48" y="2192"/>
                  </a:cubicBezTo>
                  <a:cubicBezTo>
                    <a:pt x="95" y="2263"/>
                    <a:pt x="143" y="2287"/>
                    <a:pt x="214" y="2287"/>
                  </a:cubicBezTo>
                  <a:cubicBezTo>
                    <a:pt x="262" y="2287"/>
                    <a:pt x="286" y="2287"/>
                    <a:pt x="334" y="2263"/>
                  </a:cubicBezTo>
                  <a:lnTo>
                    <a:pt x="1239" y="1620"/>
                  </a:lnTo>
                  <a:cubicBezTo>
                    <a:pt x="2358" y="906"/>
                    <a:pt x="3358" y="430"/>
                    <a:pt x="4096" y="358"/>
                  </a:cubicBezTo>
                  <a:cubicBezTo>
                    <a:pt x="4191" y="311"/>
                    <a:pt x="4263" y="239"/>
                    <a:pt x="4263" y="144"/>
                  </a:cubicBezTo>
                  <a:cubicBezTo>
                    <a:pt x="4215" y="49"/>
                    <a:pt x="4144" y="1"/>
                    <a:pt x="4049" y="1"/>
                  </a:cubicBezTo>
                  <a:close/>
                </a:path>
              </a:pathLst>
            </a:custGeom>
            <a:solidFill>
              <a:srgbClr val="F9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56"/>
            <p:cNvSpPr/>
            <p:nvPr/>
          </p:nvSpPr>
          <p:spPr>
            <a:xfrm>
              <a:off x="5821158" y="1636449"/>
              <a:ext cx="146927" cy="295031"/>
            </a:xfrm>
            <a:custGeom>
              <a:rect b="b" l="l" r="r" t="t"/>
              <a:pathLst>
                <a:path extrusionOk="0" h="5263" w="2621">
                  <a:moveTo>
                    <a:pt x="2408" y="0"/>
                  </a:moveTo>
                  <a:cubicBezTo>
                    <a:pt x="2348" y="0"/>
                    <a:pt x="2295" y="32"/>
                    <a:pt x="2263" y="95"/>
                  </a:cubicBezTo>
                  <a:lnTo>
                    <a:pt x="1716" y="929"/>
                  </a:lnTo>
                  <a:cubicBezTo>
                    <a:pt x="382" y="2905"/>
                    <a:pt x="1" y="4501"/>
                    <a:pt x="715" y="5215"/>
                  </a:cubicBezTo>
                  <a:cubicBezTo>
                    <a:pt x="739" y="5239"/>
                    <a:pt x="763" y="5263"/>
                    <a:pt x="834" y="5263"/>
                  </a:cubicBezTo>
                  <a:cubicBezTo>
                    <a:pt x="858" y="5263"/>
                    <a:pt x="906" y="5263"/>
                    <a:pt x="977" y="5168"/>
                  </a:cubicBezTo>
                  <a:cubicBezTo>
                    <a:pt x="1025" y="5120"/>
                    <a:pt x="1025" y="5001"/>
                    <a:pt x="977" y="4930"/>
                  </a:cubicBezTo>
                  <a:cubicBezTo>
                    <a:pt x="406" y="4382"/>
                    <a:pt x="834" y="2882"/>
                    <a:pt x="2025" y="1095"/>
                  </a:cubicBezTo>
                  <a:lnTo>
                    <a:pt x="2549" y="262"/>
                  </a:lnTo>
                  <a:cubicBezTo>
                    <a:pt x="2621" y="167"/>
                    <a:pt x="2573" y="95"/>
                    <a:pt x="2501" y="24"/>
                  </a:cubicBezTo>
                  <a:cubicBezTo>
                    <a:pt x="2470" y="8"/>
                    <a:pt x="2438" y="0"/>
                    <a:pt x="2408" y="0"/>
                  </a:cubicBezTo>
                  <a:close/>
                </a:path>
              </a:pathLst>
            </a:custGeom>
            <a:solidFill>
              <a:srgbClr val="F9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56"/>
            <p:cNvSpPr/>
            <p:nvPr/>
          </p:nvSpPr>
          <p:spPr>
            <a:xfrm>
              <a:off x="6009399" y="1416143"/>
              <a:ext cx="363197" cy="452608"/>
            </a:xfrm>
            <a:custGeom>
              <a:rect b="b" l="l" r="r" t="t"/>
              <a:pathLst>
                <a:path extrusionOk="0" h="8074" w="6479">
                  <a:moveTo>
                    <a:pt x="2787" y="1"/>
                  </a:moveTo>
                  <a:cubicBezTo>
                    <a:pt x="1144" y="596"/>
                    <a:pt x="1" y="2168"/>
                    <a:pt x="1" y="4025"/>
                  </a:cubicBezTo>
                  <a:cubicBezTo>
                    <a:pt x="1" y="5883"/>
                    <a:pt x="1215" y="7502"/>
                    <a:pt x="2906" y="8074"/>
                  </a:cubicBezTo>
                  <a:cubicBezTo>
                    <a:pt x="3573" y="8002"/>
                    <a:pt x="4168" y="7764"/>
                    <a:pt x="4668" y="7407"/>
                  </a:cubicBezTo>
                  <a:lnTo>
                    <a:pt x="4764" y="7121"/>
                  </a:lnTo>
                  <a:lnTo>
                    <a:pt x="5383" y="6526"/>
                  </a:lnTo>
                  <a:lnTo>
                    <a:pt x="5740" y="6359"/>
                  </a:lnTo>
                  <a:cubicBezTo>
                    <a:pt x="6121" y="5835"/>
                    <a:pt x="6407" y="5168"/>
                    <a:pt x="6454" y="4454"/>
                  </a:cubicBezTo>
                  <a:lnTo>
                    <a:pt x="6407" y="4311"/>
                  </a:lnTo>
                  <a:lnTo>
                    <a:pt x="6359" y="3692"/>
                  </a:lnTo>
                  <a:lnTo>
                    <a:pt x="6478" y="3478"/>
                  </a:lnTo>
                  <a:cubicBezTo>
                    <a:pt x="6431" y="2930"/>
                    <a:pt x="6240" y="2430"/>
                    <a:pt x="5978" y="2001"/>
                  </a:cubicBezTo>
                  <a:lnTo>
                    <a:pt x="5716" y="1906"/>
                  </a:lnTo>
                  <a:lnTo>
                    <a:pt x="4787" y="906"/>
                  </a:lnTo>
                  <a:lnTo>
                    <a:pt x="4787" y="715"/>
                  </a:lnTo>
                  <a:cubicBezTo>
                    <a:pt x="4216" y="310"/>
                    <a:pt x="3525" y="48"/>
                    <a:pt x="278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56"/>
            <p:cNvSpPr/>
            <p:nvPr/>
          </p:nvSpPr>
          <p:spPr>
            <a:xfrm>
              <a:off x="5923967" y="1413509"/>
              <a:ext cx="264367" cy="457934"/>
            </a:xfrm>
            <a:custGeom>
              <a:rect b="b" l="l" r="r" t="t"/>
              <a:pathLst>
                <a:path extrusionOk="0" h="8169" w="4716">
                  <a:moveTo>
                    <a:pt x="4025" y="0"/>
                  </a:moveTo>
                  <a:cubicBezTo>
                    <a:pt x="3454" y="0"/>
                    <a:pt x="2930" y="143"/>
                    <a:pt x="2454" y="333"/>
                  </a:cubicBezTo>
                  <a:lnTo>
                    <a:pt x="2406" y="548"/>
                  </a:lnTo>
                  <a:lnTo>
                    <a:pt x="882" y="1881"/>
                  </a:lnTo>
                  <a:lnTo>
                    <a:pt x="405" y="2215"/>
                  </a:lnTo>
                  <a:cubicBezTo>
                    <a:pt x="215" y="2620"/>
                    <a:pt x="48" y="3096"/>
                    <a:pt x="1" y="3620"/>
                  </a:cubicBezTo>
                  <a:lnTo>
                    <a:pt x="191" y="3882"/>
                  </a:lnTo>
                  <a:lnTo>
                    <a:pt x="239" y="4572"/>
                  </a:lnTo>
                  <a:lnTo>
                    <a:pt x="24" y="4715"/>
                  </a:lnTo>
                  <a:cubicBezTo>
                    <a:pt x="72" y="4977"/>
                    <a:pt x="144" y="5239"/>
                    <a:pt x="239" y="5525"/>
                  </a:cubicBezTo>
                  <a:lnTo>
                    <a:pt x="477" y="5644"/>
                  </a:lnTo>
                  <a:lnTo>
                    <a:pt x="1525" y="7073"/>
                  </a:lnTo>
                  <a:lnTo>
                    <a:pt x="1477" y="7240"/>
                  </a:lnTo>
                  <a:cubicBezTo>
                    <a:pt x="2192" y="7811"/>
                    <a:pt x="3097" y="8168"/>
                    <a:pt x="4049" y="8168"/>
                  </a:cubicBezTo>
                  <a:cubicBezTo>
                    <a:pt x="4263" y="8168"/>
                    <a:pt x="4502" y="8145"/>
                    <a:pt x="4716" y="8097"/>
                  </a:cubicBezTo>
                  <a:cubicBezTo>
                    <a:pt x="2882" y="7573"/>
                    <a:pt x="1620" y="5930"/>
                    <a:pt x="1620" y="4025"/>
                  </a:cubicBezTo>
                  <a:cubicBezTo>
                    <a:pt x="1620" y="2143"/>
                    <a:pt x="2835" y="572"/>
                    <a:pt x="4525" y="48"/>
                  </a:cubicBezTo>
                  <a:cubicBezTo>
                    <a:pt x="4359" y="0"/>
                    <a:pt x="4192" y="0"/>
                    <a:pt x="4025"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56"/>
            <p:cNvSpPr/>
            <p:nvPr/>
          </p:nvSpPr>
          <p:spPr>
            <a:xfrm>
              <a:off x="6057496" y="1452188"/>
              <a:ext cx="288416" cy="118169"/>
            </a:xfrm>
            <a:custGeom>
              <a:rect b="b" l="l" r="r" t="t"/>
              <a:pathLst>
                <a:path extrusionOk="0" h="2108" w="5145">
                  <a:moveTo>
                    <a:pt x="738" y="1"/>
                  </a:moveTo>
                  <a:cubicBezTo>
                    <a:pt x="476" y="239"/>
                    <a:pt x="214" y="477"/>
                    <a:pt x="0" y="786"/>
                  </a:cubicBezTo>
                  <a:cubicBezTo>
                    <a:pt x="333" y="786"/>
                    <a:pt x="691" y="906"/>
                    <a:pt x="1143" y="1191"/>
                  </a:cubicBezTo>
                  <a:cubicBezTo>
                    <a:pt x="2192" y="1902"/>
                    <a:pt x="2508" y="2107"/>
                    <a:pt x="2893" y="2107"/>
                  </a:cubicBezTo>
                  <a:cubicBezTo>
                    <a:pt x="3050" y="2107"/>
                    <a:pt x="3218" y="2073"/>
                    <a:pt x="3453" y="2025"/>
                  </a:cubicBezTo>
                  <a:cubicBezTo>
                    <a:pt x="3953" y="1953"/>
                    <a:pt x="4501" y="1525"/>
                    <a:pt x="5144" y="1358"/>
                  </a:cubicBezTo>
                  <a:cubicBezTo>
                    <a:pt x="4834" y="810"/>
                    <a:pt x="4430" y="358"/>
                    <a:pt x="3929" y="48"/>
                  </a:cubicBezTo>
                  <a:cubicBezTo>
                    <a:pt x="3525" y="215"/>
                    <a:pt x="3120" y="405"/>
                    <a:pt x="2739" y="453"/>
                  </a:cubicBezTo>
                  <a:cubicBezTo>
                    <a:pt x="2488" y="492"/>
                    <a:pt x="2308" y="521"/>
                    <a:pt x="2138" y="521"/>
                  </a:cubicBezTo>
                  <a:cubicBezTo>
                    <a:pt x="1791" y="521"/>
                    <a:pt x="1490" y="400"/>
                    <a:pt x="738"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56"/>
            <p:cNvSpPr/>
            <p:nvPr/>
          </p:nvSpPr>
          <p:spPr>
            <a:xfrm>
              <a:off x="5949361" y="1430830"/>
              <a:ext cx="154887" cy="105500"/>
            </a:xfrm>
            <a:custGeom>
              <a:rect b="b" l="l" r="r" t="t"/>
              <a:pathLst>
                <a:path extrusionOk="0" h="1882" w="2763">
                  <a:moveTo>
                    <a:pt x="2024" y="1"/>
                  </a:moveTo>
                  <a:cubicBezTo>
                    <a:pt x="1167" y="358"/>
                    <a:pt x="405" y="1048"/>
                    <a:pt x="0" y="1882"/>
                  </a:cubicBezTo>
                  <a:cubicBezTo>
                    <a:pt x="119" y="1858"/>
                    <a:pt x="262" y="1787"/>
                    <a:pt x="381" y="1739"/>
                  </a:cubicBezTo>
                  <a:cubicBezTo>
                    <a:pt x="953" y="1442"/>
                    <a:pt x="1393" y="1166"/>
                    <a:pt x="1955" y="1166"/>
                  </a:cubicBezTo>
                  <a:cubicBezTo>
                    <a:pt x="1978" y="1166"/>
                    <a:pt x="2001" y="1167"/>
                    <a:pt x="2024" y="1167"/>
                  </a:cubicBezTo>
                  <a:cubicBezTo>
                    <a:pt x="2239" y="906"/>
                    <a:pt x="2477" y="620"/>
                    <a:pt x="2763" y="429"/>
                  </a:cubicBezTo>
                  <a:cubicBezTo>
                    <a:pt x="2596" y="334"/>
                    <a:pt x="2358" y="215"/>
                    <a:pt x="2120" y="72"/>
                  </a:cubicBezTo>
                  <a:cubicBezTo>
                    <a:pt x="2072" y="24"/>
                    <a:pt x="2048" y="24"/>
                    <a:pt x="2024"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56"/>
            <p:cNvSpPr/>
            <p:nvPr/>
          </p:nvSpPr>
          <p:spPr>
            <a:xfrm>
              <a:off x="6010744" y="1593677"/>
              <a:ext cx="365831" cy="109088"/>
            </a:xfrm>
            <a:custGeom>
              <a:rect b="b" l="l" r="r" t="t"/>
              <a:pathLst>
                <a:path extrusionOk="0" h="1946" w="6526">
                  <a:moveTo>
                    <a:pt x="985" y="0"/>
                  </a:moveTo>
                  <a:cubicBezTo>
                    <a:pt x="664" y="0"/>
                    <a:pt x="373" y="40"/>
                    <a:pt x="72" y="96"/>
                  </a:cubicBezTo>
                  <a:cubicBezTo>
                    <a:pt x="24" y="334"/>
                    <a:pt x="1" y="572"/>
                    <a:pt x="1" y="811"/>
                  </a:cubicBezTo>
                  <a:lnTo>
                    <a:pt x="1" y="930"/>
                  </a:lnTo>
                  <a:cubicBezTo>
                    <a:pt x="314" y="807"/>
                    <a:pt x="612" y="720"/>
                    <a:pt x="938" y="720"/>
                  </a:cubicBezTo>
                  <a:cubicBezTo>
                    <a:pt x="1306" y="720"/>
                    <a:pt x="1711" y="830"/>
                    <a:pt x="2215" y="1120"/>
                  </a:cubicBezTo>
                  <a:cubicBezTo>
                    <a:pt x="3395" y="1778"/>
                    <a:pt x="3740" y="1946"/>
                    <a:pt x="4162" y="1946"/>
                  </a:cubicBezTo>
                  <a:cubicBezTo>
                    <a:pt x="4336" y="1946"/>
                    <a:pt x="4523" y="1917"/>
                    <a:pt x="4787" y="1882"/>
                  </a:cubicBezTo>
                  <a:cubicBezTo>
                    <a:pt x="5335" y="1811"/>
                    <a:pt x="5859" y="1477"/>
                    <a:pt x="6502" y="1287"/>
                  </a:cubicBezTo>
                  <a:cubicBezTo>
                    <a:pt x="6526" y="1144"/>
                    <a:pt x="6526" y="1001"/>
                    <a:pt x="6526" y="858"/>
                  </a:cubicBezTo>
                  <a:cubicBezTo>
                    <a:pt x="6526" y="668"/>
                    <a:pt x="6502" y="453"/>
                    <a:pt x="6454" y="287"/>
                  </a:cubicBezTo>
                  <a:cubicBezTo>
                    <a:pt x="5859" y="382"/>
                    <a:pt x="5359" y="525"/>
                    <a:pt x="4859" y="572"/>
                  </a:cubicBezTo>
                  <a:cubicBezTo>
                    <a:pt x="4601" y="593"/>
                    <a:pt x="4415" y="607"/>
                    <a:pt x="4242" y="607"/>
                  </a:cubicBezTo>
                  <a:cubicBezTo>
                    <a:pt x="3807" y="607"/>
                    <a:pt x="3456" y="515"/>
                    <a:pt x="2263" y="191"/>
                  </a:cubicBezTo>
                  <a:cubicBezTo>
                    <a:pt x="1756" y="52"/>
                    <a:pt x="1351" y="0"/>
                    <a:pt x="98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56"/>
            <p:cNvSpPr/>
            <p:nvPr/>
          </p:nvSpPr>
          <p:spPr>
            <a:xfrm>
              <a:off x="5921333" y="1599059"/>
              <a:ext cx="96139" cy="76126"/>
            </a:xfrm>
            <a:custGeom>
              <a:rect b="b" l="l" r="r" t="t"/>
              <a:pathLst>
                <a:path extrusionOk="0" h="1358" w="1715">
                  <a:moveTo>
                    <a:pt x="1715" y="0"/>
                  </a:moveTo>
                  <a:lnTo>
                    <a:pt x="1715" y="0"/>
                  </a:lnTo>
                  <a:cubicBezTo>
                    <a:pt x="1453" y="72"/>
                    <a:pt x="1191" y="119"/>
                    <a:pt x="857" y="191"/>
                  </a:cubicBezTo>
                  <a:cubicBezTo>
                    <a:pt x="595" y="238"/>
                    <a:pt x="286" y="286"/>
                    <a:pt x="24" y="286"/>
                  </a:cubicBezTo>
                  <a:cubicBezTo>
                    <a:pt x="0" y="429"/>
                    <a:pt x="0" y="596"/>
                    <a:pt x="0" y="762"/>
                  </a:cubicBezTo>
                  <a:cubicBezTo>
                    <a:pt x="0" y="953"/>
                    <a:pt x="24" y="1167"/>
                    <a:pt x="24" y="1358"/>
                  </a:cubicBezTo>
                  <a:cubicBezTo>
                    <a:pt x="262" y="1310"/>
                    <a:pt x="524" y="1286"/>
                    <a:pt x="786" y="1167"/>
                  </a:cubicBezTo>
                  <a:cubicBezTo>
                    <a:pt x="1119" y="1048"/>
                    <a:pt x="1381" y="905"/>
                    <a:pt x="1667" y="810"/>
                  </a:cubicBezTo>
                  <a:lnTo>
                    <a:pt x="1667" y="715"/>
                  </a:lnTo>
                  <a:cubicBezTo>
                    <a:pt x="1667" y="476"/>
                    <a:pt x="1691" y="238"/>
                    <a:pt x="171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56"/>
            <p:cNvSpPr/>
            <p:nvPr/>
          </p:nvSpPr>
          <p:spPr>
            <a:xfrm>
              <a:off x="6030757" y="1737857"/>
              <a:ext cx="301758" cy="95522"/>
            </a:xfrm>
            <a:custGeom>
              <a:rect b="b" l="l" r="r" t="t"/>
              <a:pathLst>
                <a:path extrusionOk="0" h="1704" w="5383">
                  <a:moveTo>
                    <a:pt x="1" y="1"/>
                  </a:moveTo>
                  <a:lnTo>
                    <a:pt x="1" y="1"/>
                  </a:lnTo>
                  <a:cubicBezTo>
                    <a:pt x="215" y="453"/>
                    <a:pt x="477" y="834"/>
                    <a:pt x="810" y="1192"/>
                  </a:cubicBezTo>
                  <a:cubicBezTo>
                    <a:pt x="893" y="1186"/>
                    <a:pt x="977" y="1184"/>
                    <a:pt x="1064" y="1184"/>
                  </a:cubicBezTo>
                  <a:cubicBezTo>
                    <a:pt x="1380" y="1184"/>
                    <a:pt x="1733" y="1222"/>
                    <a:pt x="2144" y="1334"/>
                  </a:cubicBezTo>
                  <a:cubicBezTo>
                    <a:pt x="3134" y="1620"/>
                    <a:pt x="3438" y="1704"/>
                    <a:pt x="3789" y="1704"/>
                  </a:cubicBezTo>
                  <a:cubicBezTo>
                    <a:pt x="3937" y="1704"/>
                    <a:pt x="4093" y="1689"/>
                    <a:pt x="4311" y="1668"/>
                  </a:cubicBezTo>
                  <a:cubicBezTo>
                    <a:pt x="4740" y="1406"/>
                    <a:pt x="5097" y="1049"/>
                    <a:pt x="5383" y="620"/>
                  </a:cubicBezTo>
                  <a:cubicBezTo>
                    <a:pt x="4938" y="220"/>
                    <a:pt x="4392" y="23"/>
                    <a:pt x="3819" y="23"/>
                  </a:cubicBezTo>
                  <a:cubicBezTo>
                    <a:pt x="3471" y="23"/>
                    <a:pt x="3114" y="95"/>
                    <a:pt x="2763" y="239"/>
                  </a:cubicBezTo>
                  <a:cubicBezTo>
                    <a:pt x="2370" y="413"/>
                    <a:pt x="1994" y="488"/>
                    <a:pt x="1633" y="488"/>
                  </a:cubicBezTo>
                  <a:cubicBezTo>
                    <a:pt x="1055" y="488"/>
                    <a:pt x="514" y="294"/>
                    <a:pt x="1"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56"/>
            <p:cNvSpPr/>
            <p:nvPr/>
          </p:nvSpPr>
          <p:spPr>
            <a:xfrm>
              <a:off x="5935964" y="1714705"/>
              <a:ext cx="145581" cy="101969"/>
            </a:xfrm>
            <a:custGeom>
              <a:rect b="b" l="l" r="r" t="t"/>
              <a:pathLst>
                <a:path extrusionOk="0" h="1819" w="2597">
                  <a:moveTo>
                    <a:pt x="565" y="0"/>
                  </a:moveTo>
                  <a:cubicBezTo>
                    <a:pt x="358" y="0"/>
                    <a:pt x="164" y="33"/>
                    <a:pt x="1" y="80"/>
                  </a:cubicBezTo>
                  <a:cubicBezTo>
                    <a:pt x="239" y="771"/>
                    <a:pt x="692" y="1366"/>
                    <a:pt x="1216" y="1819"/>
                  </a:cubicBezTo>
                  <a:lnTo>
                    <a:pt x="1287" y="1819"/>
                  </a:lnTo>
                  <a:cubicBezTo>
                    <a:pt x="1787" y="1724"/>
                    <a:pt x="2144" y="1605"/>
                    <a:pt x="2597" y="1581"/>
                  </a:cubicBezTo>
                  <a:cubicBezTo>
                    <a:pt x="2263" y="1247"/>
                    <a:pt x="2001" y="890"/>
                    <a:pt x="1811" y="438"/>
                  </a:cubicBezTo>
                  <a:cubicBezTo>
                    <a:pt x="1716" y="390"/>
                    <a:pt x="1597" y="319"/>
                    <a:pt x="1525" y="271"/>
                  </a:cubicBezTo>
                  <a:cubicBezTo>
                    <a:pt x="1212" y="72"/>
                    <a:pt x="873" y="0"/>
                    <a:pt x="56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56"/>
            <p:cNvSpPr/>
            <p:nvPr/>
          </p:nvSpPr>
          <p:spPr>
            <a:xfrm>
              <a:off x="6352527" y="1332898"/>
              <a:ext cx="104155" cy="65980"/>
            </a:xfrm>
            <a:custGeom>
              <a:rect b="b" l="l" r="r" t="t"/>
              <a:pathLst>
                <a:path extrusionOk="0" h="1177" w="1858">
                  <a:moveTo>
                    <a:pt x="575" y="1"/>
                  </a:moveTo>
                  <a:cubicBezTo>
                    <a:pt x="455" y="1"/>
                    <a:pt x="326" y="11"/>
                    <a:pt x="191" y="33"/>
                  </a:cubicBezTo>
                  <a:cubicBezTo>
                    <a:pt x="95" y="57"/>
                    <a:pt x="0" y="128"/>
                    <a:pt x="48" y="223"/>
                  </a:cubicBezTo>
                  <a:cubicBezTo>
                    <a:pt x="72" y="319"/>
                    <a:pt x="167" y="390"/>
                    <a:pt x="238" y="390"/>
                  </a:cubicBezTo>
                  <a:cubicBezTo>
                    <a:pt x="338" y="374"/>
                    <a:pt x="434" y="367"/>
                    <a:pt x="524" y="367"/>
                  </a:cubicBezTo>
                  <a:cubicBezTo>
                    <a:pt x="842" y="367"/>
                    <a:pt x="1095" y="461"/>
                    <a:pt x="1262" y="628"/>
                  </a:cubicBezTo>
                  <a:cubicBezTo>
                    <a:pt x="1358" y="676"/>
                    <a:pt x="1405" y="771"/>
                    <a:pt x="1429" y="866"/>
                  </a:cubicBezTo>
                  <a:lnTo>
                    <a:pt x="1524" y="1057"/>
                  </a:lnTo>
                  <a:cubicBezTo>
                    <a:pt x="1548" y="1152"/>
                    <a:pt x="1619" y="1176"/>
                    <a:pt x="1667" y="1176"/>
                  </a:cubicBezTo>
                  <a:cubicBezTo>
                    <a:pt x="1715" y="1176"/>
                    <a:pt x="1715" y="1152"/>
                    <a:pt x="1739" y="1152"/>
                  </a:cubicBezTo>
                  <a:cubicBezTo>
                    <a:pt x="1834" y="1081"/>
                    <a:pt x="1858" y="1009"/>
                    <a:pt x="1834" y="914"/>
                  </a:cubicBezTo>
                  <a:lnTo>
                    <a:pt x="1739" y="700"/>
                  </a:lnTo>
                  <a:cubicBezTo>
                    <a:pt x="1667" y="581"/>
                    <a:pt x="1596" y="438"/>
                    <a:pt x="1500" y="343"/>
                  </a:cubicBezTo>
                  <a:cubicBezTo>
                    <a:pt x="1298" y="122"/>
                    <a:pt x="982" y="1"/>
                    <a:pt x="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56"/>
            <p:cNvSpPr/>
            <p:nvPr/>
          </p:nvSpPr>
          <p:spPr>
            <a:xfrm>
              <a:off x="5855914" y="1483749"/>
              <a:ext cx="579410" cy="463764"/>
            </a:xfrm>
            <a:custGeom>
              <a:rect b="b" l="l" r="r" t="t"/>
              <a:pathLst>
                <a:path extrusionOk="0" h="8273" w="10336">
                  <a:moveTo>
                    <a:pt x="10147" y="1"/>
                  </a:moveTo>
                  <a:cubicBezTo>
                    <a:pt x="10070" y="1"/>
                    <a:pt x="9997" y="32"/>
                    <a:pt x="9978" y="104"/>
                  </a:cubicBezTo>
                  <a:lnTo>
                    <a:pt x="9788" y="414"/>
                  </a:lnTo>
                  <a:cubicBezTo>
                    <a:pt x="9192" y="1676"/>
                    <a:pt x="8121" y="3105"/>
                    <a:pt x="6811" y="4415"/>
                  </a:cubicBezTo>
                  <a:cubicBezTo>
                    <a:pt x="5477" y="5748"/>
                    <a:pt x="4049" y="6820"/>
                    <a:pt x="2786" y="7415"/>
                  </a:cubicBezTo>
                  <a:cubicBezTo>
                    <a:pt x="2079" y="7755"/>
                    <a:pt x="1480" y="7935"/>
                    <a:pt x="1021" y="7935"/>
                  </a:cubicBezTo>
                  <a:cubicBezTo>
                    <a:pt x="708" y="7935"/>
                    <a:pt x="460" y="7851"/>
                    <a:pt x="286" y="7677"/>
                  </a:cubicBezTo>
                  <a:cubicBezTo>
                    <a:pt x="262" y="7654"/>
                    <a:pt x="220" y="7642"/>
                    <a:pt x="176" y="7642"/>
                  </a:cubicBezTo>
                  <a:cubicBezTo>
                    <a:pt x="131" y="7642"/>
                    <a:pt x="83" y="7654"/>
                    <a:pt x="48" y="7677"/>
                  </a:cubicBezTo>
                  <a:cubicBezTo>
                    <a:pt x="0" y="7749"/>
                    <a:pt x="0" y="7868"/>
                    <a:pt x="48" y="7939"/>
                  </a:cubicBezTo>
                  <a:cubicBezTo>
                    <a:pt x="286" y="8177"/>
                    <a:pt x="619" y="8273"/>
                    <a:pt x="1048" y="8273"/>
                  </a:cubicBezTo>
                  <a:cubicBezTo>
                    <a:pt x="1572" y="8273"/>
                    <a:pt x="2239" y="8106"/>
                    <a:pt x="2953" y="7725"/>
                  </a:cubicBezTo>
                  <a:cubicBezTo>
                    <a:pt x="4263" y="7082"/>
                    <a:pt x="5716" y="5987"/>
                    <a:pt x="7049" y="4653"/>
                  </a:cubicBezTo>
                  <a:cubicBezTo>
                    <a:pt x="8383" y="3319"/>
                    <a:pt x="9502" y="1843"/>
                    <a:pt x="10121" y="581"/>
                  </a:cubicBezTo>
                  <a:lnTo>
                    <a:pt x="10288" y="247"/>
                  </a:lnTo>
                  <a:cubicBezTo>
                    <a:pt x="10336" y="152"/>
                    <a:pt x="10288" y="33"/>
                    <a:pt x="10217" y="9"/>
                  </a:cubicBezTo>
                  <a:cubicBezTo>
                    <a:pt x="10194" y="4"/>
                    <a:pt x="10170" y="1"/>
                    <a:pt x="101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56"/>
            <p:cNvSpPr/>
            <p:nvPr/>
          </p:nvSpPr>
          <p:spPr>
            <a:xfrm>
              <a:off x="6412564" y="1382789"/>
              <a:ext cx="92159" cy="56114"/>
            </a:xfrm>
            <a:custGeom>
              <a:rect b="b" l="l" r="r" t="t"/>
              <a:pathLst>
                <a:path extrusionOk="0" h="1001" w="1644">
                  <a:moveTo>
                    <a:pt x="644" y="0"/>
                  </a:moveTo>
                  <a:lnTo>
                    <a:pt x="215" y="286"/>
                  </a:lnTo>
                  <a:lnTo>
                    <a:pt x="1" y="643"/>
                  </a:lnTo>
                  <a:lnTo>
                    <a:pt x="1" y="715"/>
                  </a:lnTo>
                  <a:lnTo>
                    <a:pt x="1430" y="1000"/>
                  </a:lnTo>
                  <a:lnTo>
                    <a:pt x="1644" y="858"/>
                  </a:lnTo>
                  <a:cubicBezTo>
                    <a:pt x="1549" y="453"/>
                    <a:pt x="1239" y="119"/>
                    <a:pt x="834"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56"/>
            <p:cNvSpPr/>
            <p:nvPr/>
          </p:nvSpPr>
          <p:spPr>
            <a:xfrm>
              <a:off x="6384536" y="1378753"/>
              <a:ext cx="74837" cy="44117"/>
            </a:xfrm>
            <a:custGeom>
              <a:rect b="b" l="l" r="r" t="t"/>
              <a:pathLst>
                <a:path extrusionOk="0" h="787" w="1335">
                  <a:moveTo>
                    <a:pt x="953" y="1"/>
                  </a:moveTo>
                  <a:cubicBezTo>
                    <a:pt x="572" y="1"/>
                    <a:pt x="239" y="191"/>
                    <a:pt x="1" y="453"/>
                  </a:cubicBezTo>
                  <a:lnTo>
                    <a:pt x="263" y="715"/>
                  </a:lnTo>
                  <a:lnTo>
                    <a:pt x="596" y="787"/>
                  </a:lnTo>
                  <a:cubicBezTo>
                    <a:pt x="715" y="453"/>
                    <a:pt x="977" y="191"/>
                    <a:pt x="1334" y="72"/>
                  </a:cubicBezTo>
                  <a:cubicBezTo>
                    <a:pt x="1215" y="48"/>
                    <a:pt x="1072" y="1"/>
                    <a:pt x="953"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56"/>
            <p:cNvSpPr/>
            <p:nvPr/>
          </p:nvSpPr>
          <p:spPr>
            <a:xfrm>
              <a:off x="6408584" y="1450843"/>
              <a:ext cx="74781" cy="60150"/>
            </a:xfrm>
            <a:custGeom>
              <a:rect b="b" l="l" r="r" t="t"/>
              <a:pathLst>
                <a:path extrusionOk="0" h="1073" w="1334">
                  <a:moveTo>
                    <a:pt x="0" y="1"/>
                  </a:moveTo>
                  <a:lnTo>
                    <a:pt x="48" y="334"/>
                  </a:lnTo>
                  <a:lnTo>
                    <a:pt x="238" y="739"/>
                  </a:lnTo>
                  <a:lnTo>
                    <a:pt x="548" y="1049"/>
                  </a:lnTo>
                  <a:lnTo>
                    <a:pt x="786" y="1072"/>
                  </a:lnTo>
                  <a:cubicBezTo>
                    <a:pt x="1001" y="1025"/>
                    <a:pt x="1191" y="930"/>
                    <a:pt x="1334" y="787"/>
                  </a:cubicBezTo>
                  <a:lnTo>
                    <a:pt x="1310" y="691"/>
                  </a:lnTo>
                  <a:lnTo>
                    <a:pt x="0"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56"/>
            <p:cNvSpPr/>
            <p:nvPr/>
          </p:nvSpPr>
          <p:spPr>
            <a:xfrm>
              <a:off x="6369849" y="1438847"/>
              <a:ext cx="88178" cy="76126"/>
            </a:xfrm>
            <a:custGeom>
              <a:rect b="b" l="l" r="r" t="t"/>
              <a:pathLst>
                <a:path extrusionOk="0" h="1358" w="1573">
                  <a:moveTo>
                    <a:pt x="263" y="0"/>
                  </a:moveTo>
                  <a:lnTo>
                    <a:pt x="1" y="48"/>
                  </a:lnTo>
                  <a:lnTo>
                    <a:pt x="1" y="120"/>
                  </a:lnTo>
                  <a:cubicBezTo>
                    <a:pt x="1" y="810"/>
                    <a:pt x="525" y="1358"/>
                    <a:pt x="1215" y="1358"/>
                  </a:cubicBezTo>
                  <a:cubicBezTo>
                    <a:pt x="1334" y="1358"/>
                    <a:pt x="1453" y="1310"/>
                    <a:pt x="1572" y="1286"/>
                  </a:cubicBezTo>
                  <a:cubicBezTo>
                    <a:pt x="1168" y="1144"/>
                    <a:pt x="834" y="763"/>
                    <a:pt x="763" y="286"/>
                  </a:cubicBezTo>
                  <a:lnTo>
                    <a:pt x="263"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56"/>
            <p:cNvSpPr/>
            <p:nvPr/>
          </p:nvSpPr>
          <p:spPr>
            <a:xfrm>
              <a:off x="6409930" y="1410818"/>
              <a:ext cx="98829" cy="84142"/>
            </a:xfrm>
            <a:custGeom>
              <a:rect b="b" l="l" r="r" t="t"/>
              <a:pathLst>
                <a:path extrusionOk="0" h="1501" w="1763">
                  <a:moveTo>
                    <a:pt x="143" y="0"/>
                  </a:moveTo>
                  <a:lnTo>
                    <a:pt x="95" y="119"/>
                  </a:lnTo>
                  <a:lnTo>
                    <a:pt x="0" y="477"/>
                  </a:lnTo>
                  <a:lnTo>
                    <a:pt x="24" y="834"/>
                  </a:lnTo>
                  <a:cubicBezTo>
                    <a:pt x="715" y="1215"/>
                    <a:pt x="1072" y="1405"/>
                    <a:pt x="1358" y="1501"/>
                  </a:cubicBezTo>
                  <a:cubicBezTo>
                    <a:pt x="1596" y="1286"/>
                    <a:pt x="1762" y="953"/>
                    <a:pt x="1762" y="596"/>
                  </a:cubicBezTo>
                  <a:cubicBezTo>
                    <a:pt x="1715" y="548"/>
                    <a:pt x="1715" y="453"/>
                    <a:pt x="1691" y="358"/>
                  </a:cubicBezTo>
                  <a:cubicBezTo>
                    <a:pt x="1358" y="334"/>
                    <a:pt x="1000" y="262"/>
                    <a:pt x="143"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56"/>
            <p:cNvSpPr/>
            <p:nvPr/>
          </p:nvSpPr>
          <p:spPr>
            <a:xfrm>
              <a:off x="6369849" y="1404147"/>
              <a:ext cx="52133" cy="54768"/>
            </a:xfrm>
            <a:custGeom>
              <a:rect b="b" l="l" r="r" t="t"/>
              <a:pathLst>
                <a:path extrusionOk="0" h="977" w="930">
                  <a:moveTo>
                    <a:pt x="263" y="0"/>
                  </a:moveTo>
                  <a:cubicBezTo>
                    <a:pt x="120" y="191"/>
                    <a:pt x="24" y="429"/>
                    <a:pt x="1" y="667"/>
                  </a:cubicBezTo>
                  <a:cubicBezTo>
                    <a:pt x="215" y="715"/>
                    <a:pt x="406" y="810"/>
                    <a:pt x="644" y="929"/>
                  </a:cubicBezTo>
                  <a:cubicBezTo>
                    <a:pt x="691" y="953"/>
                    <a:pt x="739" y="977"/>
                    <a:pt x="763" y="977"/>
                  </a:cubicBezTo>
                  <a:lnTo>
                    <a:pt x="763" y="786"/>
                  </a:lnTo>
                  <a:cubicBezTo>
                    <a:pt x="763" y="572"/>
                    <a:pt x="834" y="358"/>
                    <a:pt x="929" y="191"/>
                  </a:cubicBezTo>
                  <a:cubicBezTo>
                    <a:pt x="858" y="143"/>
                    <a:pt x="763" y="143"/>
                    <a:pt x="715" y="119"/>
                  </a:cubicBezTo>
                  <a:cubicBezTo>
                    <a:pt x="525" y="72"/>
                    <a:pt x="382" y="24"/>
                    <a:pt x="263"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069" name="Google Shape;20069;p56"/>
          <p:cNvPicPr preferRelativeResize="0"/>
          <p:nvPr/>
        </p:nvPicPr>
        <p:blipFill>
          <a:blip r:embed="rId3">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924"/>
                                        </p:tgtEl>
                                        <p:attrNameLst>
                                          <p:attrName>style.visibility</p:attrName>
                                        </p:attrNameLst>
                                      </p:cBhvr>
                                      <p:to>
                                        <p:strVal val="visible"/>
                                      </p:to>
                                    </p:set>
                                    <p:animEffect filter="fade" transition="in">
                                      <p:cBhvr>
                                        <p:cTn dur="1000"/>
                                        <p:tgtEl>
                                          <p:spTgt spid="19924"/>
                                        </p:tgtEl>
                                      </p:cBhvr>
                                    </p:animEffect>
                                  </p:childTnLst>
                                </p:cTn>
                              </p:par>
                              <p:par>
                                <p:cTn fill="hold" nodeType="withEffect" presetClass="entr" presetID="10" presetSubtype="0">
                                  <p:stCondLst>
                                    <p:cond delay="0"/>
                                  </p:stCondLst>
                                  <p:childTnLst>
                                    <p:set>
                                      <p:cBhvr>
                                        <p:cTn dur="1" fill="hold">
                                          <p:stCondLst>
                                            <p:cond delay="0"/>
                                          </p:stCondLst>
                                        </p:cTn>
                                        <p:tgtEl>
                                          <p:spTgt spid="19925"/>
                                        </p:tgtEl>
                                        <p:attrNameLst>
                                          <p:attrName>style.visibility</p:attrName>
                                        </p:attrNameLst>
                                      </p:cBhvr>
                                      <p:to>
                                        <p:strVal val="visible"/>
                                      </p:to>
                                    </p:set>
                                    <p:animEffect filter="fade" transition="in">
                                      <p:cBhvr>
                                        <p:cTn dur="1000"/>
                                        <p:tgtEl>
                                          <p:spTgt spid="19925"/>
                                        </p:tgtEl>
                                      </p:cBhvr>
                                    </p:animEffect>
                                  </p:childTnLst>
                                </p:cTn>
                              </p:par>
                              <p:par>
                                <p:cTn fill="hold" nodeType="withEffect" presetClass="entr" presetID="10" presetSubtype="0">
                                  <p:stCondLst>
                                    <p:cond delay="0"/>
                                  </p:stCondLst>
                                  <p:childTnLst>
                                    <p:set>
                                      <p:cBhvr>
                                        <p:cTn dur="1" fill="hold">
                                          <p:stCondLst>
                                            <p:cond delay="0"/>
                                          </p:stCondLst>
                                        </p:cTn>
                                        <p:tgtEl>
                                          <p:spTgt spid="19937"/>
                                        </p:tgtEl>
                                        <p:attrNameLst>
                                          <p:attrName>style.visibility</p:attrName>
                                        </p:attrNameLst>
                                      </p:cBhvr>
                                      <p:to>
                                        <p:strVal val="visible"/>
                                      </p:to>
                                    </p:set>
                                    <p:animEffect filter="fade" transition="in">
                                      <p:cBhvr>
                                        <p:cTn dur="1000"/>
                                        <p:tgtEl>
                                          <p:spTgt spid="1993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960"/>
                                        </p:tgtEl>
                                        <p:attrNameLst>
                                          <p:attrName>style.visibility</p:attrName>
                                        </p:attrNameLst>
                                      </p:cBhvr>
                                      <p:to>
                                        <p:strVal val="visible"/>
                                      </p:to>
                                    </p:set>
                                    <p:animEffect filter="fade" transition="in">
                                      <p:cBhvr>
                                        <p:cTn dur="1000"/>
                                        <p:tgtEl>
                                          <p:spTgt spid="19960"/>
                                        </p:tgtEl>
                                      </p:cBhvr>
                                    </p:animEffect>
                                  </p:childTnLst>
                                </p:cTn>
                              </p:par>
                              <p:par>
                                <p:cTn fill="hold" nodeType="withEffect" presetClass="entr" presetID="10" presetSubtype="0">
                                  <p:stCondLst>
                                    <p:cond delay="0"/>
                                  </p:stCondLst>
                                  <p:childTnLst>
                                    <p:set>
                                      <p:cBhvr>
                                        <p:cTn dur="1" fill="hold">
                                          <p:stCondLst>
                                            <p:cond delay="0"/>
                                          </p:stCondLst>
                                        </p:cTn>
                                        <p:tgtEl>
                                          <p:spTgt spid="19961"/>
                                        </p:tgtEl>
                                        <p:attrNameLst>
                                          <p:attrName>style.visibility</p:attrName>
                                        </p:attrNameLst>
                                      </p:cBhvr>
                                      <p:to>
                                        <p:strVal val="visible"/>
                                      </p:to>
                                    </p:set>
                                    <p:animEffect filter="fade" transition="in">
                                      <p:cBhvr>
                                        <p:cTn dur="1000"/>
                                        <p:tgtEl>
                                          <p:spTgt spid="19961"/>
                                        </p:tgtEl>
                                      </p:cBhvr>
                                    </p:animEffect>
                                  </p:childTnLst>
                                </p:cTn>
                              </p:par>
                              <p:par>
                                <p:cTn fill="hold" nodeType="withEffect" presetClass="entr" presetID="10" presetSubtype="0">
                                  <p:stCondLst>
                                    <p:cond delay="0"/>
                                  </p:stCondLst>
                                  <p:childTnLst>
                                    <p:set>
                                      <p:cBhvr>
                                        <p:cTn dur="1" fill="hold">
                                          <p:stCondLst>
                                            <p:cond delay="0"/>
                                          </p:stCondLst>
                                        </p:cTn>
                                        <p:tgtEl>
                                          <p:spTgt spid="19962"/>
                                        </p:tgtEl>
                                        <p:attrNameLst>
                                          <p:attrName>style.visibility</p:attrName>
                                        </p:attrNameLst>
                                      </p:cBhvr>
                                      <p:to>
                                        <p:strVal val="visible"/>
                                      </p:to>
                                    </p:set>
                                    <p:animEffect filter="fade" transition="in">
                                      <p:cBhvr>
                                        <p:cTn dur="1000"/>
                                        <p:tgtEl>
                                          <p:spTgt spid="1996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928"/>
                                        </p:tgtEl>
                                        <p:attrNameLst>
                                          <p:attrName>style.visibility</p:attrName>
                                        </p:attrNameLst>
                                      </p:cBhvr>
                                      <p:to>
                                        <p:strVal val="visible"/>
                                      </p:to>
                                    </p:set>
                                    <p:animEffect filter="fade" transition="in">
                                      <p:cBhvr>
                                        <p:cTn dur="1000"/>
                                        <p:tgtEl>
                                          <p:spTgt spid="19928"/>
                                        </p:tgtEl>
                                      </p:cBhvr>
                                    </p:animEffect>
                                  </p:childTnLst>
                                </p:cTn>
                              </p:par>
                              <p:par>
                                <p:cTn fill="hold" nodeType="withEffect" presetClass="entr" presetID="10" presetSubtype="0">
                                  <p:stCondLst>
                                    <p:cond delay="0"/>
                                  </p:stCondLst>
                                  <p:childTnLst>
                                    <p:set>
                                      <p:cBhvr>
                                        <p:cTn dur="1" fill="hold">
                                          <p:stCondLst>
                                            <p:cond delay="0"/>
                                          </p:stCondLst>
                                        </p:cTn>
                                        <p:tgtEl>
                                          <p:spTgt spid="19929"/>
                                        </p:tgtEl>
                                        <p:attrNameLst>
                                          <p:attrName>style.visibility</p:attrName>
                                        </p:attrNameLst>
                                      </p:cBhvr>
                                      <p:to>
                                        <p:strVal val="visible"/>
                                      </p:to>
                                    </p:set>
                                    <p:animEffect filter="fade" transition="in">
                                      <p:cBhvr>
                                        <p:cTn dur="1000"/>
                                        <p:tgtEl>
                                          <p:spTgt spid="19929"/>
                                        </p:tgtEl>
                                      </p:cBhvr>
                                    </p:animEffect>
                                  </p:childTnLst>
                                </p:cTn>
                              </p:par>
                              <p:par>
                                <p:cTn fill="hold" nodeType="withEffect" presetClass="entr" presetID="10" presetSubtype="0">
                                  <p:stCondLst>
                                    <p:cond delay="0"/>
                                  </p:stCondLst>
                                  <p:childTnLst>
                                    <p:set>
                                      <p:cBhvr>
                                        <p:cTn dur="1" fill="hold">
                                          <p:stCondLst>
                                            <p:cond delay="0"/>
                                          </p:stCondLst>
                                        </p:cTn>
                                        <p:tgtEl>
                                          <p:spTgt spid="19938"/>
                                        </p:tgtEl>
                                        <p:attrNameLst>
                                          <p:attrName>style.visibility</p:attrName>
                                        </p:attrNameLst>
                                      </p:cBhvr>
                                      <p:to>
                                        <p:strVal val="visible"/>
                                      </p:to>
                                    </p:set>
                                    <p:animEffect filter="fade" transition="in">
                                      <p:cBhvr>
                                        <p:cTn dur="1000"/>
                                        <p:tgtEl>
                                          <p:spTgt spid="1993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963"/>
                                        </p:tgtEl>
                                        <p:attrNameLst>
                                          <p:attrName>style.visibility</p:attrName>
                                        </p:attrNameLst>
                                      </p:cBhvr>
                                      <p:to>
                                        <p:strVal val="visible"/>
                                      </p:to>
                                    </p:set>
                                    <p:animEffect filter="fade" transition="in">
                                      <p:cBhvr>
                                        <p:cTn dur="1000"/>
                                        <p:tgtEl>
                                          <p:spTgt spid="19963"/>
                                        </p:tgtEl>
                                      </p:cBhvr>
                                    </p:animEffect>
                                  </p:childTnLst>
                                </p:cTn>
                              </p:par>
                              <p:par>
                                <p:cTn fill="hold" nodeType="withEffect" presetClass="entr" presetID="10" presetSubtype="0">
                                  <p:stCondLst>
                                    <p:cond delay="0"/>
                                  </p:stCondLst>
                                  <p:childTnLst>
                                    <p:set>
                                      <p:cBhvr>
                                        <p:cTn dur="1" fill="hold">
                                          <p:stCondLst>
                                            <p:cond delay="0"/>
                                          </p:stCondLst>
                                        </p:cTn>
                                        <p:tgtEl>
                                          <p:spTgt spid="19964"/>
                                        </p:tgtEl>
                                        <p:attrNameLst>
                                          <p:attrName>style.visibility</p:attrName>
                                        </p:attrNameLst>
                                      </p:cBhvr>
                                      <p:to>
                                        <p:strVal val="visible"/>
                                      </p:to>
                                    </p:set>
                                    <p:animEffect filter="fade" transition="in">
                                      <p:cBhvr>
                                        <p:cTn dur="1000"/>
                                        <p:tgtEl>
                                          <p:spTgt spid="19964"/>
                                        </p:tgtEl>
                                      </p:cBhvr>
                                    </p:animEffect>
                                  </p:childTnLst>
                                </p:cTn>
                              </p:par>
                              <p:par>
                                <p:cTn fill="hold" nodeType="withEffect" presetClass="entr" presetID="10" presetSubtype="0">
                                  <p:stCondLst>
                                    <p:cond delay="0"/>
                                  </p:stCondLst>
                                  <p:childTnLst>
                                    <p:set>
                                      <p:cBhvr>
                                        <p:cTn dur="1" fill="hold">
                                          <p:stCondLst>
                                            <p:cond delay="0"/>
                                          </p:stCondLst>
                                        </p:cTn>
                                        <p:tgtEl>
                                          <p:spTgt spid="19965"/>
                                        </p:tgtEl>
                                        <p:attrNameLst>
                                          <p:attrName>style.visibility</p:attrName>
                                        </p:attrNameLst>
                                      </p:cBhvr>
                                      <p:to>
                                        <p:strVal val="visible"/>
                                      </p:to>
                                    </p:set>
                                    <p:animEffect filter="fade" transition="in">
                                      <p:cBhvr>
                                        <p:cTn dur="1000"/>
                                        <p:tgtEl>
                                          <p:spTgt spid="1996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73" name="Shape 20073"/>
        <p:cNvGrpSpPr/>
        <p:nvPr/>
      </p:nvGrpSpPr>
      <p:grpSpPr>
        <a:xfrm>
          <a:off x="0" y="0"/>
          <a:ext cx="0" cy="0"/>
          <a:chOff x="0" y="0"/>
          <a:chExt cx="0" cy="0"/>
        </a:xfrm>
      </p:grpSpPr>
      <p:sp>
        <p:nvSpPr>
          <p:cNvPr id="20074" name="Google Shape;20074;p5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Horizons at Home</a:t>
            </a:r>
            <a:endParaRPr/>
          </a:p>
        </p:txBody>
      </p:sp>
      <p:grpSp>
        <p:nvGrpSpPr>
          <p:cNvPr id="20075" name="Google Shape;20075;p57"/>
          <p:cNvGrpSpPr/>
          <p:nvPr/>
        </p:nvGrpSpPr>
        <p:grpSpPr>
          <a:xfrm>
            <a:off x="592512" y="1233964"/>
            <a:ext cx="1935726" cy="1882574"/>
            <a:chOff x="4209876" y="967650"/>
            <a:chExt cx="700918" cy="681648"/>
          </a:xfrm>
        </p:grpSpPr>
        <p:grpSp>
          <p:nvGrpSpPr>
            <p:cNvPr id="20076" name="Google Shape;20076;p57"/>
            <p:cNvGrpSpPr/>
            <p:nvPr/>
          </p:nvGrpSpPr>
          <p:grpSpPr>
            <a:xfrm rot="-3105715">
              <a:off x="4343151" y="1033423"/>
              <a:ext cx="434370" cy="550100"/>
              <a:chOff x="1143284" y="1881302"/>
              <a:chExt cx="522231" cy="661371"/>
            </a:xfrm>
          </p:grpSpPr>
          <p:sp>
            <p:nvSpPr>
              <p:cNvPr id="20077" name="Google Shape;20077;p57"/>
              <p:cNvSpPr/>
              <p:nvPr/>
            </p:nvSpPr>
            <p:spPr>
              <a:xfrm flipH="1" rot="9256444">
                <a:off x="1273863" y="2105876"/>
                <a:ext cx="52226" cy="53058"/>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57"/>
              <p:cNvSpPr/>
              <p:nvPr/>
            </p:nvSpPr>
            <p:spPr>
              <a:xfrm flipH="1" rot="9256444">
                <a:off x="1450936" y="1966008"/>
                <a:ext cx="9162" cy="9162"/>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57"/>
              <p:cNvSpPr/>
              <p:nvPr/>
            </p:nvSpPr>
            <p:spPr>
              <a:xfrm flipH="1" rot="9256444">
                <a:off x="1651132" y="1902907"/>
                <a:ext cx="12474" cy="11647"/>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57"/>
              <p:cNvSpPr/>
              <p:nvPr/>
            </p:nvSpPr>
            <p:spPr>
              <a:xfrm flipH="1" rot="9256444">
                <a:off x="1351217" y="1885333"/>
                <a:ext cx="24069" cy="24070"/>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57"/>
              <p:cNvSpPr/>
              <p:nvPr/>
            </p:nvSpPr>
            <p:spPr>
              <a:xfrm rot="-7120311">
                <a:off x="1389006" y="2200113"/>
                <a:ext cx="52228" cy="53053"/>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57"/>
              <p:cNvSpPr/>
              <p:nvPr/>
            </p:nvSpPr>
            <p:spPr>
              <a:xfrm rot="-7120311">
                <a:off x="1330555" y="1979192"/>
                <a:ext cx="53056" cy="52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57"/>
              <p:cNvSpPr/>
              <p:nvPr/>
            </p:nvSpPr>
            <p:spPr>
              <a:xfrm rot="-7120311">
                <a:off x="1390565" y="2531875"/>
                <a:ext cx="9162" cy="9161"/>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57"/>
              <p:cNvSpPr/>
              <p:nvPr/>
            </p:nvSpPr>
            <p:spPr>
              <a:xfrm rot="-7120311">
                <a:off x="1423302" y="2335305"/>
                <a:ext cx="12475" cy="12474"/>
              </a:xfrm>
              <a:custGeom>
                <a:rect b="b" l="l" r="r" t="t"/>
                <a:pathLst>
                  <a:path extrusionOk="0" h="241" w="241">
                    <a:moveTo>
                      <a:pt x="240" y="96"/>
                    </a:moveTo>
                    <a:cubicBezTo>
                      <a:pt x="240" y="240"/>
                      <a:pt x="0" y="0"/>
                      <a:pt x="144" y="0"/>
                    </a:cubicBezTo>
                    <a:cubicBezTo>
                      <a:pt x="192" y="0"/>
                      <a:pt x="240" y="48"/>
                      <a:pt x="240" y="96"/>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57"/>
              <p:cNvSpPr/>
              <p:nvPr/>
            </p:nvSpPr>
            <p:spPr>
              <a:xfrm rot="-7120311">
                <a:off x="1260797" y="2362820"/>
                <a:ext cx="12475" cy="11646"/>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57"/>
              <p:cNvSpPr/>
              <p:nvPr/>
            </p:nvSpPr>
            <p:spPr>
              <a:xfrm rot="-7120311">
                <a:off x="1515049" y="2015444"/>
                <a:ext cx="24897" cy="24896"/>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57"/>
              <p:cNvSpPr/>
              <p:nvPr/>
            </p:nvSpPr>
            <p:spPr>
              <a:xfrm rot="-7120311">
                <a:off x="1626221" y="2015439"/>
                <a:ext cx="24069" cy="24896"/>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57"/>
              <p:cNvSpPr/>
              <p:nvPr/>
            </p:nvSpPr>
            <p:spPr>
              <a:xfrm rot="-7120311">
                <a:off x="1417099" y="2091463"/>
                <a:ext cx="24897" cy="24068"/>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57"/>
              <p:cNvSpPr/>
              <p:nvPr/>
            </p:nvSpPr>
            <p:spPr>
              <a:xfrm rot="-7120311">
                <a:off x="1548675" y="2171929"/>
                <a:ext cx="24069" cy="24068"/>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57"/>
              <p:cNvSpPr/>
              <p:nvPr/>
            </p:nvSpPr>
            <p:spPr>
              <a:xfrm rot="-7120311">
                <a:off x="1159262" y="2014711"/>
                <a:ext cx="89496" cy="89491"/>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1" name="Google Shape;20091;p57"/>
            <p:cNvGrpSpPr/>
            <p:nvPr/>
          </p:nvGrpSpPr>
          <p:grpSpPr>
            <a:xfrm>
              <a:off x="4440440" y="1176521"/>
              <a:ext cx="263061" cy="263901"/>
              <a:chOff x="4813900" y="3105225"/>
              <a:chExt cx="164300" cy="164825"/>
            </a:xfrm>
          </p:grpSpPr>
          <p:sp>
            <p:nvSpPr>
              <p:cNvPr id="20092" name="Google Shape;20092;p57"/>
              <p:cNvSpPr/>
              <p:nvPr/>
            </p:nvSpPr>
            <p:spPr>
              <a:xfrm>
                <a:off x="4813900" y="3105225"/>
                <a:ext cx="164300" cy="164350"/>
              </a:xfrm>
              <a:custGeom>
                <a:rect b="b" l="l" r="r" t="t"/>
                <a:pathLst>
                  <a:path extrusionOk="0" h="6574" w="6572">
                    <a:moveTo>
                      <a:pt x="3296" y="0"/>
                    </a:moveTo>
                    <a:cubicBezTo>
                      <a:pt x="2433" y="0"/>
                      <a:pt x="1563" y="335"/>
                      <a:pt x="901" y="1013"/>
                    </a:cubicBezTo>
                    <a:cubicBezTo>
                      <a:pt x="668" y="1246"/>
                      <a:pt x="501" y="1513"/>
                      <a:pt x="367" y="1813"/>
                    </a:cubicBezTo>
                    <a:cubicBezTo>
                      <a:pt x="134" y="2280"/>
                      <a:pt x="0" y="2780"/>
                      <a:pt x="0" y="3281"/>
                    </a:cubicBezTo>
                    <a:lnTo>
                      <a:pt x="0" y="3581"/>
                    </a:lnTo>
                    <a:cubicBezTo>
                      <a:pt x="151" y="5360"/>
                      <a:pt x="1674" y="6574"/>
                      <a:pt x="3300" y="6574"/>
                    </a:cubicBezTo>
                    <a:cubicBezTo>
                      <a:pt x="3839" y="6574"/>
                      <a:pt x="4389" y="6440"/>
                      <a:pt x="4904" y="6150"/>
                    </a:cubicBezTo>
                    <a:cubicBezTo>
                      <a:pt x="5471" y="5816"/>
                      <a:pt x="5938" y="5316"/>
                      <a:pt x="6238" y="4715"/>
                    </a:cubicBezTo>
                    <a:cubicBezTo>
                      <a:pt x="6372" y="4448"/>
                      <a:pt x="6472" y="4148"/>
                      <a:pt x="6505" y="3881"/>
                    </a:cubicBezTo>
                    <a:cubicBezTo>
                      <a:pt x="6538" y="3681"/>
                      <a:pt x="6572" y="3481"/>
                      <a:pt x="6572" y="3314"/>
                    </a:cubicBezTo>
                    <a:cubicBezTo>
                      <a:pt x="6572" y="3047"/>
                      <a:pt x="6538" y="2814"/>
                      <a:pt x="6505" y="2580"/>
                    </a:cubicBezTo>
                    <a:cubicBezTo>
                      <a:pt x="6372" y="2080"/>
                      <a:pt x="6171" y="1646"/>
                      <a:pt x="5871" y="1246"/>
                    </a:cubicBezTo>
                    <a:cubicBezTo>
                      <a:pt x="5220" y="419"/>
                      <a:pt x="4262" y="0"/>
                      <a:pt x="3296"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93" name="Google Shape;20093;p57"/>
              <p:cNvGrpSpPr/>
              <p:nvPr/>
            </p:nvGrpSpPr>
            <p:grpSpPr>
              <a:xfrm>
                <a:off x="4813900" y="3131350"/>
                <a:ext cx="162650" cy="138700"/>
                <a:chOff x="4813900" y="3131350"/>
                <a:chExt cx="162650" cy="138700"/>
              </a:xfrm>
            </p:grpSpPr>
            <p:sp>
              <p:nvSpPr>
                <p:cNvPr id="20094" name="Google Shape;20094;p57"/>
                <p:cNvSpPr/>
                <p:nvPr/>
              </p:nvSpPr>
              <p:spPr>
                <a:xfrm>
                  <a:off x="4822225" y="3131350"/>
                  <a:ext cx="153475" cy="47825"/>
                </a:xfrm>
                <a:custGeom>
                  <a:rect b="b" l="l" r="r" t="t"/>
                  <a:pathLst>
                    <a:path extrusionOk="0" h="1913" w="6139">
                      <a:moveTo>
                        <a:pt x="568" y="1"/>
                      </a:moveTo>
                      <a:cubicBezTo>
                        <a:pt x="335" y="234"/>
                        <a:pt x="168" y="501"/>
                        <a:pt x="1" y="768"/>
                      </a:cubicBezTo>
                      <a:cubicBezTo>
                        <a:pt x="134" y="801"/>
                        <a:pt x="268" y="868"/>
                        <a:pt x="401" y="935"/>
                      </a:cubicBezTo>
                      <a:cubicBezTo>
                        <a:pt x="501" y="1002"/>
                        <a:pt x="601" y="1102"/>
                        <a:pt x="701" y="1235"/>
                      </a:cubicBezTo>
                      <a:cubicBezTo>
                        <a:pt x="868" y="1435"/>
                        <a:pt x="1035" y="1602"/>
                        <a:pt x="1235" y="1769"/>
                      </a:cubicBezTo>
                      <a:cubicBezTo>
                        <a:pt x="1382" y="1876"/>
                        <a:pt x="1465" y="1913"/>
                        <a:pt x="1535" y="1913"/>
                      </a:cubicBezTo>
                      <a:cubicBezTo>
                        <a:pt x="1640" y="1913"/>
                        <a:pt x="1716" y="1829"/>
                        <a:pt x="1936" y="1769"/>
                      </a:cubicBezTo>
                      <a:cubicBezTo>
                        <a:pt x="2025" y="1745"/>
                        <a:pt x="2094" y="1736"/>
                        <a:pt x="2154" y="1736"/>
                      </a:cubicBezTo>
                      <a:cubicBezTo>
                        <a:pt x="2299" y="1736"/>
                        <a:pt x="2390" y="1785"/>
                        <a:pt x="2574" y="1785"/>
                      </a:cubicBezTo>
                      <a:cubicBezTo>
                        <a:pt x="2629" y="1785"/>
                        <a:pt x="2693" y="1781"/>
                        <a:pt x="2770" y="1769"/>
                      </a:cubicBezTo>
                      <a:cubicBezTo>
                        <a:pt x="3203" y="1702"/>
                        <a:pt x="3203" y="1735"/>
                        <a:pt x="3337" y="1635"/>
                      </a:cubicBezTo>
                      <a:cubicBezTo>
                        <a:pt x="3437" y="1569"/>
                        <a:pt x="3537" y="1469"/>
                        <a:pt x="3604" y="1369"/>
                      </a:cubicBezTo>
                      <a:cubicBezTo>
                        <a:pt x="3604" y="1369"/>
                        <a:pt x="3904" y="1202"/>
                        <a:pt x="4037" y="1135"/>
                      </a:cubicBezTo>
                      <a:cubicBezTo>
                        <a:pt x="4088" y="1110"/>
                        <a:pt x="4139" y="1099"/>
                        <a:pt x="4188" y="1099"/>
                      </a:cubicBezTo>
                      <a:cubicBezTo>
                        <a:pt x="4268" y="1099"/>
                        <a:pt x="4342" y="1127"/>
                        <a:pt x="4404" y="1168"/>
                      </a:cubicBezTo>
                      <a:cubicBezTo>
                        <a:pt x="4471" y="1235"/>
                        <a:pt x="4904" y="1535"/>
                        <a:pt x="4904" y="1535"/>
                      </a:cubicBezTo>
                      <a:lnTo>
                        <a:pt x="5338" y="1769"/>
                      </a:lnTo>
                      <a:lnTo>
                        <a:pt x="5872" y="1669"/>
                      </a:lnTo>
                      <a:cubicBezTo>
                        <a:pt x="5972" y="1635"/>
                        <a:pt x="6039" y="1602"/>
                        <a:pt x="6139" y="1535"/>
                      </a:cubicBezTo>
                      <a:cubicBezTo>
                        <a:pt x="6039" y="1068"/>
                        <a:pt x="5838" y="601"/>
                        <a:pt x="5538" y="234"/>
                      </a:cubicBezTo>
                      <a:lnTo>
                        <a:pt x="5038" y="201"/>
                      </a:lnTo>
                      <a:cubicBezTo>
                        <a:pt x="4989" y="191"/>
                        <a:pt x="4943" y="187"/>
                        <a:pt x="4899" y="187"/>
                      </a:cubicBezTo>
                      <a:cubicBezTo>
                        <a:pt x="4793" y="187"/>
                        <a:pt x="4699" y="211"/>
                        <a:pt x="4604" y="234"/>
                      </a:cubicBezTo>
                      <a:lnTo>
                        <a:pt x="3904" y="368"/>
                      </a:lnTo>
                      <a:cubicBezTo>
                        <a:pt x="3570" y="435"/>
                        <a:pt x="3537" y="501"/>
                        <a:pt x="3337" y="535"/>
                      </a:cubicBezTo>
                      <a:cubicBezTo>
                        <a:pt x="3137" y="535"/>
                        <a:pt x="2936" y="535"/>
                        <a:pt x="2770" y="501"/>
                      </a:cubicBezTo>
                      <a:cubicBezTo>
                        <a:pt x="2770" y="501"/>
                        <a:pt x="2236" y="401"/>
                        <a:pt x="1969" y="368"/>
                      </a:cubicBezTo>
                      <a:cubicBezTo>
                        <a:pt x="1919" y="351"/>
                        <a:pt x="1861" y="343"/>
                        <a:pt x="1798" y="343"/>
                      </a:cubicBezTo>
                      <a:cubicBezTo>
                        <a:pt x="1736" y="343"/>
                        <a:pt x="1669" y="351"/>
                        <a:pt x="1602" y="368"/>
                      </a:cubicBezTo>
                      <a:cubicBezTo>
                        <a:pt x="1602" y="368"/>
                        <a:pt x="1302" y="334"/>
                        <a:pt x="1068" y="268"/>
                      </a:cubicBezTo>
                      <a:cubicBezTo>
                        <a:pt x="802" y="234"/>
                        <a:pt x="735" y="234"/>
                        <a:pt x="568"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57"/>
                <p:cNvSpPr/>
                <p:nvPr/>
              </p:nvSpPr>
              <p:spPr>
                <a:xfrm>
                  <a:off x="4813900" y="3193900"/>
                  <a:ext cx="162650" cy="76150"/>
                </a:xfrm>
                <a:custGeom>
                  <a:rect b="b" l="l" r="r" t="t"/>
                  <a:pathLst>
                    <a:path extrusionOk="0" h="3046" w="6506">
                      <a:moveTo>
                        <a:pt x="201" y="1"/>
                      </a:moveTo>
                      <a:cubicBezTo>
                        <a:pt x="134" y="1"/>
                        <a:pt x="67" y="34"/>
                        <a:pt x="0" y="34"/>
                      </a:cubicBezTo>
                      <a:cubicBezTo>
                        <a:pt x="150" y="1828"/>
                        <a:pt x="1640" y="3046"/>
                        <a:pt x="3261" y="3046"/>
                      </a:cubicBezTo>
                      <a:cubicBezTo>
                        <a:pt x="3809" y="3046"/>
                        <a:pt x="4373" y="2906"/>
                        <a:pt x="4904" y="2603"/>
                      </a:cubicBezTo>
                      <a:cubicBezTo>
                        <a:pt x="4737" y="2536"/>
                        <a:pt x="4537" y="2469"/>
                        <a:pt x="4370" y="2436"/>
                      </a:cubicBezTo>
                      <a:cubicBezTo>
                        <a:pt x="4259" y="2410"/>
                        <a:pt x="4185" y="2400"/>
                        <a:pt x="4133" y="2400"/>
                      </a:cubicBezTo>
                      <a:cubicBezTo>
                        <a:pt x="3981" y="2400"/>
                        <a:pt x="4010" y="2486"/>
                        <a:pt x="3836" y="2536"/>
                      </a:cubicBezTo>
                      <a:cubicBezTo>
                        <a:pt x="3774" y="2551"/>
                        <a:pt x="3705" y="2558"/>
                        <a:pt x="3636" y="2558"/>
                      </a:cubicBezTo>
                      <a:cubicBezTo>
                        <a:pt x="3407" y="2558"/>
                        <a:pt x="3177" y="2487"/>
                        <a:pt x="3203" y="2436"/>
                      </a:cubicBezTo>
                      <a:cubicBezTo>
                        <a:pt x="3303" y="2369"/>
                        <a:pt x="3369" y="2302"/>
                        <a:pt x="3470" y="2236"/>
                      </a:cubicBezTo>
                      <a:cubicBezTo>
                        <a:pt x="3603" y="2252"/>
                        <a:pt x="3736" y="2261"/>
                        <a:pt x="3870" y="2261"/>
                      </a:cubicBezTo>
                      <a:cubicBezTo>
                        <a:pt x="4003" y="2261"/>
                        <a:pt x="4137" y="2252"/>
                        <a:pt x="4270" y="2236"/>
                      </a:cubicBezTo>
                      <a:cubicBezTo>
                        <a:pt x="4537" y="2169"/>
                        <a:pt x="4804" y="2036"/>
                        <a:pt x="5037" y="1902"/>
                      </a:cubicBezTo>
                      <a:cubicBezTo>
                        <a:pt x="5338" y="1702"/>
                        <a:pt x="5271" y="1769"/>
                        <a:pt x="6005" y="1302"/>
                      </a:cubicBezTo>
                      <a:cubicBezTo>
                        <a:pt x="6071" y="1235"/>
                        <a:pt x="6171" y="1202"/>
                        <a:pt x="6238" y="1168"/>
                      </a:cubicBezTo>
                      <a:cubicBezTo>
                        <a:pt x="6372" y="901"/>
                        <a:pt x="6472" y="601"/>
                        <a:pt x="6505" y="334"/>
                      </a:cubicBezTo>
                      <a:lnTo>
                        <a:pt x="6505" y="334"/>
                      </a:lnTo>
                      <a:lnTo>
                        <a:pt x="5905" y="401"/>
                      </a:lnTo>
                      <a:cubicBezTo>
                        <a:pt x="5004" y="501"/>
                        <a:pt x="5371" y="501"/>
                        <a:pt x="5204" y="601"/>
                      </a:cubicBezTo>
                      <a:cubicBezTo>
                        <a:pt x="5037" y="701"/>
                        <a:pt x="5004" y="735"/>
                        <a:pt x="4937" y="901"/>
                      </a:cubicBezTo>
                      <a:cubicBezTo>
                        <a:pt x="4871" y="1068"/>
                        <a:pt x="4770" y="1168"/>
                        <a:pt x="4637" y="1268"/>
                      </a:cubicBezTo>
                      <a:cubicBezTo>
                        <a:pt x="4337" y="1402"/>
                        <a:pt x="4037" y="1502"/>
                        <a:pt x="3736" y="1569"/>
                      </a:cubicBezTo>
                      <a:cubicBezTo>
                        <a:pt x="3596" y="1594"/>
                        <a:pt x="3461" y="1605"/>
                        <a:pt x="3329" y="1605"/>
                      </a:cubicBezTo>
                      <a:cubicBezTo>
                        <a:pt x="3115" y="1605"/>
                        <a:pt x="2909" y="1576"/>
                        <a:pt x="2702" y="1535"/>
                      </a:cubicBezTo>
                      <a:cubicBezTo>
                        <a:pt x="2069" y="1468"/>
                        <a:pt x="2302" y="1368"/>
                        <a:pt x="1968" y="1135"/>
                      </a:cubicBezTo>
                      <a:cubicBezTo>
                        <a:pt x="1768" y="935"/>
                        <a:pt x="1568" y="735"/>
                        <a:pt x="1435" y="468"/>
                      </a:cubicBezTo>
                      <a:cubicBezTo>
                        <a:pt x="1235" y="301"/>
                        <a:pt x="1034" y="168"/>
                        <a:pt x="801" y="67"/>
                      </a:cubicBezTo>
                      <a:cubicBezTo>
                        <a:pt x="601" y="34"/>
                        <a:pt x="401" y="1"/>
                        <a:pt x="201"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096" name="Google Shape;20096;p57"/>
          <p:cNvSpPr txBox="1"/>
          <p:nvPr/>
        </p:nvSpPr>
        <p:spPr>
          <a:xfrm>
            <a:off x="3109589" y="1321313"/>
            <a:ext cx="53211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Close your eyes!</a:t>
            </a:r>
            <a:endParaRPr sz="2000">
              <a:solidFill>
                <a:schemeClr val="accent2"/>
              </a:solidFill>
              <a:latin typeface="Big Shoulders Text"/>
              <a:ea typeface="Big Shoulders Text"/>
              <a:cs typeface="Big Shoulders Text"/>
              <a:sym typeface="Big Shoulders Text"/>
            </a:endParaRPr>
          </a:p>
        </p:txBody>
      </p:sp>
      <p:sp>
        <p:nvSpPr>
          <p:cNvPr id="20097" name="Google Shape;20097;p57"/>
          <p:cNvSpPr txBox="1"/>
          <p:nvPr/>
        </p:nvSpPr>
        <p:spPr>
          <a:xfrm>
            <a:off x="3109625" y="1745729"/>
            <a:ext cx="5321100" cy="303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Imagine you are at home.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Where does the sun rise in your house?  Through which windows, or over which bit of your garden or home?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The sun rises in the East!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Can you work out where West is at your home?  It is where you might see the sun set.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Now you know where they are at home, you can spot some stars or planets at bedtime; find out what objects will be where using a planisphere!</a:t>
            </a:r>
            <a:endParaRPr>
              <a:solidFill>
                <a:schemeClr val="accent3"/>
              </a:solidFill>
              <a:latin typeface="Roboto"/>
              <a:ea typeface="Roboto"/>
              <a:cs typeface="Roboto"/>
              <a:sym typeface="Roboto"/>
            </a:endParaRPr>
          </a:p>
        </p:txBody>
      </p:sp>
      <p:cxnSp>
        <p:nvCxnSpPr>
          <p:cNvPr id="20098" name="Google Shape;20098;p57"/>
          <p:cNvCxnSpPr/>
          <p:nvPr/>
        </p:nvCxnSpPr>
        <p:spPr>
          <a:xfrm>
            <a:off x="3109609" y="1732220"/>
            <a:ext cx="5148600" cy="0"/>
          </a:xfrm>
          <a:prstGeom prst="straightConnector1">
            <a:avLst/>
          </a:prstGeom>
          <a:noFill/>
          <a:ln cap="flat" cmpd="sng" w="19050">
            <a:solidFill>
              <a:srgbClr val="708EC0"/>
            </a:solidFill>
            <a:prstDash val="solid"/>
            <a:round/>
            <a:headEnd len="med" w="med" type="none"/>
            <a:tailEnd len="med" w="med" type="none"/>
          </a:ln>
        </p:spPr>
      </p:cxnSp>
      <p:sp>
        <p:nvSpPr>
          <p:cNvPr id="20099" name="Google Shape;20099;p57"/>
          <p:cNvSpPr txBox="1"/>
          <p:nvPr/>
        </p:nvSpPr>
        <p:spPr>
          <a:xfrm>
            <a:off x="658125" y="2912489"/>
            <a:ext cx="1804500" cy="34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Big Shoulders Text"/>
                <a:ea typeface="Big Shoulders Text"/>
                <a:cs typeface="Big Shoulders Text"/>
                <a:sym typeface="Big Shoulders Text"/>
              </a:rPr>
              <a:t>Localise it!</a:t>
            </a:r>
            <a:endParaRPr sz="2000">
              <a:solidFill>
                <a:schemeClr val="accent2"/>
              </a:solidFill>
              <a:latin typeface="Big Shoulders Text"/>
              <a:ea typeface="Big Shoulders Text"/>
              <a:cs typeface="Big Shoulders Text"/>
              <a:sym typeface="Big Shoulders Text"/>
            </a:endParaRPr>
          </a:p>
        </p:txBody>
      </p:sp>
      <p:sp>
        <p:nvSpPr>
          <p:cNvPr id="20100" name="Google Shape;20100;p57"/>
          <p:cNvSpPr txBox="1"/>
          <p:nvPr/>
        </p:nvSpPr>
        <p:spPr>
          <a:xfrm>
            <a:off x="658125" y="3336814"/>
            <a:ext cx="18045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Try this visualisation to help plan your stargazing at home.</a:t>
            </a:r>
            <a:endParaRPr>
              <a:solidFill>
                <a:schemeClr val="accent3"/>
              </a:solidFill>
              <a:latin typeface="Roboto"/>
              <a:ea typeface="Roboto"/>
              <a:cs typeface="Roboto"/>
              <a:sym typeface="Roboto"/>
            </a:endParaRPr>
          </a:p>
        </p:txBody>
      </p:sp>
      <p:cxnSp>
        <p:nvCxnSpPr>
          <p:cNvPr id="20101" name="Google Shape;20101;p57"/>
          <p:cNvCxnSpPr/>
          <p:nvPr/>
        </p:nvCxnSpPr>
        <p:spPr>
          <a:xfrm>
            <a:off x="687375" y="3312519"/>
            <a:ext cx="1746000" cy="0"/>
          </a:xfrm>
          <a:prstGeom prst="straightConnector1">
            <a:avLst/>
          </a:prstGeom>
          <a:noFill/>
          <a:ln cap="flat" cmpd="sng" w="19050">
            <a:solidFill>
              <a:srgbClr val="708EC0"/>
            </a:solidFill>
            <a:prstDash val="solid"/>
            <a:round/>
            <a:headEnd len="med" w="med" type="none"/>
            <a:tailEnd len="med" w="med" type="none"/>
          </a:ln>
        </p:spPr>
      </p:cxnSp>
      <p:pic>
        <p:nvPicPr>
          <p:cNvPr id="20102" name="Google Shape;20102;p57"/>
          <p:cNvPicPr preferRelativeResize="0"/>
          <p:nvPr/>
        </p:nvPicPr>
        <p:blipFill>
          <a:blip r:embed="rId3">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0" st="0"/>
                                            </p:txEl>
                                          </p:spTgt>
                                        </p:tgtEl>
                                        <p:attrNameLst>
                                          <p:attrName>style.visibility</p:attrName>
                                        </p:attrNameLst>
                                      </p:cBhvr>
                                      <p:to>
                                        <p:strVal val="visible"/>
                                      </p:to>
                                    </p:set>
                                    <p:animEffect filter="fade" transition="in">
                                      <p:cBhvr>
                                        <p:cTn dur="1000"/>
                                        <p:tgtEl>
                                          <p:spTgt spid="20097">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1" st="1"/>
                                            </p:txEl>
                                          </p:spTgt>
                                        </p:tgtEl>
                                        <p:attrNameLst>
                                          <p:attrName>style.visibility</p:attrName>
                                        </p:attrNameLst>
                                      </p:cBhvr>
                                      <p:to>
                                        <p:strVal val="visible"/>
                                      </p:to>
                                    </p:set>
                                    <p:animEffect filter="fade" transition="in">
                                      <p:cBhvr>
                                        <p:cTn dur="1000"/>
                                        <p:tgtEl>
                                          <p:spTgt spid="20097">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2" st="2"/>
                                            </p:txEl>
                                          </p:spTgt>
                                        </p:tgtEl>
                                        <p:attrNameLst>
                                          <p:attrName>style.visibility</p:attrName>
                                        </p:attrNameLst>
                                      </p:cBhvr>
                                      <p:to>
                                        <p:strVal val="visible"/>
                                      </p:to>
                                    </p:set>
                                    <p:animEffect filter="fade" transition="in">
                                      <p:cBhvr>
                                        <p:cTn dur="1000"/>
                                        <p:tgtEl>
                                          <p:spTgt spid="20097">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3" st="3"/>
                                            </p:txEl>
                                          </p:spTgt>
                                        </p:tgtEl>
                                        <p:attrNameLst>
                                          <p:attrName>style.visibility</p:attrName>
                                        </p:attrNameLst>
                                      </p:cBhvr>
                                      <p:to>
                                        <p:strVal val="visible"/>
                                      </p:to>
                                    </p:set>
                                    <p:animEffect filter="fade" transition="in">
                                      <p:cBhvr>
                                        <p:cTn dur="1000"/>
                                        <p:tgtEl>
                                          <p:spTgt spid="20097">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4" st="4"/>
                                            </p:txEl>
                                          </p:spTgt>
                                        </p:tgtEl>
                                        <p:attrNameLst>
                                          <p:attrName>style.visibility</p:attrName>
                                        </p:attrNameLst>
                                      </p:cBhvr>
                                      <p:to>
                                        <p:strVal val="visible"/>
                                      </p:to>
                                    </p:set>
                                    <p:animEffect filter="fade" transition="in">
                                      <p:cBhvr>
                                        <p:cTn dur="1000"/>
                                        <p:tgtEl>
                                          <p:spTgt spid="20097">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5" st="5"/>
                                            </p:txEl>
                                          </p:spTgt>
                                        </p:tgtEl>
                                        <p:attrNameLst>
                                          <p:attrName>style.visibility</p:attrName>
                                        </p:attrNameLst>
                                      </p:cBhvr>
                                      <p:to>
                                        <p:strVal val="visible"/>
                                      </p:to>
                                    </p:set>
                                    <p:animEffect filter="fade" transition="in">
                                      <p:cBhvr>
                                        <p:cTn dur="1000"/>
                                        <p:tgtEl>
                                          <p:spTgt spid="20097">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6" st="6"/>
                                            </p:txEl>
                                          </p:spTgt>
                                        </p:tgtEl>
                                        <p:attrNameLst>
                                          <p:attrName>style.visibility</p:attrName>
                                        </p:attrNameLst>
                                      </p:cBhvr>
                                      <p:to>
                                        <p:strVal val="visible"/>
                                      </p:to>
                                    </p:set>
                                    <p:animEffect filter="fade" transition="in">
                                      <p:cBhvr>
                                        <p:cTn dur="1000"/>
                                        <p:tgtEl>
                                          <p:spTgt spid="20097">
                                            <p:txEl>
                                              <p:pRg end="6" st="6"/>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7" st="7"/>
                                            </p:txEl>
                                          </p:spTgt>
                                        </p:tgtEl>
                                        <p:attrNameLst>
                                          <p:attrName>style.visibility</p:attrName>
                                        </p:attrNameLst>
                                      </p:cBhvr>
                                      <p:to>
                                        <p:strVal val="visible"/>
                                      </p:to>
                                    </p:set>
                                    <p:animEffect filter="fade" transition="in">
                                      <p:cBhvr>
                                        <p:cTn dur="1000"/>
                                        <p:tgtEl>
                                          <p:spTgt spid="20097">
                                            <p:txEl>
                                              <p:pRg end="7" st="7"/>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8" st="8"/>
                                            </p:txEl>
                                          </p:spTgt>
                                        </p:tgtEl>
                                        <p:attrNameLst>
                                          <p:attrName>style.visibility</p:attrName>
                                        </p:attrNameLst>
                                      </p:cBhvr>
                                      <p:to>
                                        <p:strVal val="visible"/>
                                      </p:to>
                                    </p:set>
                                    <p:animEffect filter="fade" transition="in">
                                      <p:cBhvr>
                                        <p:cTn dur="1000"/>
                                        <p:tgtEl>
                                          <p:spTgt spid="20097">
                                            <p:txEl>
                                              <p:pRg end="8" st="8"/>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06" name="Shape 20106"/>
        <p:cNvGrpSpPr/>
        <p:nvPr/>
      </p:nvGrpSpPr>
      <p:grpSpPr>
        <a:xfrm>
          <a:off x="0" y="0"/>
          <a:ext cx="0" cy="0"/>
          <a:chOff x="0" y="0"/>
          <a:chExt cx="0" cy="0"/>
        </a:xfrm>
      </p:grpSpPr>
      <p:sp>
        <p:nvSpPr>
          <p:cNvPr id="20107" name="Google Shape;20107;p58"/>
          <p:cNvSpPr txBox="1"/>
          <p:nvPr/>
        </p:nvSpPr>
        <p:spPr>
          <a:xfrm>
            <a:off x="1244293" y="2267500"/>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Point up:</a:t>
            </a:r>
            <a:endParaRPr sz="2000">
              <a:solidFill>
                <a:schemeClr val="accent2"/>
              </a:solidFill>
              <a:latin typeface="Big Shoulders Text"/>
              <a:ea typeface="Big Shoulders Text"/>
              <a:cs typeface="Big Shoulders Text"/>
              <a:sym typeface="Big Shoulders Text"/>
            </a:endParaRPr>
          </a:p>
        </p:txBody>
      </p:sp>
      <p:sp>
        <p:nvSpPr>
          <p:cNvPr id="20108" name="Google Shape;20108;p58"/>
          <p:cNvSpPr txBox="1"/>
          <p:nvPr/>
        </p:nvSpPr>
        <p:spPr>
          <a:xfrm>
            <a:off x="1244307" y="2691825"/>
            <a:ext cx="1804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Point up with one arm - you’ve made a right angle!</a:t>
            </a:r>
            <a:endParaRPr>
              <a:solidFill>
                <a:schemeClr val="accent3"/>
              </a:solidFill>
              <a:latin typeface="Roboto"/>
              <a:ea typeface="Roboto"/>
              <a:cs typeface="Roboto"/>
              <a:sym typeface="Roboto"/>
            </a:endParaRPr>
          </a:p>
        </p:txBody>
      </p:sp>
      <p:cxnSp>
        <p:nvCxnSpPr>
          <p:cNvPr id="20109" name="Google Shape;20109;p58"/>
          <p:cNvCxnSpPr/>
          <p:nvPr/>
        </p:nvCxnSpPr>
        <p:spPr>
          <a:xfrm>
            <a:off x="1244300" y="2678407"/>
            <a:ext cx="1746000" cy="0"/>
          </a:xfrm>
          <a:prstGeom prst="straightConnector1">
            <a:avLst/>
          </a:prstGeom>
          <a:noFill/>
          <a:ln cap="flat" cmpd="sng" w="19050">
            <a:solidFill>
              <a:srgbClr val="708EC0"/>
            </a:solidFill>
            <a:prstDash val="solid"/>
            <a:round/>
            <a:headEnd len="med" w="med" type="none"/>
            <a:tailEnd len="med" w="med" type="none"/>
          </a:ln>
        </p:spPr>
      </p:cxnSp>
      <p:sp>
        <p:nvSpPr>
          <p:cNvPr id="20110" name="Google Shape;20110;p5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Look up!</a:t>
            </a:r>
            <a:endParaRPr/>
          </a:p>
        </p:txBody>
      </p:sp>
      <p:sp>
        <p:nvSpPr>
          <p:cNvPr id="20111" name="Google Shape;20111;p58"/>
          <p:cNvSpPr/>
          <p:nvPr/>
        </p:nvSpPr>
        <p:spPr>
          <a:xfrm>
            <a:off x="2504575" y="2923350"/>
            <a:ext cx="4135200" cy="41352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58"/>
          <p:cNvSpPr txBox="1"/>
          <p:nvPr/>
        </p:nvSpPr>
        <p:spPr>
          <a:xfrm>
            <a:off x="713230" y="3606950"/>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Stand up:</a:t>
            </a:r>
            <a:endParaRPr sz="2000">
              <a:solidFill>
                <a:schemeClr val="accent2"/>
              </a:solidFill>
              <a:latin typeface="Big Shoulders Text"/>
              <a:ea typeface="Big Shoulders Text"/>
              <a:cs typeface="Big Shoulders Text"/>
              <a:sym typeface="Big Shoulders Text"/>
            </a:endParaRPr>
          </a:p>
        </p:txBody>
      </p:sp>
      <p:sp>
        <p:nvSpPr>
          <p:cNvPr id="20113" name="Google Shape;20113;p58"/>
          <p:cNvSpPr txBox="1"/>
          <p:nvPr/>
        </p:nvSpPr>
        <p:spPr>
          <a:xfrm>
            <a:off x="713244" y="4031275"/>
            <a:ext cx="1804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Hold your arms out to the horizon, you should look like a capital T.</a:t>
            </a:r>
            <a:endParaRPr>
              <a:solidFill>
                <a:schemeClr val="accent3"/>
              </a:solidFill>
              <a:latin typeface="Roboto"/>
              <a:ea typeface="Roboto"/>
              <a:cs typeface="Roboto"/>
              <a:sym typeface="Roboto"/>
            </a:endParaRPr>
          </a:p>
        </p:txBody>
      </p:sp>
      <p:cxnSp>
        <p:nvCxnSpPr>
          <p:cNvPr id="20114" name="Google Shape;20114;p58"/>
          <p:cNvCxnSpPr/>
          <p:nvPr/>
        </p:nvCxnSpPr>
        <p:spPr>
          <a:xfrm>
            <a:off x="713237" y="4017857"/>
            <a:ext cx="1746000" cy="0"/>
          </a:xfrm>
          <a:prstGeom prst="straightConnector1">
            <a:avLst/>
          </a:prstGeom>
          <a:noFill/>
          <a:ln cap="flat" cmpd="sng" w="19050">
            <a:solidFill>
              <a:srgbClr val="708EC0"/>
            </a:solidFill>
            <a:prstDash val="solid"/>
            <a:round/>
            <a:headEnd len="med" w="med" type="none"/>
            <a:tailEnd len="med" w="med" type="none"/>
          </a:ln>
        </p:spPr>
      </p:cxnSp>
      <p:grpSp>
        <p:nvGrpSpPr>
          <p:cNvPr id="20115" name="Google Shape;20115;p58"/>
          <p:cNvGrpSpPr/>
          <p:nvPr/>
        </p:nvGrpSpPr>
        <p:grpSpPr>
          <a:xfrm>
            <a:off x="2817470" y="3203837"/>
            <a:ext cx="3509197" cy="3573984"/>
            <a:chOff x="722976" y="2306391"/>
            <a:chExt cx="1563744" cy="1592614"/>
          </a:xfrm>
        </p:grpSpPr>
        <p:sp>
          <p:nvSpPr>
            <p:cNvPr id="20116" name="Google Shape;20116;p58"/>
            <p:cNvSpPr/>
            <p:nvPr/>
          </p:nvSpPr>
          <p:spPr>
            <a:xfrm>
              <a:off x="722976" y="2306391"/>
              <a:ext cx="1563744" cy="1592614"/>
            </a:xfrm>
            <a:custGeom>
              <a:rect b="b" l="l" r="r" t="t"/>
              <a:pathLst>
                <a:path extrusionOk="0" h="44132" w="43332">
                  <a:moveTo>
                    <a:pt x="43331" y="22162"/>
                  </a:moveTo>
                  <a:cubicBezTo>
                    <a:pt x="43331" y="34291"/>
                    <a:pt x="33619" y="44132"/>
                    <a:pt x="21666" y="44132"/>
                  </a:cubicBezTo>
                  <a:cubicBezTo>
                    <a:pt x="9697" y="44132"/>
                    <a:pt x="0" y="34291"/>
                    <a:pt x="0" y="22162"/>
                  </a:cubicBezTo>
                  <a:cubicBezTo>
                    <a:pt x="0" y="11810"/>
                    <a:pt x="7073" y="3121"/>
                    <a:pt x="16593" y="817"/>
                  </a:cubicBezTo>
                  <a:cubicBezTo>
                    <a:pt x="19730" y="49"/>
                    <a:pt x="22978" y="1"/>
                    <a:pt x="26130" y="673"/>
                  </a:cubicBezTo>
                  <a:cubicBezTo>
                    <a:pt x="35939" y="2753"/>
                    <a:pt x="43331" y="11586"/>
                    <a:pt x="43331" y="22162"/>
                  </a:cubicBezTo>
                  <a:close/>
                </a:path>
              </a:pathLst>
            </a:custGeom>
            <a:solidFill>
              <a:srgbClr val="FFD69C">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17" name="Google Shape;20117;p58"/>
            <p:cNvGrpSpPr/>
            <p:nvPr/>
          </p:nvGrpSpPr>
          <p:grpSpPr>
            <a:xfrm>
              <a:off x="880087" y="2338166"/>
              <a:ext cx="1230006" cy="1399178"/>
              <a:chOff x="880087" y="2338166"/>
              <a:chExt cx="1230006" cy="1399178"/>
            </a:xfrm>
          </p:grpSpPr>
          <p:sp>
            <p:nvSpPr>
              <p:cNvPr id="20118" name="Google Shape;20118;p58"/>
              <p:cNvSpPr/>
              <p:nvPr/>
            </p:nvSpPr>
            <p:spPr>
              <a:xfrm>
                <a:off x="880087" y="2484855"/>
                <a:ext cx="1230006" cy="1252489"/>
              </a:xfrm>
              <a:custGeom>
                <a:rect b="b" l="l" r="r" t="t"/>
                <a:pathLst>
                  <a:path extrusionOk="0" h="34707" w="34084">
                    <a:moveTo>
                      <a:pt x="34083" y="17425"/>
                    </a:moveTo>
                    <a:cubicBezTo>
                      <a:pt x="34083" y="26978"/>
                      <a:pt x="26451" y="34707"/>
                      <a:pt x="17042" y="34707"/>
                    </a:cubicBezTo>
                    <a:cubicBezTo>
                      <a:pt x="7633" y="34707"/>
                      <a:pt x="0" y="26978"/>
                      <a:pt x="0" y="17425"/>
                    </a:cubicBezTo>
                    <a:cubicBezTo>
                      <a:pt x="0" y="9281"/>
                      <a:pt x="5569" y="2448"/>
                      <a:pt x="13057" y="624"/>
                    </a:cubicBezTo>
                    <a:cubicBezTo>
                      <a:pt x="15506" y="32"/>
                      <a:pt x="18066" y="0"/>
                      <a:pt x="20546" y="512"/>
                    </a:cubicBezTo>
                    <a:cubicBezTo>
                      <a:pt x="28275" y="2176"/>
                      <a:pt x="34083" y="9105"/>
                      <a:pt x="34083" y="1742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58"/>
              <p:cNvSpPr/>
              <p:nvPr/>
            </p:nvSpPr>
            <p:spPr>
              <a:xfrm>
                <a:off x="2068430" y="3308227"/>
                <a:ext cx="11007" cy="30638"/>
              </a:xfrm>
              <a:custGeom>
                <a:rect b="b" l="l" r="r" t="t"/>
                <a:pathLst>
                  <a:path extrusionOk="0" h="849" w="305">
                    <a:moveTo>
                      <a:pt x="304" y="1"/>
                    </a:moveTo>
                    <a:lnTo>
                      <a:pt x="304" y="1"/>
                    </a:lnTo>
                    <a:cubicBezTo>
                      <a:pt x="272" y="49"/>
                      <a:pt x="240" y="81"/>
                      <a:pt x="208" y="129"/>
                    </a:cubicBezTo>
                    <a:cubicBezTo>
                      <a:pt x="80" y="337"/>
                      <a:pt x="0" y="593"/>
                      <a:pt x="0" y="849"/>
                    </a:cubicBezTo>
                    <a:cubicBezTo>
                      <a:pt x="112" y="561"/>
                      <a:pt x="208" y="289"/>
                      <a:pt x="304"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58"/>
              <p:cNvSpPr/>
              <p:nvPr/>
            </p:nvSpPr>
            <p:spPr>
              <a:xfrm>
                <a:off x="1134167" y="3248685"/>
                <a:ext cx="71634" cy="50270"/>
              </a:xfrm>
              <a:custGeom>
                <a:rect b="b" l="l" r="r" t="t"/>
                <a:pathLst>
                  <a:path extrusionOk="0" h="1393" w="1985">
                    <a:moveTo>
                      <a:pt x="855" y="1"/>
                    </a:moveTo>
                    <a:cubicBezTo>
                      <a:pt x="705" y="1"/>
                      <a:pt x="561" y="40"/>
                      <a:pt x="432" y="147"/>
                    </a:cubicBezTo>
                    <a:cubicBezTo>
                      <a:pt x="176" y="339"/>
                      <a:pt x="0" y="515"/>
                      <a:pt x="80" y="835"/>
                    </a:cubicBezTo>
                    <a:cubicBezTo>
                      <a:pt x="144" y="1043"/>
                      <a:pt x="272" y="1235"/>
                      <a:pt x="448" y="1347"/>
                    </a:cubicBezTo>
                    <a:cubicBezTo>
                      <a:pt x="508" y="1379"/>
                      <a:pt x="552" y="1393"/>
                      <a:pt x="586" y="1393"/>
                    </a:cubicBezTo>
                    <a:cubicBezTo>
                      <a:pt x="687" y="1393"/>
                      <a:pt x="696" y="1267"/>
                      <a:pt x="768" y="1123"/>
                    </a:cubicBezTo>
                    <a:cubicBezTo>
                      <a:pt x="960" y="707"/>
                      <a:pt x="1568" y="851"/>
                      <a:pt x="1904" y="579"/>
                    </a:cubicBezTo>
                    <a:cubicBezTo>
                      <a:pt x="1936" y="563"/>
                      <a:pt x="1968" y="531"/>
                      <a:pt x="1968" y="483"/>
                    </a:cubicBezTo>
                    <a:cubicBezTo>
                      <a:pt x="1984" y="467"/>
                      <a:pt x="1968" y="435"/>
                      <a:pt x="1952" y="419"/>
                    </a:cubicBezTo>
                    <a:cubicBezTo>
                      <a:pt x="1888" y="323"/>
                      <a:pt x="1792" y="259"/>
                      <a:pt x="1696" y="243"/>
                    </a:cubicBezTo>
                    <a:cubicBezTo>
                      <a:pt x="1436" y="139"/>
                      <a:pt x="1135" y="1"/>
                      <a:pt x="855"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58"/>
              <p:cNvSpPr/>
              <p:nvPr/>
            </p:nvSpPr>
            <p:spPr>
              <a:xfrm>
                <a:off x="1706381" y="3279358"/>
                <a:ext cx="6965" cy="2923"/>
              </a:xfrm>
              <a:custGeom>
                <a:rect b="b" l="l" r="r" t="t"/>
                <a:pathLst>
                  <a:path extrusionOk="0" h="81" w="193">
                    <a:moveTo>
                      <a:pt x="0" y="1"/>
                    </a:moveTo>
                    <a:lnTo>
                      <a:pt x="192" y="81"/>
                    </a:lnTo>
                    <a:cubicBezTo>
                      <a:pt x="128" y="49"/>
                      <a:pt x="64" y="17"/>
                      <a:pt x="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58"/>
              <p:cNvSpPr/>
              <p:nvPr/>
            </p:nvSpPr>
            <p:spPr>
              <a:xfrm>
                <a:off x="1701184" y="2526426"/>
                <a:ext cx="23709" cy="9274"/>
              </a:xfrm>
              <a:custGeom>
                <a:rect b="b" l="l" r="r" t="t"/>
                <a:pathLst>
                  <a:path extrusionOk="0" h="257" w="657">
                    <a:moveTo>
                      <a:pt x="0" y="0"/>
                    </a:moveTo>
                    <a:lnTo>
                      <a:pt x="128" y="64"/>
                    </a:lnTo>
                    <a:cubicBezTo>
                      <a:pt x="288" y="144"/>
                      <a:pt x="464" y="208"/>
                      <a:pt x="656" y="256"/>
                    </a:cubicBezTo>
                    <a:cubicBezTo>
                      <a:pt x="432" y="160"/>
                      <a:pt x="224" y="80"/>
                      <a:pt x="0"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58"/>
              <p:cNvSpPr/>
              <p:nvPr/>
            </p:nvSpPr>
            <p:spPr>
              <a:xfrm>
                <a:off x="1655716" y="2755210"/>
                <a:ext cx="24720" cy="12198"/>
              </a:xfrm>
              <a:custGeom>
                <a:rect b="b" l="l" r="r" t="t"/>
                <a:pathLst>
                  <a:path extrusionOk="0" h="338" w="685">
                    <a:moveTo>
                      <a:pt x="62" y="0"/>
                    </a:moveTo>
                    <a:cubicBezTo>
                      <a:pt x="13" y="0"/>
                      <a:pt x="1" y="38"/>
                      <a:pt x="60" y="157"/>
                    </a:cubicBezTo>
                    <a:cubicBezTo>
                      <a:pt x="123" y="257"/>
                      <a:pt x="205" y="337"/>
                      <a:pt x="306" y="337"/>
                    </a:cubicBezTo>
                    <a:cubicBezTo>
                      <a:pt x="335" y="337"/>
                      <a:pt x="365" y="331"/>
                      <a:pt x="396" y="317"/>
                    </a:cubicBezTo>
                    <a:cubicBezTo>
                      <a:pt x="476" y="285"/>
                      <a:pt x="572" y="301"/>
                      <a:pt x="636" y="253"/>
                    </a:cubicBezTo>
                    <a:cubicBezTo>
                      <a:pt x="652" y="253"/>
                      <a:pt x="684" y="237"/>
                      <a:pt x="668" y="221"/>
                    </a:cubicBezTo>
                    <a:cubicBezTo>
                      <a:pt x="668" y="205"/>
                      <a:pt x="652" y="189"/>
                      <a:pt x="620" y="189"/>
                    </a:cubicBezTo>
                    <a:lnTo>
                      <a:pt x="540" y="157"/>
                    </a:lnTo>
                    <a:cubicBezTo>
                      <a:pt x="444" y="141"/>
                      <a:pt x="348" y="109"/>
                      <a:pt x="252" y="61"/>
                    </a:cubicBezTo>
                    <a:cubicBezTo>
                      <a:pt x="177" y="31"/>
                      <a:pt x="105" y="0"/>
                      <a:pt x="6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58"/>
              <p:cNvSpPr/>
              <p:nvPr/>
            </p:nvSpPr>
            <p:spPr>
              <a:xfrm>
                <a:off x="1686750" y="2704113"/>
                <a:ext cx="23709" cy="38397"/>
              </a:xfrm>
              <a:custGeom>
                <a:rect b="b" l="l" r="r" t="t"/>
                <a:pathLst>
                  <a:path extrusionOk="0" h="1064" w="657">
                    <a:moveTo>
                      <a:pt x="117" y="0"/>
                    </a:moveTo>
                    <a:cubicBezTo>
                      <a:pt x="57" y="0"/>
                      <a:pt x="16" y="62"/>
                      <a:pt x="16" y="229"/>
                    </a:cubicBezTo>
                    <a:cubicBezTo>
                      <a:pt x="0" y="453"/>
                      <a:pt x="80" y="885"/>
                      <a:pt x="288" y="1029"/>
                    </a:cubicBezTo>
                    <a:cubicBezTo>
                      <a:pt x="325" y="1053"/>
                      <a:pt x="362" y="1064"/>
                      <a:pt x="399" y="1064"/>
                    </a:cubicBezTo>
                    <a:cubicBezTo>
                      <a:pt x="506" y="1064"/>
                      <a:pt x="604" y="968"/>
                      <a:pt x="640" y="837"/>
                    </a:cubicBezTo>
                    <a:cubicBezTo>
                      <a:pt x="656" y="709"/>
                      <a:pt x="640" y="597"/>
                      <a:pt x="576" y="485"/>
                    </a:cubicBezTo>
                    <a:lnTo>
                      <a:pt x="544" y="405"/>
                    </a:lnTo>
                    <a:cubicBezTo>
                      <a:pt x="447" y="264"/>
                      <a:pt x="241" y="0"/>
                      <a:pt x="117"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58"/>
              <p:cNvSpPr/>
              <p:nvPr/>
            </p:nvSpPr>
            <p:spPr>
              <a:xfrm>
                <a:off x="1568352" y="2746261"/>
                <a:ext cx="41068" cy="35077"/>
              </a:xfrm>
              <a:custGeom>
                <a:rect b="b" l="l" r="r" t="t"/>
                <a:pathLst>
                  <a:path extrusionOk="0" h="972" w="1138">
                    <a:moveTo>
                      <a:pt x="504" y="1"/>
                    </a:moveTo>
                    <a:cubicBezTo>
                      <a:pt x="354" y="1"/>
                      <a:pt x="198" y="34"/>
                      <a:pt x="65" y="101"/>
                    </a:cubicBezTo>
                    <a:cubicBezTo>
                      <a:pt x="33" y="117"/>
                      <a:pt x="17" y="149"/>
                      <a:pt x="1" y="181"/>
                    </a:cubicBezTo>
                    <a:cubicBezTo>
                      <a:pt x="1" y="197"/>
                      <a:pt x="1" y="213"/>
                      <a:pt x="1" y="229"/>
                    </a:cubicBezTo>
                    <a:cubicBezTo>
                      <a:pt x="209" y="373"/>
                      <a:pt x="385" y="549"/>
                      <a:pt x="529" y="757"/>
                    </a:cubicBezTo>
                    <a:cubicBezTo>
                      <a:pt x="627" y="882"/>
                      <a:pt x="730" y="972"/>
                      <a:pt x="827" y="972"/>
                    </a:cubicBezTo>
                    <a:cubicBezTo>
                      <a:pt x="904" y="972"/>
                      <a:pt x="977" y="915"/>
                      <a:pt x="1041" y="773"/>
                    </a:cubicBezTo>
                    <a:cubicBezTo>
                      <a:pt x="1137" y="549"/>
                      <a:pt x="1137" y="197"/>
                      <a:pt x="897" y="69"/>
                    </a:cubicBezTo>
                    <a:cubicBezTo>
                      <a:pt x="801" y="21"/>
                      <a:pt x="689" y="5"/>
                      <a:pt x="593" y="5"/>
                    </a:cubicBezTo>
                    <a:cubicBezTo>
                      <a:pt x="564" y="2"/>
                      <a:pt x="534" y="1"/>
                      <a:pt x="504"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58"/>
              <p:cNvSpPr/>
              <p:nvPr/>
            </p:nvSpPr>
            <p:spPr>
              <a:xfrm>
                <a:off x="1628435" y="2701623"/>
                <a:ext cx="25225" cy="24612"/>
              </a:xfrm>
              <a:custGeom>
                <a:rect b="b" l="l" r="r" t="t"/>
                <a:pathLst>
                  <a:path extrusionOk="0" h="682" w="699">
                    <a:moveTo>
                      <a:pt x="251" y="1"/>
                    </a:moveTo>
                    <a:cubicBezTo>
                      <a:pt x="168" y="1"/>
                      <a:pt x="85" y="32"/>
                      <a:pt x="16" y="106"/>
                    </a:cubicBezTo>
                    <a:cubicBezTo>
                      <a:pt x="0" y="122"/>
                      <a:pt x="0" y="122"/>
                      <a:pt x="0" y="138"/>
                    </a:cubicBezTo>
                    <a:cubicBezTo>
                      <a:pt x="0" y="154"/>
                      <a:pt x="0" y="170"/>
                      <a:pt x="16" y="186"/>
                    </a:cubicBezTo>
                    <a:cubicBezTo>
                      <a:pt x="74" y="302"/>
                      <a:pt x="302" y="682"/>
                      <a:pt x="478" y="682"/>
                    </a:cubicBezTo>
                    <a:cubicBezTo>
                      <a:pt x="543" y="682"/>
                      <a:pt x="601" y="629"/>
                      <a:pt x="640" y="490"/>
                    </a:cubicBezTo>
                    <a:cubicBezTo>
                      <a:pt x="699" y="232"/>
                      <a:pt x="475" y="1"/>
                      <a:pt x="251"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58"/>
              <p:cNvSpPr/>
              <p:nvPr/>
            </p:nvSpPr>
            <p:spPr>
              <a:xfrm>
                <a:off x="1691946" y="2768274"/>
                <a:ext cx="30638" cy="33814"/>
              </a:xfrm>
              <a:custGeom>
                <a:rect b="b" l="l" r="r" t="t"/>
                <a:pathLst>
                  <a:path extrusionOk="0" h="937" w="849">
                    <a:moveTo>
                      <a:pt x="409" y="0"/>
                    </a:moveTo>
                    <a:cubicBezTo>
                      <a:pt x="292" y="0"/>
                      <a:pt x="170" y="62"/>
                      <a:pt x="112" y="163"/>
                    </a:cubicBezTo>
                    <a:cubicBezTo>
                      <a:pt x="0" y="355"/>
                      <a:pt x="144" y="515"/>
                      <a:pt x="160" y="691"/>
                    </a:cubicBezTo>
                    <a:cubicBezTo>
                      <a:pt x="160" y="755"/>
                      <a:pt x="176" y="819"/>
                      <a:pt x="208" y="883"/>
                    </a:cubicBezTo>
                    <a:cubicBezTo>
                      <a:pt x="232" y="919"/>
                      <a:pt x="274" y="937"/>
                      <a:pt x="314" y="937"/>
                    </a:cubicBezTo>
                    <a:cubicBezTo>
                      <a:pt x="327" y="937"/>
                      <a:pt x="340" y="935"/>
                      <a:pt x="352" y="931"/>
                    </a:cubicBezTo>
                    <a:cubicBezTo>
                      <a:pt x="416" y="931"/>
                      <a:pt x="464" y="899"/>
                      <a:pt x="512" y="851"/>
                    </a:cubicBezTo>
                    <a:cubicBezTo>
                      <a:pt x="704" y="643"/>
                      <a:pt x="848" y="51"/>
                      <a:pt x="448" y="3"/>
                    </a:cubicBezTo>
                    <a:cubicBezTo>
                      <a:pt x="435" y="1"/>
                      <a:pt x="422" y="0"/>
                      <a:pt x="40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58"/>
              <p:cNvSpPr/>
              <p:nvPr/>
            </p:nvSpPr>
            <p:spPr>
              <a:xfrm>
                <a:off x="1649221" y="2790286"/>
                <a:ext cx="20245" cy="20822"/>
              </a:xfrm>
              <a:custGeom>
                <a:rect b="b" l="l" r="r" t="t"/>
                <a:pathLst>
                  <a:path extrusionOk="0" h="577" w="561">
                    <a:moveTo>
                      <a:pt x="160" y="1"/>
                    </a:moveTo>
                    <a:cubicBezTo>
                      <a:pt x="80" y="33"/>
                      <a:pt x="16" y="113"/>
                      <a:pt x="16" y="193"/>
                    </a:cubicBezTo>
                    <a:cubicBezTo>
                      <a:pt x="0" y="289"/>
                      <a:pt x="32" y="369"/>
                      <a:pt x="96" y="433"/>
                    </a:cubicBezTo>
                    <a:cubicBezTo>
                      <a:pt x="128" y="481"/>
                      <a:pt x="176" y="513"/>
                      <a:pt x="208" y="545"/>
                    </a:cubicBezTo>
                    <a:cubicBezTo>
                      <a:pt x="240" y="561"/>
                      <a:pt x="256" y="577"/>
                      <a:pt x="288" y="577"/>
                    </a:cubicBezTo>
                    <a:cubicBezTo>
                      <a:pt x="320" y="577"/>
                      <a:pt x="352" y="561"/>
                      <a:pt x="384" y="529"/>
                    </a:cubicBezTo>
                    <a:lnTo>
                      <a:pt x="496" y="433"/>
                    </a:lnTo>
                    <a:cubicBezTo>
                      <a:pt x="528" y="417"/>
                      <a:pt x="544" y="385"/>
                      <a:pt x="560" y="337"/>
                    </a:cubicBezTo>
                    <a:cubicBezTo>
                      <a:pt x="560" y="305"/>
                      <a:pt x="560" y="273"/>
                      <a:pt x="544" y="241"/>
                    </a:cubicBezTo>
                    <a:cubicBezTo>
                      <a:pt x="512" y="129"/>
                      <a:pt x="192" y="97"/>
                      <a:pt x="16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58"/>
              <p:cNvSpPr/>
              <p:nvPr/>
            </p:nvSpPr>
            <p:spPr>
              <a:xfrm>
                <a:off x="1657304" y="2680946"/>
                <a:ext cx="14471" cy="21436"/>
              </a:xfrm>
              <a:custGeom>
                <a:rect b="b" l="l" r="r" t="t"/>
                <a:pathLst>
                  <a:path extrusionOk="0" h="594" w="401">
                    <a:moveTo>
                      <a:pt x="361" y="1"/>
                    </a:moveTo>
                    <a:cubicBezTo>
                      <a:pt x="317" y="1"/>
                      <a:pt x="62" y="199"/>
                      <a:pt x="5" y="199"/>
                    </a:cubicBezTo>
                    <a:cubicBezTo>
                      <a:pt x="3" y="199"/>
                      <a:pt x="2" y="199"/>
                      <a:pt x="0" y="199"/>
                    </a:cubicBezTo>
                    <a:lnTo>
                      <a:pt x="0" y="199"/>
                    </a:lnTo>
                    <a:cubicBezTo>
                      <a:pt x="32" y="327"/>
                      <a:pt x="112" y="455"/>
                      <a:pt x="224" y="535"/>
                    </a:cubicBezTo>
                    <a:cubicBezTo>
                      <a:pt x="249" y="559"/>
                      <a:pt x="292" y="593"/>
                      <a:pt x="333" y="593"/>
                    </a:cubicBezTo>
                    <a:cubicBezTo>
                      <a:pt x="345" y="593"/>
                      <a:pt x="357" y="590"/>
                      <a:pt x="368" y="583"/>
                    </a:cubicBezTo>
                    <a:cubicBezTo>
                      <a:pt x="400" y="551"/>
                      <a:pt x="400" y="471"/>
                      <a:pt x="384" y="423"/>
                    </a:cubicBezTo>
                    <a:cubicBezTo>
                      <a:pt x="368" y="327"/>
                      <a:pt x="352" y="247"/>
                      <a:pt x="368" y="151"/>
                    </a:cubicBezTo>
                    <a:cubicBezTo>
                      <a:pt x="368" y="103"/>
                      <a:pt x="368" y="55"/>
                      <a:pt x="368" y="7"/>
                    </a:cubicBezTo>
                    <a:cubicBezTo>
                      <a:pt x="368" y="2"/>
                      <a:pt x="366" y="1"/>
                      <a:pt x="361"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58"/>
              <p:cNvSpPr/>
              <p:nvPr/>
            </p:nvSpPr>
            <p:spPr>
              <a:xfrm>
                <a:off x="1120310" y="3038593"/>
                <a:ext cx="6387" cy="12739"/>
              </a:xfrm>
              <a:custGeom>
                <a:rect b="b" l="l" r="r" t="t"/>
                <a:pathLst>
                  <a:path extrusionOk="0" h="353" w="177">
                    <a:moveTo>
                      <a:pt x="0" y="0"/>
                    </a:moveTo>
                    <a:lnTo>
                      <a:pt x="176" y="352"/>
                    </a:lnTo>
                    <a:cubicBezTo>
                      <a:pt x="144" y="272"/>
                      <a:pt x="80" y="144"/>
                      <a:pt x="0"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58"/>
              <p:cNvSpPr/>
              <p:nvPr/>
            </p:nvSpPr>
            <p:spPr>
              <a:xfrm>
                <a:off x="1111036" y="3023581"/>
                <a:ext cx="6387" cy="9852"/>
              </a:xfrm>
              <a:custGeom>
                <a:rect b="b" l="l" r="r" t="t"/>
                <a:pathLst>
                  <a:path extrusionOk="0" h="273" w="177">
                    <a:moveTo>
                      <a:pt x="1" y="0"/>
                    </a:moveTo>
                    <a:lnTo>
                      <a:pt x="177" y="272"/>
                    </a:lnTo>
                    <a:cubicBezTo>
                      <a:pt x="129" y="176"/>
                      <a:pt x="65" y="96"/>
                      <a:pt x="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58"/>
              <p:cNvSpPr/>
              <p:nvPr/>
            </p:nvSpPr>
            <p:spPr>
              <a:xfrm>
                <a:off x="1105262" y="3016653"/>
                <a:ext cx="4078" cy="4655"/>
              </a:xfrm>
              <a:custGeom>
                <a:rect b="b" l="l" r="r" t="t"/>
                <a:pathLst>
                  <a:path extrusionOk="0" h="129" w="113">
                    <a:moveTo>
                      <a:pt x="1" y="0"/>
                    </a:moveTo>
                    <a:lnTo>
                      <a:pt x="113" y="128"/>
                    </a:lnTo>
                    <a:cubicBezTo>
                      <a:pt x="81" y="80"/>
                      <a:pt x="49" y="32"/>
                      <a:pt x="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58"/>
              <p:cNvSpPr/>
              <p:nvPr/>
            </p:nvSpPr>
            <p:spPr>
              <a:xfrm>
                <a:off x="1176315" y="2662037"/>
                <a:ext cx="45651" cy="45398"/>
              </a:xfrm>
              <a:custGeom>
                <a:rect b="b" l="l" r="r" t="t"/>
                <a:pathLst>
                  <a:path extrusionOk="0" h="1258" w="1265">
                    <a:moveTo>
                      <a:pt x="818" y="0"/>
                    </a:moveTo>
                    <a:cubicBezTo>
                      <a:pt x="574" y="0"/>
                      <a:pt x="291" y="113"/>
                      <a:pt x="144" y="227"/>
                    </a:cubicBezTo>
                    <a:cubicBezTo>
                      <a:pt x="64" y="275"/>
                      <a:pt x="16" y="339"/>
                      <a:pt x="0" y="419"/>
                    </a:cubicBezTo>
                    <a:cubicBezTo>
                      <a:pt x="0" y="515"/>
                      <a:pt x="64" y="611"/>
                      <a:pt x="112" y="691"/>
                    </a:cubicBezTo>
                    <a:cubicBezTo>
                      <a:pt x="176" y="851"/>
                      <a:pt x="144" y="1059"/>
                      <a:pt x="272" y="1171"/>
                    </a:cubicBezTo>
                    <a:cubicBezTo>
                      <a:pt x="359" y="1225"/>
                      <a:pt x="461" y="1257"/>
                      <a:pt x="557" y="1257"/>
                    </a:cubicBezTo>
                    <a:cubicBezTo>
                      <a:pt x="603" y="1257"/>
                      <a:pt x="647" y="1250"/>
                      <a:pt x="688" y="1235"/>
                    </a:cubicBezTo>
                    <a:cubicBezTo>
                      <a:pt x="720" y="1235"/>
                      <a:pt x="752" y="1219"/>
                      <a:pt x="768" y="1203"/>
                    </a:cubicBezTo>
                    <a:cubicBezTo>
                      <a:pt x="784" y="1171"/>
                      <a:pt x="800" y="1139"/>
                      <a:pt x="800" y="1123"/>
                    </a:cubicBezTo>
                    <a:cubicBezTo>
                      <a:pt x="816" y="995"/>
                      <a:pt x="816" y="883"/>
                      <a:pt x="800" y="771"/>
                    </a:cubicBezTo>
                    <a:cubicBezTo>
                      <a:pt x="784" y="739"/>
                      <a:pt x="784" y="723"/>
                      <a:pt x="800" y="691"/>
                    </a:cubicBezTo>
                    <a:cubicBezTo>
                      <a:pt x="816" y="675"/>
                      <a:pt x="832" y="675"/>
                      <a:pt x="848" y="675"/>
                    </a:cubicBezTo>
                    <a:cubicBezTo>
                      <a:pt x="1008" y="611"/>
                      <a:pt x="1136" y="659"/>
                      <a:pt x="1216" y="467"/>
                    </a:cubicBezTo>
                    <a:cubicBezTo>
                      <a:pt x="1264" y="323"/>
                      <a:pt x="1216" y="163"/>
                      <a:pt x="1088" y="67"/>
                    </a:cubicBezTo>
                    <a:cubicBezTo>
                      <a:pt x="1013" y="20"/>
                      <a:pt x="919" y="0"/>
                      <a:pt x="81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58"/>
              <p:cNvSpPr/>
              <p:nvPr/>
            </p:nvSpPr>
            <p:spPr>
              <a:xfrm>
                <a:off x="1765273" y="2357219"/>
                <a:ext cx="13894" cy="12739"/>
              </a:xfrm>
              <a:custGeom>
                <a:rect b="b" l="l" r="r" t="t"/>
                <a:pathLst>
                  <a:path extrusionOk="0" h="353" w="385">
                    <a:moveTo>
                      <a:pt x="96" y="1"/>
                    </a:moveTo>
                    <a:lnTo>
                      <a:pt x="0" y="177"/>
                    </a:lnTo>
                    <a:lnTo>
                      <a:pt x="96" y="353"/>
                    </a:lnTo>
                    <a:lnTo>
                      <a:pt x="288" y="353"/>
                    </a:lnTo>
                    <a:lnTo>
                      <a:pt x="384" y="177"/>
                    </a:lnTo>
                    <a:lnTo>
                      <a:pt x="288"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58"/>
              <p:cNvSpPr/>
              <p:nvPr/>
            </p:nvSpPr>
            <p:spPr>
              <a:xfrm>
                <a:off x="2027400" y="2338166"/>
                <a:ext cx="6387" cy="6387"/>
              </a:xfrm>
              <a:custGeom>
                <a:rect b="b" l="l" r="r" t="t"/>
                <a:pathLst>
                  <a:path extrusionOk="0" h="177" w="177">
                    <a:moveTo>
                      <a:pt x="97" y="1"/>
                    </a:moveTo>
                    <a:cubicBezTo>
                      <a:pt x="49" y="1"/>
                      <a:pt x="1" y="33"/>
                      <a:pt x="1" y="81"/>
                    </a:cubicBezTo>
                    <a:cubicBezTo>
                      <a:pt x="1" y="129"/>
                      <a:pt x="49" y="177"/>
                      <a:pt x="97" y="177"/>
                    </a:cubicBezTo>
                    <a:cubicBezTo>
                      <a:pt x="145" y="177"/>
                      <a:pt x="177" y="129"/>
                      <a:pt x="177" y="81"/>
                    </a:cubicBezTo>
                    <a:cubicBezTo>
                      <a:pt x="177" y="33"/>
                      <a:pt x="145" y="1"/>
                      <a:pt x="9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58"/>
              <p:cNvSpPr/>
              <p:nvPr/>
            </p:nvSpPr>
            <p:spPr>
              <a:xfrm>
                <a:off x="1128971" y="3611168"/>
                <a:ext cx="85491" cy="48177"/>
              </a:xfrm>
              <a:custGeom>
                <a:rect b="b" l="l" r="r" t="t"/>
                <a:pathLst>
                  <a:path extrusionOk="0" h="1335" w="2369">
                    <a:moveTo>
                      <a:pt x="742" y="0"/>
                    </a:moveTo>
                    <a:cubicBezTo>
                      <a:pt x="730" y="0"/>
                      <a:pt x="717" y="2"/>
                      <a:pt x="704" y="6"/>
                    </a:cubicBezTo>
                    <a:cubicBezTo>
                      <a:pt x="614" y="21"/>
                      <a:pt x="525" y="218"/>
                      <a:pt x="409" y="218"/>
                    </a:cubicBezTo>
                    <a:cubicBezTo>
                      <a:pt x="401" y="218"/>
                      <a:pt x="393" y="217"/>
                      <a:pt x="384" y="214"/>
                    </a:cubicBezTo>
                    <a:cubicBezTo>
                      <a:pt x="352" y="198"/>
                      <a:pt x="320" y="182"/>
                      <a:pt x="304" y="150"/>
                    </a:cubicBezTo>
                    <a:cubicBezTo>
                      <a:pt x="256" y="102"/>
                      <a:pt x="192" y="70"/>
                      <a:pt x="128" y="54"/>
                    </a:cubicBezTo>
                    <a:cubicBezTo>
                      <a:pt x="80" y="54"/>
                      <a:pt x="32" y="70"/>
                      <a:pt x="0" y="102"/>
                    </a:cubicBezTo>
                    <a:cubicBezTo>
                      <a:pt x="608" y="550"/>
                      <a:pt x="1232" y="966"/>
                      <a:pt x="1888" y="1335"/>
                    </a:cubicBezTo>
                    <a:cubicBezTo>
                      <a:pt x="2000" y="1335"/>
                      <a:pt x="2112" y="1319"/>
                      <a:pt x="2224" y="1287"/>
                    </a:cubicBezTo>
                    <a:cubicBezTo>
                      <a:pt x="2288" y="1287"/>
                      <a:pt x="2336" y="1238"/>
                      <a:pt x="2352" y="1190"/>
                    </a:cubicBezTo>
                    <a:cubicBezTo>
                      <a:pt x="2368" y="1126"/>
                      <a:pt x="2352" y="1078"/>
                      <a:pt x="2320" y="1030"/>
                    </a:cubicBezTo>
                    <a:cubicBezTo>
                      <a:pt x="2096" y="694"/>
                      <a:pt x="1776" y="438"/>
                      <a:pt x="1392" y="310"/>
                    </a:cubicBezTo>
                    <a:cubicBezTo>
                      <a:pt x="1248" y="278"/>
                      <a:pt x="1104" y="230"/>
                      <a:pt x="976" y="150"/>
                    </a:cubicBezTo>
                    <a:cubicBezTo>
                      <a:pt x="893" y="81"/>
                      <a:pt x="822" y="0"/>
                      <a:pt x="74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58"/>
              <p:cNvSpPr/>
              <p:nvPr/>
            </p:nvSpPr>
            <p:spPr>
              <a:xfrm>
                <a:off x="1260612" y="3104233"/>
                <a:ext cx="85491" cy="93828"/>
              </a:xfrm>
              <a:custGeom>
                <a:rect b="b" l="l" r="r" t="t"/>
                <a:pathLst>
                  <a:path extrusionOk="0" h="2600" w="2369">
                    <a:moveTo>
                      <a:pt x="1268" y="0"/>
                    </a:moveTo>
                    <a:cubicBezTo>
                      <a:pt x="1245" y="0"/>
                      <a:pt x="1222" y="7"/>
                      <a:pt x="1200" y="21"/>
                    </a:cubicBezTo>
                    <a:cubicBezTo>
                      <a:pt x="1152" y="37"/>
                      <a:pt x="1104" y="85"/>
                      <a:pt x="1088" y="149"/>
                    </a:cubicBezTo>
                    <a:cubicBezTo>
                      <a:pt x="1008" y="389"/>
                      <a:pt x="960" y="661"/>
                      <a:pt x="928" y="917"/>
                    </a:cubicBezTo>
                    <a:cubicBezTo>
                      <a:pt x="928" y="981"/>
                      <a:pt x="896" y="1045"/>
                      <a:pt x="848" y="1045"/>
                    </a:cubicBezTo>
                    <a:cubicBezTo>
                      <a:pt x="816" y="1045"/>
                      <a:pt x="784" y="1045"/>
                      <a:pt x="752" y="1013"/>
                    </a:cubicBezTo>
                    <a:cubicBezTo>
                      <a:pt x="672" y="949"/>
                      <a:pt x="560" y="885"/>
                      <a:pt x="464" y="821"/>
                    </a:cubicBezTo>
                    <a:cubicBezTo>
                      <a:pt x="418" y="795"/>
                      <a:pt x="368" y="782"/>
                      <a:pt x="319" y="782"/>
                    </a:cubicBezTo>
                    <a:cubicBezTo>
                      <a:pt x="251" y="782"/>
                      <a:pt x="184" y="807"/>
                      <a:pt x="128" y="853"/>
                    </a:cubicBezTo>
                    <a:cubicBezTo>
                      <a:pt x="48" y="965"/>
                      <a:pt x="48" y="1109"/>
                      <a:pt x="128" y="1221"/>
                    </a:cubicBezTo>
                    <a:cubicBezTo>
                      <a:pt x="192" y="1334"/>
                      <a:pt x="288" y="1446"/>
                      <a:pt x="352" y="1558"/>
                    </a:cubicBezTo>
                    <a:cubicBezTo>
                      <a:pt x="416" y="1686"/>
                      <a:pt x="384" y="1830"/>
                      <a:pt x="288" y="1926"/>
                    </a:cubicBezTo>
                    <a:cubicBezTo>
                      <a:pt x="176" y="1990"/>
                      <a:pt x="16" y="1990"/>
                      <a:pt x="0" y="2102"/>
                    </a:cubicBezTo>
                    <a:cubicBezTo>
                      <a:pt x="0" y="2150"/>
                      <a:pt x="16" y="2182"/>
                      <a:pt x="48" y="2230"/>
                    </a:cubicBezTo>
                    <a:cubicBezTo>
                      <a:pt x="128" y="2358"/>
                      <a:pt x="240" y="2470"/>
                      <a:pt x="368" y="2550"/>
                    </a:cubicBezTo>
                    <a:cubicBezTo>
                      <a:pt x="422" y="2583"/>
                      <a:pt x="483" y="2600"/>
                      <a:pt x="545" y="2600"/>
                    </a:cubicBezTo>
                    <a:cubicBezTo>
                      <a:pt x="632" y="2600"/>
                      <a:pt x="719" y="2567"/>
                      <a:pt x="784" y="2502"/>
                    </a:cubicBezTo>
                    <a:cubicBezTo>
                      <a:pt x="910" y="2351"/>
                      <a:pt x="907" y="2299"/>
                      <a:pt x="1009" y="2299"/>
                    </a:cubicBezTo>
                    <a:cubicBezTo>
                      <a:pt x="1037" y="2299"/>
                      <a:pt x="1072" y="2303"/>
                      <a:pt x="1120" y="2310"/>
                    </a:cubicBezTo>
                    <a:cubicBezTo>
                      <a:pt x="1142" y="2312"/>
                      <a:pt x="1164" y="2313"/>
                      <a:pt x="1186" y="2313"/>
                    </a:cubicBezTo>
                    <a:cubicBezTo>
                      <a:pt x="1273" y="2313"/>
                      <a:pt x="1363" y="2298"/>
                      <a:pt x="1446" y="2298"/>
                    </a:cubicBezTo>
                    <a:cubicBezTo>
                      <a:pt x="1483" y="2298"/>
                      <a:pt x="1519" y="2301"/>
                      <a:pt x="1552" y="2310"/>
                    </a:cubicBezTo>
                    <a:cubicBezTo>
                      <a:pt x="1736" y="2344"/>
                      <a:pt x="1805" y="2486"/>
                      <a:pt x="1935" y="2486"/>
                    </a:cubicBezTo>
                    <a:cubicBezTo>
                      <a:pt x="1987" y="2486"/>
                      <a:pt x="2047" y="2464"/>
                      <a:pt x="2128" y="2406"/>
                    </a:cubicBezTo>
                    <a:cubicBezTo>
                      <a:pt x="2368" y="2214"/>
                      <a:pt x="2304" y="2118"/>
                      <a:pt x="2144" y="1942"/>
                    </a:cubicBezTo>
                    <a:cubicBezTo>
                      <a:pt x="2032" y="1830"/>
                      <a:pt x="1952" y="1686"/>
                      <a:pt x="1936" y="1526"/>
                    </a:cubicBezTo>
                    <a:cubicBezTo>
                      <a:pt x="1936" y="1318"/>
                      <a:pt x="2080" y="1189"/>
                      <a:pt x="2096" y="1013"/>
                    </a:cubicBezTo>
                    <a:cubicBezTo>
                      <a:pt x="2080" y="853"/>
                      <a:pt x="2016" y="725"/>
                      <a:pt x="1920" y="613"/>
                    </a:cubicBezTo>
                    <a:cubicBezTo>
                      <a:pt x="1792" y="453"/>
                      <a:pt x="1648" y="277"/>
                      <a:pt x="1488" y="133"/>
                    </a:cubicBezTo>
                    <a:cubicBezTo>
                      <a:pt x="1427" y="72"/>
                      <a:pt x="1346" y="0"/>
                      <a:pt x="126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58"/>
              <p:cNvSpPr/>
              <p:nvPr/>
            </p:nvSpPr>
            <p:spPr>
              <a:xfrm>
                <a:off x="1289950" y="2969128"/>
                <a:ext cx="85600" cy="71814"/>
              </a:xfrm>
              <a:custGeom>
                <a:rect b="b" l="l" r="r" t="t"/>
                <a:pathLst>
                  <a:path extrusionOk="0" h="1990" w="2372">
                    <a:moveTo>
                      <a:pt x="2026" y="1"/>
                    </a:moveTo>
                    <a:cubicBezTo>
                      <a:pt x="2008" y="1"/>
                      <a:pt x="1990" y="2"/>
                      <a:pt x="1972" y="5"/>
                    </a:cubicBezTo>
                    <a:cubicBezTo>
                      <a:pt x="1780" y="53"/>
                      <a:pt x="1619" y="149"/>
                      <a:pt x="1491" y="293"/>
                    </a:cubicBezTo>
                    <a:lnTo>
                      <a:pt x="739" y="949"/>
                    </a:lnTo>
                    <a:cubicBezTo>
                      <a:pt x="1" y="1605"/>
                      <a:pt x="371" y="1989"/>
                      <a:pt x="800" y="1989"/>
                    </a:cubicBezTo>
                    <a:cubicBezTo>
                      <a:pt x="1031" y="1989"/>
                      <a:pt x="1279" y="1878"/>
                      <a:pt x="1379" y="1637"/>
                    </a:cubicBezTo>
                    <a:cubicBezTo>
                      <a:pt x="1427" y="1541"/>
                      <a:pt x="1427" y="1429"/>
                      <a:pt x="1459" y="1349"/>
                    </a:cubicBezTo>
                    <a:cubicBezTo>
                      <a:pt x="1555" y="1029"/>
                      <a:pt x="1860" y="837"/>
                      <a:pt x="2132" y="645"/>
                    </a:cubicBezTo>
                    <a:cubicBezTo>
                      <a:pt x="2260" y="581"/>
                      <a:pt x="2340" y="453"/>
                      <a:pt x="2372" y="309"/>
                    </a:cubicBezTo>
                    <a:cubicBezTo>
                      <a:pt x="2357" y="135"/>
                      <a:pt x="2198" y="1"/>
                      <a:pt x="2026"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58"/>
              <p:cNvSpPr/>
              <p:nvPr/>
            </p:nvSpPr>
            <p:spPr>
              <a:xfrm>
                <a:off x="1627858" y="2738611"/>
                <a:ext cx="16203" cy="18080"/>
              </a:xfrm>
              <a:custGeom>
                <a:rect b="b" l="l" r="r" t="t"/>
                <a:pathLst>
                  <a:path extrusionOk="0" h="501" w="449">
                    <a:moveTo>
                      <a:pt x="188" y="0"/>
                    </a:moveTo>
                    <a:cubicBezTo>
                      <a:pt x="168" y="0"/>
                      <a:pt x="148" y="3"/>
                      <a:pt x="128" y="9"/>
                    </a:cubicBezTo>
                    <a:cubicBezTo>
                      <a:pt x="0" y="25"/>
                      <a:pt x="48" y="377"/>
                      <a:pt x="16" y="489"/>
                    </a:cubicBezTo>
                    <a:cubicBezTo>
                      <a:pt x="48" y="497"/>
                      <a:pt x="80" y="501"/>
                      <a:pt x="112" y="501"/>
                    </a:cubicBezTo>
                    <a:cubicBezTo>
                      <a:pt x="144" y="501"/>
                      <a:pt x="176" y="497"/>
                      <a:pt x="208" y="489"/>
                    </a:cubicBezTo>
                    <a:cubicBezTo>
                      <a:pt x="288" y="441"/>
                      <a:pt x="368" y="377"/>
                      <a:pt x="400" y="281"/>
                    </a:cubicBezTo>
                    <a:cubicBezTo>
                      <a:pt x="416" y="265"/>
                      <a:pt x="432" y="233"/>
                      <a:pt x="432" y="217"/>
                    </a:cubicBezTo>
                    <a:cubicBezTo>
                      <a:pt x="448" y="185"/>
                      <a:pt x="432" y="169"/>
                      <a:pt x="432" y="153"/>
                    </a:cubicBezTo>
                    <a:cubicBezTo>
                      <a:pt x="379" y="60"/>
                      <a:pt x="283" y="0"/>
                      <a:pt x="18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58"/>
              <p:cNvSpPr/>
              <p:nvPr/>
            </p:nvSpPr>
            <p:spPr>
              <a:xfrm>
                <a:off x="1351260" y="2490340"/>
                <a:ext cx="270295" cy="83182"/>
              </a:xfrm>
              <a:custGeom>
                <a:rect b="b" l="l" r="r" t="t"/>
                <a:pathLst>
                  <a:path extrusionOk="0" h="2305" w="7490">
                    <a:moveTo>
                      <a:pt x="3979" y="0"/>
                    </a:moveTo>
                    <a:cubicBezTo>
                      <a:pt x="2640" y="0"/>
                      <a:pt x="1304" y="157"/>
                      <a:pt x="0" y="472"/>
                    </a:cubicBezTo>
                    <a:cubicBezTo>
                      <a:pt x="296" y="874"/>
                      <a:pt x="748" y="1258"/>
                      <a:pt x="1363" y="1258"/>
                    </a:cubicBezTo>
                    <a:cubicBezTo>
                      <a:pt x="1582" y="1258"/>
                      <a:pt x="1821" y="1209"/>
                      <a:pt x="2081" y="1096"/>
                    </a:cubicBezTo>
                    <a:cubicBezTo>
                      <a:pt x="2292" y="1005"/>
                      <a:pt x="2502" y="966"/>
                      <a:pt x="2711" y="966"/>
                    </a:cubicBezTo>
                    <a:cubicBezTo>
                      <a:pt x="3932" y="966"/>
                      <a:pt x="5090" y="2305"/>
                      <a:pt x="6043" y="2305"/>
                    </a:cubicBezTo>
                    <a:cubicBezTo>
                      <a:pt x="6295" y="2305"/>
                      <a:pt x="6532" y="2212"/>
                      <a:pt x="6753" y="1976"/>
                    </a:cubicBezTo>
                    <a:cubicBezTo>
                      <a:pt x="7169" y="1528"/>
                      <a:pt x="7425" y="968"/>
                      <a:pt x="7489" y="376"/>
                    </a:cubicBezTo>
                    <a:lnTo>
                      <a:pt x="7489" y="360"/>
                    </a:lnTo>
                    <a:cubicBezTo>
                      <a:pt x="6330" y="121"/>
                      <a:pt x="5153" y="0"/>
                      <a:pt x="397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58"/>
              <p:cNvSpPr/>
              <p:nvPr/>
            </p:nvSpPr>
            <p:spPr>
              <a:xfrm>
                <a:off x="1116232" y="2522384"/>
                <a:ext cx="185418" cy="126884"/>
              </a:xfrm>
              <a:custGeom>
                <a:rect b="b" l="l" r="r" t="t"/>
                <a:pathLst>
                  <a:path extrusionOk="0" h="3516" w="5138">
                    <a:moveTo>
                      <a:pt x="5137" y="0"/>
                    </a:moveTo>
                    <a:cubicBezTo>
                      <a:pt x="3265" y="640"/>
                      <a:pt x="1537" y="1584"/>
                      <a:pt x="1" y="2800"/>
                    </a:cubicBezTo>
                    <a:cubicBezTo>
                      <a:pt x="104" y="2935"/>
                      <a:pt x="217" y="2970"/>
                      <a:pt x="341" y="2970"/>
                    </a:cubicBezTo>
                    <a:cubicBezTo>
                      <a:pt x="470" y="2970"/>
                      <a:pt x="611" y="2933"/>
                      <a:pt x="766" y="2933"/>
                    </a:cubicBezTo>
                    <a:cubicBezTo>
                      <a:pt x="834" y="2933"/>
                      <a:pt x="904" y="2940"/>
                      <a:pt x="977" y="2960"/>
                    </a:cubicBezTo>
                    <a:cubicBezTo>
                      <a:pt x="1265" y="3040"/>
                      <a:pt x="1393" y="3328"/>
                      <a:pt x="1665" y="3441"/>
                    </a:cubicBezTo>
                    <a:cubicBezTo>
                      <a:pt x="1835" y="3491"/>
                      <a:pt x="2011" y="3516"/>
                      <a:pt x="2186" y="3516"/>
                    </a:cubicBezTo>
                    <a:cubicBezTo>
                      <a:pt x="2291" y="3516"/>
                      <a:pt x="2395" y="3507"/>
                      <a:pt x="2497" y="3489"/>
                    </a:cubicBezTo>
                    <a:cubicBezTo>
                      <a:pt x="2593" y="3489"/>
                      <a:pt x="2689" y="3457"/>
                      <a:pt x="2769" y="3409"/>
                    </a:cubicBezTo>
                    <a:cubicBezTo>
                      <a:pt x="2881" y="3296"/>
                      <a:pt x="2913" y="3120"/>
                      <a:pt x="2849" y="2976"/>
                    </a:cubicBezTo>
                    <a:cubicBezTo>
                      <a:pt x="2769" y="2832"/>
                      <a:pt x="2705" y="2704"/>
                      <a:pt x="2625" y="2576"/>
                    </a:cubicBezTo>
                    <a:cubicBezTo>
                      <a:pt x="2417" y="2160"/>
                      <a:pt x="2513" y="1664"/>
                      <a:pt x="2849" y="1344"/>
                    </a:cubicBezTo>
                    <a:cubicBezTo>
                      <a:pt x="3201" y="1040"/>
                      <a:pt x="3697" y="1008"/>
                      <a:pt x="4129" y="912"/>
                    </a:cubicBezTo>
                    <a:cubicBezTo>
                      <a:pt x="4577" y="816"/>
                      <a:pt x="5073" y="560"/>
                      <a:pt x="5137" y="112"/>
                    </a:cubicBezTo>
                    <a:cubicBezTo>
                      <a:pt x="5137" y="80"/>
                      <a:pt x="5137" y="48"/>
                      <a:pt x="5137"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58"/>
              <p:cNvSpPr/>
              <p:nvPr/>
            </p:nvSpPr>
            <p:spPr>
              <a:xfrm>
                <a:off x="1038287" y="2645942"/>
                <a:ext cx="50270" cy="90760"/>
              </a:xfrm>
              <a:custGeom>
                <a:rect b="b" l="l" r="r" t="t"/>
                <a:pathLst>
                  <a:path extrusionOk="0" h="2515" w="1393">
                    <a:moveTo>
                      <a:pt x="1393" y="1"/>
                    </a:moveTo>
                    <a:lnTo>
                      <a:pt x="1393" y="1"/>
                    </a:lnTo>
                    <a:cubicBezTo>
                      <a:pt x="977" y="369"/>
                      <a:pt x="593" y="753"/>
                      <a:pt x="209" y="1169"/>
                    </a:cubicBezTo>
                    <a:lnTo>
                      <a:pt x="209" y="1185"/>
                    </a:lnTo>
                    <a:cubicBezTo>
                      <a:pt x="193" y="1473"/>
                      <a:pt x="1" y="2209"/>
                      <a:pt x="209" y="2449"/>
                    </a:cubicBezTo>
                    <a:cubicBezTo>
                      <a:pt x="247" y="2495"/>
                      <a:pt x="286" y="2515"/>
                      <a:pt x="323" y="2515"/>
                    </a:cubicBezTo>
                    <a:cubicBezTo>
                      <a:pt x="521" y="2515"/>
                      <a:pt x="697" y="1970"/>
                      <a:pt x="737" y="1809"/>
                    </a:cubicBezTo>
                    <a:cubicBezTo>
                      <a:pt x="785" y="1617"/>
                      <a:pt x="801" y="1409"/>
                      <a:pt x="833" y="1201"/>
                    </a:cubicBezTo>
                    <a:cubicBezTo>
                      <a:pt x="929" y="785"/>
                      <a:pt x="1105" y="401"/>
                      <a:pt x="1361" y="65"/>
                    </a:cubicBezTo>
                    <a:cubicBezTo>
                      <a:pt x="1377" y="49"/>
                      <a:pt x="1377" y="33"/>
                      <a:pt x="1393"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58"/>
              <p:cNvSpPr/>
              <p:nvPr/>
            </p:nvSpPr>
            <p:spPr>
              <a:xfrm>
                <a:off x="880087" y="2770078"/>
                <a:ext cx="112629" cy="337851"/>
              </a:xfrm>
              <a:custGeom>
                <a:rect b="b" l="l" r="r" t="t"/>
                <a:pathLst>
                  <a:path extrusionOk="0" h="9362" w="3121">
                    <a:moveTo>
                      <a:pt x="2833" y="1"/>
                    </a:moveTo>
                    <a:cubicBezTo>
                      <a:pt x="1009" y="2785"/>
                      <a:pt x="16" y="6033"/>
                      <a:pt x="0" y="9361"/>
                    </a:cubicBezTo>
                    <a:cubicBezTo>
                      <a:pt x="96" y="9313"/>
                      <a:pt x="209" y="9265"/>
                      <a:pt x="321" y="9265"/>
                    </a:cubicBezTo>
                    <a:cubicBezTo>
                      <a:pt x="385" y="9265"/>
                      <a:pt x="449" y="9233"/>
                      <a:pt x="513" y="9201"/>
                    </a:cubicBezTo>
                    <a:cubicBezTo>
                      <a:pt x="641" y="9073"/>
                      <a:pt x="449" y="8897"/>
                      <a:pt x="337" y="8753"/>
                    </a:cubicBezTo>
                    <a:cubicBezTo>
                      <a:pt x="96" y="8449"/>
                      <a:pt x="305" y="7969"/>
                      <a:pt x="641" y="7777"/>
                    </a:cubicBezTo>
                    <a:cubicBezTo>
                      <a:pt x="961" y="7569"/>
                      <a:pt x="1361" y="7537"/>
                      <a:pt x="1729" y="7425"/>
                    </a:cubicBezTo>
                    <a:cubicBezTo>
                      <a:pt x="2097" y="7313"/>
                      <a:pt x="2465" y="7041"/>
                      <a:pt x="2497" y="6657"/>
                    </a:cubicBezTo>
                    <a:cubicBezTo>
                      <a:pt x="2497" y="6417"/>
                      <a:pt x="2417" y="6177"/>
                      <a:pt x="2273" y="5969"/>
                    </a:cubicBezTo>
                    <a:cubicBezTo>
                      <a:pt x="1761" y="5105"/>
                      <a:pt x="1121" y="4129"/>
                      <a:pt x="1425" y="3169"/>
                    </a:cubicBezTo>
                    <a:cubicBezTo>
                      <a:pt x="1601" y="2609"/>
                      <a:pt x="2081" y="2193"/>
                      <a:pt x="2449" y="1729"/>
                    </a:cubicBezTo>
                    <a:cubicBezTo>
                      <a:pt x="2833" y="1265"/>
                      <a:pt x="3121" y="625"/>
                      <a:pt x="2865" y="81"/>
                    </a:cubicBezTo>
                    <a:cubicBezTo>
                      <a:pt x="2865" y="65"/>
                      <a:pt x="2849" y="33"/>
                      <a:pt x="2833"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58"/>
              <p:cNvSpPr/>
              <p:nvPr/>
            </p:nvSpPr>
            <p:spPr>
              <a:xfrm>
                <a:off x="1592061" y="2792379"/>
                <a:ext cx="254092" cy="231285"/>
              </a:xfrm>
              <a:custGeom>
                <a:rect b="b" l="l" r="r" t="t"/>
                <a:pathLst>
                  <a:path extrusionOk="0" h="6409" w="7041">
                    <a:moveTo>
                      <a:pt x="5818" y="1"/>
                    </a:moveTo>
                    <a:cubicBezTo>
                      <a:pt x="5767" y="1"/>
                      <a:pt x="5711" y="15"/>
                      <a:pt x="5664" y="39"/>
                    </a:cubicBezTo>
                    <a:cubicBezTo>
                      <a:pt x="4864" y="311"/>
                      <a:pt x="4448" y="1191"/>
                      <a:pt x="4336" y="2039"/>
                    </a:cubicBezTo>
                    <a:cubicBezTo>
                      <a:pt x="4288" y="2327"/>
                      <a:pt x="4272" y="2647"/>
                      <a:pt x="4064" y="2855"/>
                    </a:cubicBezTo>
                    <a:cubicBezTo>
                      <a:pt x="3872" y="3079"/>
                      <a:pt x="3520" y="3111"/>
                      <a:pt x="3216" y="3159"/>
                    </a:cubicBezTo>
                    <a:cubicBezTo>
                      <a:pt x="2816" y="3191"/>
                      <a:pt x="2432" y="3319"/>
                      <a:pt x="2096" y="3543"/>
                    </a:cubicBezTo>
                    <a:cubicBezTo>
                      <a:pt x="1760" y="3767"/>
                      <a:pt x="1552" y="4151"/>
                      <a:pt x="1552" y="4551"/>
                    </a:cubicBezTo>
                    <a:cubicBezTo>
                      <a:pt x="1568" y="4791"/>
                      <a:pt x="1696" y="5127"/>
                      <a:pt x="1552" y="5351"/>
                    </a:cubicBezTo>
                    <a:cubicBezTo>
                      <a:pt x="1344" y="5671"/>
                      <a:pt x="944" y="5479"/>
                      <a:pt x="704" y="5671"/>
                    </a:cubicBezTo>
                    <a:cubicBezTo>
                      <a:pt x="0" y="6199"/>
                      <a:pt x="1216" y="6391"/>
                      <a:pt x="1600" y="6407"/>
                    </a:cubicBezTo>
                    <a:cubicBezTo>
                      <a:pt x="1623" y="6408"/>
                      <a:pt x="1646" y="6408"/>
                      <a:pt x="1668" y="6408"/>
                    </a:cubicBezTo>
                    <a:cubicBezTo>
                      <a:pt x="2191" y="6408"/>
                      <a:pt x="2722" y="6233"/>
                      <a:pt x="3136" y="5895"/>
                    </a:cubicBezTo>
                    <a:cubicBezTo>
                      <a:pt x="3312" y="5687"/>
                      <a:pt x="3520" y="5511"/>
                      <a:pt x="3728" y="5351"/>
                    </a:cubicBezTo>
                    <a:cubicBezTo>
                      <a:pt x="3908" y="5253"/>
                      <a:pt x="4100" y="5222"/>
                      <a:pt x="4299" y="5222"/>
                    </a:cubicBezTo>
                    <a:cubicBezTo>
                      <a:pt x="4654" y="5222"/>
                      <a:pt x="5030" y="5322"/>
                      <a:pt x="5392" y="5322"/>
                    </a:cubicBezTo>
                    <a:cubicBezTo>
                      <a:pt x="5424" y="5322"/>
                      <a:pt x="5456" y="5321"/>
                      <a:pt x="5488" y="5319"/>
                    </a:cubicBezTo>
                    <a:cubicBezTo>
                      <a:pt x="5568" y="5319"/>
                      <a:pt x="5664" y="5303"/>
                      <a:pt x="5744" y="5255"/>
                    </a:cubicBezTo>
                    <a:cubicBezTo>
                      <a:pt x="5840" y="5175"/>
                      <a:pt x="5904" y="5063"/>
                      <a:pt x="5936" y="4935"/>
                    </a:cubicBezTo>
                    <a:cubicBezTo>
                      <a:pt x="6032" y="4535"/>
                      <a:pt x="5984" y="4119"/>
                      <a:pt x="6080" y="3735"/>
                    </a:cubicBezTo>
                    <a:cubicBezTo>
                      <a:pt x="6178" y="3388"/>
                      <a:pt x="6467" y="3054"/>
                      <a:pt x="6792" y="3054"/>
                    </a:cubicBezTo>
                    <a:cubicBezTo>
                      <a:pt x="6842" y="3054"/>
                      <a:pt x="6893" y="3062"/>
                      <a:pt x="6945" y="3079"/>
                    </a:cubicBezTo>
                    <a:cubicBezTo>
                      <a:pt x="7041" y="2855"/>
                      <a:pt x="6817" y="2615"/>
                      <a:pt x="6593" y="2535"/>
                    </a:cubicBezTo>
                    <a:cubicBezTo>
                      <a:pt x="6385" y="2455"/>
                      <a:pt x="6128" y="2439"/>
                      <a:pt x="5936" y="2295"/>
                    </a:cubicBezTo>
                    <a:cubicBezTo>
                      <a:pt x="5696" y="2103"/>
                      <a:pt x="5648" y="1719"/>
                      <a:pt x="5744" y="1415"/>
                    </a:cubicBezTo>
                    <a:cubicBezTo>
                      <a:pt x="5824" y="1095"/>
                      <a:pt x="5968" y="807"/>
                      <a:pt x="6048" y="503"/>
                    </a:cubicBezTo>
                    <a:cubicBezTo>
                      <a:pt x="6096" y="311"/>
                      <a:pt x="6064" y="55"/>
                      <a:pt x="5872" y="7"/>
                    </a:cubicBezTo>
                    <a:cubicBezTo>
                      <a:pt x="5855" y="3"/>
                      <a:pt x="5837" y="1"/>
                      <a:pt x="5818"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58"/>
              <p:cNvSpPr/>
              <p:nvPr/>
            </p:nvSpPr>
            <p:spPr>
              <a:xfrm>
                <a:off x="1504841" y="2581276"/>
                <a:ext cx="107469" cy="101117"/>
              </a:xfrm>
              <a:custGeom>
                <a:rect b="b" l="l" r="r" t="t"/>
                <a:pathLst>
                  <a:path extrusionOk="0" h="2802" w="2978">
                    <a:moveTo>
                      <a:pt x="2433" y="0"/>
                    </a:moveTo>
                    <a:cubicBezTo>
                      <a:pt x="2353" y="16"/>
                      <a:pt x="2305" y="64"/>
                      <a:pt x="2257" y="128"/>
                    </a:cubicBezTo>
                    <a:cubicBezTo>
                      <a:pt x="1937" y="528"/>
                      <a:pt x="1857" y="1136"/>
                      <a:pt x="1441" y="1440"/>
                    </a:cubicBezTo>
                    <a:cubicBezTo>
                      <a:pt x="1137" y="1664"/>
                      <a:pt x="1" y="1825"/>
                      <a:pt x="129" y="2369"/>
                    </a:cubicBezTo>
                    <a:cubicBezTo>
                      <a:pt x="205" y="2640"/>
                      <a:pt x="451" y="2801"/>
                      <a:pt x="706" y="2801"/>
                    </a:cubicBezTo>
                    <a:cubicBezTo>
                      <a:pt x="827" y="2801"/>
                      <a:pt x="949" y="2766"/>
                      <a:pt x="1057" y="2689"/>
                    </a:cubicBezTo>
                    <a:cubicBezTo>
                      <a:pt x="1233" y="2561"/>
                      <a:pt x="1313" y="2321"/>
                      <a:pt x="1473" y="2209"/>
                    </a:cubicBezTo>
                    <a:cubicBezTo>
                      <a:pt x="1520" y="2176"/>
                      <a:pt x="1575" y="2163"/>
                      <a:pt x="1634" y="2163"/>
                    </a:cubicBezTo>
                    <a:cubicBezTo>
                      <a:pt x="1776" y="2163"/>
                      <a:pt x="1941" y="2234"/>
                      <a:pt x="2065" y="2257"/>
                    </a:cubicBezTo>
                    <a:cubicBezTo>
                      <a:pt x="2083" y="2269"/>
                      <a:pt x="2102" y="2274"/>
                      <a:pt x="2120" y="2274"/>
                    </a:cubicBezTo>
                    <a:cubicBezTo>
                      <a:pt x="2150" y="2274"/>
                      <a:pt x="2179" y="2260"/>
                      <a:pt x="2209" y="2241"/>
                    </a:cubicBezTo>
                    <a:cubicBezTo>
                      <a:pt x="2225" y="2225"/>
                      <a:pt x="2241" y="2193"/>
                      <a:pt x="2241" y="2161"/>
                    </a:cubicBezTo>
                    <a:cubicBezTo>
                      <a:pt x="2241" y="1921"/>
                      <a:pt x="2209" y="1696"/>
                      <a:pt x="2241" y="1472"/>
                    </a:cubicBezTo>
                    <a:cubicBezTo>
                      <a:pt x="2241" y="1232"/>
                      <a:pt x="2353" y="1008"/>
                      <a:pt x="2529" y="864"/>
                    </a:cubicBezTo>
                    <a:cubicBezTo>
                      <a:pt x="2673" y="768"/>
                      <a:pt x="2865" y="736"/>
                      <a:pt x="2913" y="576"/>
                    </a:cubicBezTo>
                    <a:cubicBezTo>
                      <a:pt x="2977" y="416"/>
                      <a:pt x="2817" y="240"/>
                      <a:pt x="2689" y="112"/>
                    </a:cubicBezTo>
                    <a:cubicBezTo>
                      <a:pt x="2625" y="32"/>
                      <a:pt x="2529" y="0"/>
                      <a:pt x="2433"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58"/>
              <p:cNvSpPr/>
              <p:nvPr/>
            </p:nvSpPr>
            <p:spPr>
              <a:xfrm>
                <a:off x="1168232" y="2604299"/>
                <a:ext cx="236770" cy="403133"/>
              </a:xfrm>
              <a:custGeom>
                <a:rect b="b" l="l" r="r" t="t"/>
                <a:pathLst>
                  <a:path extrusionOk="0" h="11171" w="6561">
                    <a:moveTo>
                      <a:pt x="4709" y="0"/>
                    </a:moveTo>
                    <a:cubicBezTo>
                      <a:pt x="4661" y="0"/>
                      <a:pt x="4614" y="12"/>
                      <a:pt x="4576" y="34"/>
                    </a:cubicBezTo>
                    <a:cubicBezTo>
                      <a:pt x="4464" y="114"/>
                      <a:pt x="4464" y="258"/>
                      <a:pt x="4496" y="386"/>
                    </a:cubicBezTo>
                    <a:cubicBezTo>
                      <a:pt x="4576" y="706"/>
                      <a:pt x="4640" y="1026"/>
                      <a:pt x="4688" y="1347"/>
                    </a:cubicBezTo>
                    <a:cubicBezTo>
                      <a:pt x="4736" y="1683"/>
                      <a:pt x="4608" y="2003"/>
                      <a:pt x="4352" y="2227"/>
                    </a:cubicBezTo>
                    <a:cubicBezTo>
                      <a:pt x="4048" y="2435"/>
                      <a:pt x="3584" y="2355"/>
                      <a:pt x="3296" y="2595"/>
                    </a:cubicBezTo>
                    <a:cubicBezTo>
                      <a:pt x="2976" y="2883"/>
                      <a:pt x="3056" y="3395"/>
                      <a:pt x="3232" y="3795"/>
                    </a:cubicBezTo>
                    <a:cubicBezTo>
                      <a:pt x="3392" y="4195"/>
                      <a:pt x="3632" y="4611"/>
                      <a:pt x="3536" y="5043"/>
                    </a:cubicBezTo>
                    <a:cubicBezTo>
                      <a:pt x="3360" y="5795"/>
                      <a:pt x="2208" y="6067"/>
                      <a:pt x="2192" y="6851"/>
                    </a:cubicBezTo>
                    <a:cubicBezTo>
                      <a:pt x="2192" y="7139"/>
                      <a:pt x="2352" y="7395"/>
                      <a:pt x="2384" y="7683"/>
                    </a:cubicBezTo>
                    <a:cubicBezTo>
                      <a:pt x="2448" y="8259"/>
                      <a:pt x="1968" y="8755"/>
                      <a:pt x="1488" y="9059"/>
                    </a:cubicBezTo>
                    <a:cubicBezTo>
                      <a:pt x="1008" y="9363"/>
                      <a:pt x="0" y="9811"/>
                      <a:pt x="96" y="10499"/>
                    </a:cubicBezTo>
                    <a:cubicBezTo>
                      <a:pt x="133" y="10883"/>
                      <a:pt x="457" y="11170"/>
                      <a:pt x="787" y="11170"/>
                    </a:cubicBezTo>
                    <a:cubicBezTo>
                      <a:pt x="884" y="11170"/>
                      <a:pt x="981" y="11146"/>
                      <a:pt x="1072" y="11091"/>
                    </a:cubicBezTo>
                    <a:cubicBezTo>
                      <a:pt x="1520" y="10851"/>
                      <a:pt x="1744" y="10131"/>
                      <a:pt x="2080" y="9779"/>
                    </a:cubicBezTo>
                    <a:cubicBezTo>
                      <a:pt x="2512" y="9315"/>
                      <a:pt x="3328" y="9059"/>
                      <a:pt x="3536" y="8403"/>
                    </a:cubicBezTo>
                    <a:cubicBezTo>
                      <a:pt x="3584" y="8259"/>
                      <a:pt x="3584" y="8083"/>
                      <a:pt x="3648" y="7939"/>
                    </a:cubicBezTo>
                    <a:cubicBezTo>
                      <a:pt x="3888" y="7283"/>
                      <a:pt x="4848" y="7283"/>
                      <a:pt x="5281" y="6739"/>
                    </a:cubicBezTo>
                    <a:cubicBezTo>
                      <a:pt x="5345" y="6675"/>
                      <a:pt x="5377" y="6595"/>
                      <a:pt x="5377" y="6515"/>
                    </a:cubicBezTo>
                    <a:cubicBezTo>
                      <a:pt x="5361" y="6387"/>
                      <a:pt x="5297" y="6259"/>
                      <a:pt x="5201" y="6179"/>
                    </a:cubicBezTo>
                    <a:cubicBezTo>
                      <a:pt x="4912" y="5875"/>
                      <a:pt x="4704" y="5411"/>
                      <a:pt x="4880" y="5027"/>
                    </a:cubicBezTo>
                    <a:cubicBezTo>
                      <a:pt x="5040" y="4643"/>
                      <a:pt x="5473" y="4499"/>
                      <a:pt x="5841" y="4323"/>
                    </a:cubicBezTo>
                    <a:cubicBezTo>
                      <a:pt x="6209" y="4131"/>
                      <a:pt x="6561" y="3779"/>
                      <a:pt x="6449" y="3379"/>
                    </a:cubicBezTo>
                    <a:cubicBezTo>
                      <a:pt x="6353" y="3091"/>
                      <a:pt x="6049" y="2947"/>
                      <a:pt x="5809" y="2771"/>
                    </a:cubicBezTo>
                    <a:cubicBezTo>
                      <a:pt x="5569" y="2579"/>
                      <a:pt x="5425" y="2163"/>
                      <a:pt x="5681" y="1987"/>
                    </a:cubicBezTo>
                    <a:cubicBezTo>
                      <a:pt x="5793" y="1923"/>
                      <a:pt x="5937" y="1939"/>
                      <a:pt x="6049" y="1859"/>
                    </a:cubicBezTo>
                    <a:cubicBezTo>
                      <a:pt x="6257" y="1715"/>
                      <a:pt x="6161" y="1363"/>
                      <a:pt x="5937" y="1235"/>
                    </a:cubicBezTo>
                    <a:cubicBezTo>
                      <a:pt x="5813" y="1191"/>
                      <a:pt x="5681" y="1166"/>
                      <a:pt x="5546" y="1166"/>
                    </a:cubicBezTo>
                    <a:cubicBezTo>
                      <a:pt x="5436" y="1166"/>
                      <a:pt x="5325" y="1182"/>
                      <a:pt x="5217" y="1219"/>
                    </a:cubicBezTo>
                    <a:cubicBezTo>
                      <a:pt x="5425" y="786"/>
                      <a:pt x="5281" y="290"/>
                      <a:pt x="4864" y="50"/>
                    </a:cubicBezTo>
                    <a:cubicBezTo>
                      <a:pt x="4822" y="16"/>
                      <a:pt x="4765" y="0"/>
                      <a:pt x="470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58"/>
              <p:cNvSpPr/>
              <p:nvPr/>
            </p:nvSpPr>
            <p:spPr>
              <a:xfrm>
                <a:off x="891634" y="2674667"/>
                <a:ext cx="303785" cy="885984"/>
              </a:xfrm>
              <a:custGeom>
                <a:rect b="b" l="l" r="r" t="t"/>
                <a:pathLst>
                  <a:path extrusionOk="0" h="24551" w="8418">
                    <a:moveTo>
                      <a:pt x="5729" y="9317"/>
                    </a:moveTo>
                    <a:cubicBezTo>
                      <a:pt x="5761" y="9333"/>
                      <a:pt x="5793" y="9349"/>
                      <a:pt x="5825" y="9365"/>
                    </a:cubicBezTo>
                    <a:cubicBezTo>
                      <a:pt x="5825" y="9381"/>
                      <a:pt x="5841" y="9381"/>
                      <a:pt x="5857" y="9397"/>
                    </a:cubicBezTo>
                    <a:lnTo>
                      <a:pt x="5889" y="9429"/>
                    </a:lnTo>
                    <a:lnTo>
                      <a:pt x="5905" y="9445"/>
                    </a:lnTo>
                    <a:lnTo>
                      <a:pt x="5921" y="9461"/>
                    </a:lnTo>
                    <a:cubicBezTo>
                      <a:pt x="5969" y="9509"/>
                      <a:pt x="6001" y="9541"/>
                      <a:pt x="6033" y="9589"/>
                    </a:cubicBezTo>
                    <a:lnTo>
                      <a:pt x="6081" y="9653"/>
                    </a:lnTo>
                    <a:cubicBezTo>
                      <a:pt x="6145" y="9749"/>
                      <a:pt x="6209" y="9829"/>
                      <a:pt x="6257" y="9925"/>
                    </a:cubicBezTo>
                    <a:lnTo>
                      <a:pt x="6289" y="9989"/>
                    </a:lnTo>
                    <a:lnTo>
                      <a:pt x="6337" y="10069"/>
                    </a:lnTo>
                    <a:cubicBezTo>
                      <a:pt x="6401" y="10213"/>
                      <a:pt x="6465" y="10341"/>
                      <a:pt x="6497" y="10421"/>
                    </a:cubicBezTo>
                    <a:cubicBezTo>
                      <a:pt x="6673" y="10805"/>
                      <a:pt x="6689" y="11301"/>
                      <a:pt x="6385" y="11589"/>
                    </a:cubicBezTo>
                    <a:cubicBezTo>
                      <a:pt x="6081" y="11893"/>
                      <a:pt x="5601" y="11877"/>
                      <a:pt x="5329" y="12181"/>
                    </a:cubicBezTo>
                    <a:cubicBezTo>
                      <a:pt x="5041" y="12469"/>
                      <a:pt x="5089" y="12933"/>
                      <a:pt x="5137" y="13350"/>
                    </a:cubicBezTo>
                    <a:cubicBezTo>
                      <a:pt x="5185" y="13750"/>
                      <a:pt x="5153" y="14246"/>
                      <a:pt x="4817" y="14470"/>
                    </a:cubicBezTo>
                    <a:cubicBezTo>
                      <a:pt x="4801" y="14486"/>
                      <a:pt x="4769" y="14486"/>
                      <a:pt x="4753" y="14486"/>
                    </a:cubicBezTo>
                    <a:cubicBezTo>
                      <a:pt x="4705" y="14486"/>
                      <a:pt x="4657" y="14470"/>
                      <a:pt x="4641" y="14422"/>
                    </a:cubicBezTo>
                    <a:cubicBezTo>
                      <a:pt x="4497" y="14278"/>
                      <a:pt x="4385" y="14086"/>
                      <a:pt x="4337" y="13878"/>
                    </a:cubicBezTo>
                    <a:cubicBezTo>
                      <a:pt x="4305" y="13750"/>
                      <a:pt x="4273" y="13638"/>
                      <a:pt x="4241" y="13510"/>
                    </a:cubicBezTo>
                    <a:cubicBezTo>
                      <a:pt x="4161" y="13366"/>
                      <a:pt x="4081" y="13206"/>
                      <a:pt x="3969" y="13061"/>
                    </a:cubicBezTo>
                    <a:cubicBezTo>
                      <a:pt x="3857" y="12805"/>
                      <a:pt x="3777" y="12517"/>
                      <a:pt x="3761" y="12213"/>
                    </a:cubicBezTo>
                    <a:cubicBezTo>
                      <a:pt x="3745" y="12085"/>
                      <a:pt x="3729" y="11957"/>
                      <a:pt x="3745" y="11829"/>
                    </a:cubicBezTo>
                    <a:cubicBezTo>
                      <a:pt x="3793" y="11653"/>
                      <a:pt x="3873" y="11493"/>
                      <a:pt x="4001" y="11365"/>
                    </a:cubicBezTo>
                    <a:cubicBezTo>
                      <a:pt x="4321" y="10997"/>
                      <a:pt x="4801" y="10805"/>
                      <a:pt x="5089" y="10405"/>
                    </a:cubicBezTo>
                    <a:cubicBezTo>
                      <a:pt x="5265" y="10133"/>
                      <a:pt x="5281" y="9333"/>
                      <a:pt x="5649" y="9317"/>
                    </a:cubicBezTo>
                    <a:close/>
                    <a:moveTo>
                      <a:pt x="6497" y="1"/>
                    </a:moveTo>
                    <a:cubicBezTo>
                      <a:pt x="6441" y="1"/>
                      <a:pt x="6385" y="13"/>
                      <a:pt x="6337" y="37"/>
                    </a:cubicBezTo>
                    <a:cubicBezTo>
                      <a:pt x="5617" y="261"/>
                      <a:pt x="5217" y="1029"/>
                      <a:pt x="5025" y="1765"/>
                    </a:cubicBezTo>
                    <a:cubicBezTo>
                      <a:pt x="4849" y="2485"/>
                      <a:pt x="4801" y="3285"/>
                      <a:pt x="4433" y="3941"/>
                    </a:cubicBezTo>
                    <a:cubicBezTo>
                      <a:pt x="4097" y="4565"/>
                      <a:pt x="3521" y="5029"/>
                      <a:pt x="3169" y="5653"/>
                    </a:cubicBezTo>
                    <a:cubicBezTo>
                      <a:pt x="2833" y="6277"/>
                      <a:pt x="2769" y="7013"/>
                      <a:pt x="2977" y="7685"/>
                    </a:cubicBezTo>
                    <a:cubicBezTo>
                      <a:pt x="3217" y="8469"/>
                      <a:pt x="3841" y="9173"/>
                      <a:pt x="3761" y="9989"/>
                    </a:cubicBezTo>
                    <a:cubicBezTo>
                      <a:pt x="3681" y="10981"/>
                      <a:pt x="2593" y="11605"/>
                      <a:pt x="2241" y="12549"/>
                    </a:cubicBezTo>
                    <a:cubicBezTo>
                      <a:pt x="2113" y="12901"/>
                      <a:pt x="2097" y="13286"/>
                      <a:pt x="2177" y="13654"/>
                    </a:cubicBezTo>
                    <a:cubicBezTo>
                      <a:pt x="2241" y="13766"/>
                      <a:pt x="2241" y="13910"/>
                      <a:pt x="2177" y="14022"/>
                    </a:cubicBezTo>
                    <a:cubicBezTo>
                      <a:pt x="2097" y="14102"/>
                      <a:pt x="1985" y="14150"/>
                      <a:pt x="1857" y="14150"/>
                    </a:cubicBezTo>
                    <a:cubicBezTo>
                      <a:pt x="1345" y="14246"/>
                      <a:pt x="865" y="14518"/>
                      <a:pt x="497" y="14918"/>
                    </a:cubicBezTo>
                    <a:cubicBezTo>
                      <a:pt x="321" y="15110"/>
                      <a:pt x="145" y="15318"/>
                      <a:pt x="1" y="15526"/>
                    </a:cubicBezTo>
                    <a:cubicBezTo>
                      <a:pt x="673" y="18950"/>
                      <a:pt x="2353" y="22102"/>
                      <a:pt x="4849" y="24550"/>
                    </a:cubicBezTo>
                    <a:cubicBezTo>
                      <a:pt x="4593" y="24054"/>
                      <a:pt x="4273" y="23622"/>
                      <a:pt x="3873" y="23238"/>
                    </a:cubicBezTo>
                    <a:cubicBezTo>
                      <a:pt x="3665" y="23062"/>
                      <a:pt x="3505" y="22870"/>
                      <a:pt x="3377" y="22646"/>
                    </a:cubicBezTo>
                    <a:cubicBezTo>
                      <a:pt x="3265" y="22422"/>
                      <a:pt x="3249" y="22166"/>
                      <a:pt x="3153" y="21926"/>
                    </a:cubicBezTo>
                    <a:cubicBezTo>
                      <a:pt x="2993" y="21462"/>
                      <a:pt x="2561" y="21142"/>
                      <a:pt x="2289" y="20742"/>
                    </a:cubicBezTo>
                    <a:cubicBezTo>
                      <a:pt x="2209" y="20646"/>
                      <a:pt x="2161" y="20534"/>
                      <a:pt x="2161" y="20406"/>
                    </a:cubicBezTo>
                    <a:cubicBezTo>
                      <a:pt x="2177" y="20278"/>
                      <a:pt x="2225" y="20166"/>
                      <a:pt x="2305" y="20054"/>
                    </a:cubicBezTo>
                    <a:cubicBezTo>
                      <a:pt x="2609" y="19606"/>
                      <a:pt x="2865" y="19062"/>
                      <a:pt x="2705" y="18534"/>
                    </a:cubicBezTo>
                    <a:cubicBezTo>
                      <a:pt x="2577" y="18246"/>
                      <a:pt x="2385" y="17974"/>
                      <a:pt x="2145" y="17766"/>
                    </a:cubicBezTo>
                    <a:cubicBezTo>
                      <a:pt x="1905" y="17558"/>
                      <a:pt x="1729" y="17270"/>
                      <a:pt x="1633" y="16966"/>
                    </a:cubicBezTo>
                    <a:cubicBezTo>
                      <a:pt x="1553" y="16646"/>
                      <a:pt x="1713" y="16262"/>
                      <a:pt x="2033" y="16198"/>
                    </a:cubicBezTo>
                    <a:cubicBezTo>
                      <a:pt x="2077" y="16189"/>
                      <a:pt x="2124" y="16186"/>
                      <a:pt x="2172" y="16186"/>
                    </a:cubicBezTo>
                    <a:cubicBezTo>
                      <a:pt x="2261" y="16186"/>
                      <a:pt x="2354" y="16196"/>
                      <a:pt x="2440" y="16196"/>
                    </a:cubicBezTo>
                    <a:cubicBezTo>
                      <a:pt x="2560" y="16196"/>
                      <a:pt x="2668" y="16177"/>
                      <a:pt x="2737" y="16086"/>
                    </a:cubicBezTo>
                    <a:cubicBezTo>
                      <a:pt x="2897" y="15894"/>
                      <a:pt x="2737" y="15654"/>
                      <a:pt x="2673" y="15430"/>
                    </a:cubicBezTo>
                    <a:cubicBezTo>
                      <a:pt x="2620" y="15246"/>
                      <a:pt x="2761" y="14988"/>
                      <a:pt x="2901" y="14988"/>
                    </a:cubicBezTo>
                    <a:cubicBezTo>
                      <a:pt x="2933" y="14988"/>
                      <a:pt x="2964" y="15001"/>
                      <a:pt x="2993" y="15030"/>
                    </a:cubicBezTo>
                    <a:cubicBezTo>
                      <a:pt x="2977" y="14742"/>
                      <a:pt x="2961" y="14454"/>
                      <a:pt x="2945" y="14166"/>
                    </a:cubicBezTo>
                    <a:cubicBezTo>
                      <a:pt x="2987" y="14143"/>
                      <a:pt x="3032" y="14133"/>
                      <a:pt x="3077" y="14133"/>
                    </a:cubicBezTo>
                    <a:cubicBezTo>
                      <a:pt x="3255" y="14133"/>
                      <a:pt x="3441" y="14291"/>
                      <a:pt x="3505" y="14470"/>
                    </a:cubicBezTo>
                    <a:cubicBezTo>
                      <a:pt x="3553" y="14710"/>
                      <a:pt x="3569" y="14950"/>
                      <a:pt x="3553" y="15174"/>
                    </a:cubicBezTo>
                    <a:cubicBezTo>
                      <a:pt x="3569" y="15414"/>
                      <a:pt x="3665" y="15686"/>
                      <a:pt x="3889" y="15766"/>
                    </a:cubicBezTo>
                    <a:cubicBezTo>
                      <a:pt x="4033" y="15782"/>
                      <a:pt x="4177" y="15814"/>
                      <a:pt x="4321" y="15814"/>
                    </a:cubicBezTo>
                    <a:cubicBezTo>
                      <a:pt x="4465" y="15878"/>
                      <a:pt x="4625" y="15958"/>
                      <a:pt x="4769" y="16038"/>
                    </a:cubicBezTo>
                    <a:cubicBezTo>
                      <a:pt x="4826" y="16055"/>
                      <a:pt x="4882" y="16064"/>
                      <a:pt x="4936" y="16064"/>
                    </a:cubicBezTo>
                    <a:cubicBezTo>
                      <a:pt x="5376" y="16064"/>
                      <a:pt x="5738" y="15529"/>
                      <a:pt x="5809" y="15046"/>
                    </a:cubicBezTo>
                    <a:cubicBezTo>
                      <a:pt x="5937" y="14246"/>
                      <a:pt x="5777" y="13270"/>
                      <a:pt x="6385" y="12725"/>
                    </a:cubicBezTo>
                    <a:cubicBezTo>
                      <a:pt x="6721" y="12437"/>
                      <a:pt x="7233" y="12373"/>
                      <a:pt x="7505" y="12021"/>
                    </a:cubicBezTo>
                    <a:cubicBezTo>
                      <a:pt x="7857" y="11573"/>
                      <a:pt x="7697" y="10933"/>
                      <a:pt x="7457" y="10421"/>
                    </a:cubicBezTo>
                    <a:cubicBezTo>
                      <a:pt x="7169" y="9749"/>
                      <a:pt x="6785" y="9141"/>
                      <a:pt x="6353" y="8565"/>
                    </a:cubicBezTo>
                    <a:cubicBezTo>
                      <a:pt x="6209" y="8405"/>
                      <a:pt x="6097" y="8229"/>
                      <a:pt x="6001" y="8037"/>
                    </a:cubicBezTo>
                    <a:cubicBezTo>
                      <a:pt x="5889" y="7637"/>
                      <a:pt x="6001" y="7221"/>
                      <a:pt x="6289" y="6933"/>
                    </a:cubicBezTo>
                    <a:cubicBezTo>
                      <a:pt x="6577" y="6661"/>
                      <a:pt x="6929" y="6469"/>
                      <a:pt x="7313" y="6373"/>
                    </a:cubicBezTo>
                    <a:cubicBezTo>
                      <a:pt x="7553" y="6325"/>
                      <a:pt x="7777" y="6245"/>
                      <a:pt x="7969" y="6133"/>
                    </a:cubicBezTo>
                    <a:cubicBezTo>
                      <a:pt x="8337" y="5861"/>
                      <a:pt x="8417" y="5349"/>
                      <a:pt x="8417" y="4885"/>
                    </a:cubicBezTo>
                    <a:cubicBezTo>
                      <a:pt x="8401" y="3941"/>
                      <a:pt x="8145" y="3013"/>
                      <a:pt x="7665" y="2197"/>
                    </a:cubicBezTo>
                    <a:cubicBezTo>
                      <a:pt x="7377" y="1685"/>
                      <a:pt x="6977" y="1205"/>
                      <a:pt x="6897" y="629"/>
                    </a:cubicBezTo>
                    <a:cubicBezTo>
                      <a:pt x="6865" y="405"/>
                      <a:pt x="6849" y="133"/>
                      <a:pt x="6657" y="37"/>
                    </a:cubicBezTo>
                    <a:cubicBezTo>
                      <a:pt x="6609" y="13"/>
                      <a:pt x="6553" y="1"/>
                      <a:pt x="649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58"/>
              <p:cNvSpPr/>
              <p:nvPr/>
            </p:nvSpPr>
            <p:spPr>
              <a:xfrm>
                <a:off x="1323546" y="2788518"/>
                <a:ext cx="299165" cy="228181"/>
              </a:xfrm>
              <a:custGeom>
                <a:rect b="b" l="l" r="r" t="t"/>
                <a:pathLst>
                  <a:path extrusionOk="0" h="6323" w="8290">
                    <a:moveTo>
                      <a:pt x="4670" y="1"/>
                    </a:moveTo>
                    <a:cubicBezTo>
                      <a:pt x="4558" y="1"/>
                      <a:pt x="4427" y="21"/>
                      <a:pt x="4273" y="66"/>
                    </a:cubicBezTo>
                    <a:cubicBezTo>
                      <a:pt x="4273" y="66"/>
                      <a:pt x="0" y="1394"/>
                      <a:pt x="2881" y="2562"/>
                    </a:cubicBezTo>
                    <a:cubicBezTo>
                      <a:pt x="5335" y="3571"/>
                      <a:pt x="3862" y="6322"/>
                      <a:pt x="4591" y="6322"/>
                    </a:cubicBezTo>
                    <a:cubicBezTo>
                      <a:pt x="4717" y="6322"/>
                      <a:pt x="4910" y="6240"/>
                      <a:pt x="5201" y="6050"/>
                    </a:cubicBezTo>
                    <a:cubicBezTo>
                      <a:pt x="7169" y="4770"/>
                      <a:pt x="8289" y="4018"/>
                      <a:pt x="6593" y="3026"/>
                    </a:cubicBezTo>
                    <a:cubicBezTo>
                      <a:pt x="5049" y="2123"/>
                      <a:pt x="5812" y="1"/>
                      <a:pt x="467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58"/>
              <p:cNvSpPr/>
              <p:nvPr/>
            </p:nvSpPr>
            <p:spPr>
              <a:xfrm>
                <a:off x="1377241" y="3061111"/>
                <a:ext cx="151892" cy="276683"/>
              </a:xfrm>
              <a:custGeom>
                <a:rect b="b" l="l" r="r" t="t"/>
                <a:pathLst>
                  <a:path extrusionOk="0" h="7667" w="4209">
                    <a:moveTo>
                      <a:pt x="1985" y="0"/>
                    </a:moveTo>
                    <a:cubicBezTo>
                      <a:pt x="1857" y="16"/>
                      <a:pt x="1745" y="96"/>
                      <a:pt x="1665" y="208"/>
                    </a:cubicBezTo>
                    <a:cubicBezTo>
                      <a:pt x="1297" y="656"/>
                      <a:pt x="1041" y="1184"/>
                      <a:pt x="929" y="1760"/>
                    </a:cubicBezTo>
                    <a:cubicBezTo>
                      <a:pt x="801" y="2416"/>
                      <a:pt x="801" y="2993"/>
                      <a:pt x="465" y="3569"/>
                    </a:cubicBezTo>
                    <a:cubicBezTo>
                      <a:pt x="241" y="3937"/>
                      <a:pt x="1" y="4161"/>
                      <a:pt x="177" y="4625"/>
                    </a:cubicBezTo>
                    <a:cubicBezTo>
                      <a:pt x="321" y="4993"/>
                      <a:pt x="721" y="5281"/>
                      <a:pt x="1009" y="5537"/>
                    </a:cubicBezTo>
                    <a:cubicBezTo>
                      <a:pt x="1521" y="5985"/>
                      <a:pt x="1809" y="6529"/>
                      <a:pt x="2225" y="7041"/>
                    </a:cubicBezTo>
                    <a:cubicBezTo>
                      <a:pt x="2465" y="7329"/>
                      <a:pt x="2769" y="7521"/>
                      <a:pt x="3121" y="7633"/>
                    </a:cubicBezTo>
                    <a:cubicBezTo>
                      <a:pt x="3190" y="7653"/>
                      <a:pt x="3259" y="7666"/>
                      <a:pt x="3332" y="7666"/>
                    </a:cubicBezTo>
                    <a:cubicBezTo>
                      <a:pt x="3377" y="7666"/>
                      <a:pt x="3424" y="7661"/>
                      <a:pt x="3473" y="7649"/>
                    </a:cubicBezTo>
                    <a:cubicBezTo>
                      <a:pt x="3809" y="7569"/>
                      <a:pt x="3889" y="7089"/>
                      <a:pt x="3761" y="6769"/>
                    </a:cubicBezTo>
                    <a:cubicBezTo>
                      <a:pt x="3633" y="6433"/>
                      <a:pt x="3361" y="6193"/>
                      <a:pt x="3217" y="5873"/>
                    </a:cubicBezTo>
                    <a:cubicBezTo>
                      <a:pt x="2993" y="5409"/>
                      <a:pt x="3025" y="4849"/>
                      <a:pt x="3313" y="4417"/>
                    </a:cubicBezTo>
                    <a:cubicBezTo>
                      <a:pt x="3585" y="4049"/>
                      <a:pt x="4033" y="3777"/>
                      <a:pt x="4113" y="3329"/>
                    </a:cubicBezTo>
                    <a:cubicBezTo>
                      <a:pt x="4209" y="2913"/>
                      <a:pt x="3953" y="2497"/>
                      <a:pt x="3649" y="2192"/>
                    </a:cubicBezTo>
                    <a:cubicBezTo>
                      <a:pt x="3473" y="2032"/>
                      <a:pt x="3313" y="1824"/>
                      <a:pt x="3185" y="1616"/>
                    </a:cubicBezTo>
                    <a:cubicBezTo>
                      <a:pt x="3105" y="1456"/>
                      <a:pt x="3041" y="1280"/>
                      <a:pt x="2977" y="1104"/>
                    </a:cubicBezTo>
                    <a:cubicBezTo>
                      <a:pt x="2833" y="704"/>
                      <a:pt x="2561" y="352"/>
                      <a:pt x="2225" y="112"/>
                    </a:cubicBezTo>
                    <a:cubicBezTo>
                      <a:pt x="2145" y="48"/>
                      <a:pt x="2065" y="16"/>
                      <a:pt x="1985"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58"/>
              <p:cNvSpPr/>
              <p:nvPr/>
            </p:nvSpPr>
            <p:spPr>
              <a:xfrm>
                <a:off x="1111613" y="2940548"/>
                <a:ext cx="997892" cy="796776"/>
              </a:xfrm>
              <a:custGeom>
                <a:rect b="b" l="l" r="r" t="t"/>
                <a:pathLst>
                  <a:path extrusionOk="0" h="22079" w="27652">
                    <a:moveTo>
                      <a:pt x="17704" y="3857"/>
                    </a:moveTo>
                    <a:cubicBezTo>
                      <a:pt x="17774" y="3857"/>
                      <a:pt x="17842" y="3861"/>
                      <a:pt x="17906" y="3869"/>
                    </a:cubicBezTo>
                    <a:lnTo>
                      <a:pt x="18914" y="3965"/>
                    </a:lnTo>
                    <a:lnTo>
                      <a:pt x="18946" y="3965"/>
                    </a:lnTo>
                    <a:cubicBezTo>
                      <a:pt x="19058" y="3965"/>
                      <a:pt x="19169" y="3997"/>
                      <a:pt x="19265" y="4061"/>
                    </a:cubicBezTo>
                    <a:lnTo>
                      <a:pt x="19265" y="4061"/>
                    </a:lnTo>
                    <a:cubicBezTo>
                      <a:pt x="19264" y="4060"/>
                      <a:pt x="19263" y="4060"/>
                      <a:pt x="19261" y="4060"/>
                    </a:cubicBezTo>
                    <a:cubicBezTo>
                      <a:pt x="19181" y="4060"/>
                      <a:pt x="18415" y="4494"/>
                      <a:pt x="18306" y="4525"/>
                    </a:cubicBezTo>
                    <a:lnTo>
                      <a:pt x="18290" y="4525"/>
                    </a:lnTo>
                    <a:cubicBezTo>
                      <a:pt x="18218" y="4561"/>
                      <a:pt x="18136" y="4578"/>
                      <a:pt x="18054" y="4578"/>
                    </a:cubicBezTo>
                    <a:cubicBezTo>
                      <a:pt x="17953" y="4578"/>
                      <a:pt x="17850" y="4553"/>
                      <a:pt x="17762" y="4509"/>
                    </a:cubicBezTo>
                    <a:cubicBezTo>
                      <a:pt x="17602" y="4429"/>
                      <a:pt x="17058" y="3933"/>
                      <a:pt x="17490" y="3869"/>
                    </a:cubicBezTo>
                    <a:cubicBezTo>
                      <a:pt x="17562" y="3861"/>
                      <a:pt x="17634" y="3857"/>
                      <a:pt x="17704" y="3857"/>
                    </a:cubicBezTo>
                    <a:close/>
                    <a:moveTo>
                      <a:pt x="24015" y="1802"/>
                    </a:moveTo>
                    <a:cubicBezTo>
                      <a:pt x="24176" y="1802"/>
                      <a:pt x="24230" y="2493"/>
                      <a:pt x="24243" y="2557"/>
                    </a:cubicBezTo>
                    <a:cubicBezTo>
                      <a:pt x="24339" y="2845"/>
                      <a:pt x="24723" y="3037"/>
                      <a:pt x="24755" y="3341"/>
                    </a:cubicBezTo>
                    <a:cubicBezTo>
                      <a:pt x="24803" y="3645"/>
                      <a:pt x="24435" y="3949"/>
                      <a:pt x="24403" y="4317"/>
                    </a:cubicBezTo>
                    <a:lnTo>
                      <a:pt x="24387" y="4333"/>
                    </a:lnTo>
                    <a:cubicBezTo>
                      <a:pt x="24371" y="4573"/>
                      <a:pt x="24371" y="4829"/>
                      <a:pt x="24371" y="5085"/>
                    </a:cubicBezTo>
                    <a:cubicBezTo>
                      <a:pt x="24387" y="5341"/>
                      <a:pt x="24371" y="5597"/>
                      <a:pt x="24355" y="5838"/>
                    </a:cubicBezTo>
                    <a:cubicBezTo>
                      <a:pt x="24355" y="6062"/>
                      <a:pt x="24307" y="6270"/>
                      <a:pt x="24211" y="6462"/>
                    </a:cubicBezTo>
                    <a:cubicBezTo>
                      <a:pt x="24131" y="6654"/>
                      <a:pt x="23955" y="6798"/>
                      <a:pt x="23747" y="6830"/>
                    </a:cubicBezTo>
                    <a:cubicBezTo>
                      <a:pt x="23732" y="6831"/>
                      <a:pt x="23718" y="6831"/>
                      <a:pt x="23703" y="6831"/>
                    </a:cubicBezTo>
                    <a:cubicBezTo>
                      <a:pt x="23357" y="6831"/>
                      <a:pt x="23093" y="6471"/>
                      <a:pt x="22771" y="6318"/>
                    </a:cubicBezTo>
                    <a:cubicBezTo>
                      <a:pt x="22643" y="6261"/>
                      <a:pt x="22509" y="6236"/>
                      <a:pt x="22374" y="6236"/>
                    </a:cubicBezTo>
                    <a:cubicBezTo>
                      <a:pt x="22086" y="6236"/>
                      <a:pt x="21794" y="6351"/>
                      <a:pt x="21555" y="6526"/>
                    </a:cubicBezTo>
                    <a:cubicBezTo>
                      <a:pt x="21235" y="6798"/>
                      <a:pt x="20915" y="7102"/>
                      <a:pt x="20643" y="7438"/>
                    </a:cubicBezTo>
                    <a:cubicBezTo>
                      <a:pt x="20524" y="7571"/>
                      <a:pt x="20364" y="7663"/>
                      <a:pt x="20188" y="7663"/>
                    </a:cubicBezTo>
                    <a:cubicBezTo>
                      <a:pt x="20174" y="7663"/>
                      <a:pt x="20161" y="7663"/>
                      <a:pt x="20147" y="7662"/>
                    </a:cubicBezTo>
                    <a:cubicBezTo>
                      <a:pt x="20003" y="7630"/>
                      <a:pt x="19907" y="7550"/>
                      <a:pt x="19843" y="7422"/>
                    </a:cubicBezTo>
                    <a:cubicBezTo>
                      <a:pt x="19699" y="7118"/>
                      <a:pt x="19699" y="6782"/>
                      <a:pt x="19843" y="6478"/>
                    </a:cubicBezTo>
                    <a:cubicBezTo>
                      <a:pt x="19987" y="6190"/>
                      <a:pt x="20179" y="5934"/>
                      <a:pt x="20403" y="5709"/>
                    </a:cubicBezTo>
                    <a:lnTo>
                      <a:pt x="21075" y="4925"/>
                    </a:lnTo>
                    <a:cubicBezTo>
                      <a:pt x="20627" y="4701"/>
                      <a:pt x="20467" y="4077"/>
                      <a:pt x="20595" y="3581"/>
                    </a:cubicBezTo>
                    <a:cubicBezTo>
                      <a:pt x="20611" y="3469"/>
                      <a:pt x="20659" y="3389"/>
                      <a:pt x="20723" y="3309"/>
                    </a:cubicBezTo>
                    <a:cubicBezTo>
                      <a:pt x="20963" y="3037"/>
                      <a:pt x="21427" y="3197"/>
                      <a:pt x="21699" y="2957"/>
                    </a:cubicBezTo>
                    <a:cubicBezTo>
                      <a:pt x="21891" y="2797"/>
                      <a:pt x="21939" y="2445"/>
                      <a:pt x="22179" y="2365"/>
                    </a:cubicBezTo>
                    <a:cubicBezTo>
                      <a:pt x="22223" y="2349"/>
                      <a:pt x="22265" y="2341"/>
                      <a:pt x="22306" y="2341"/>
                    </a:cubicBezTo>
                    <a:cubicBezTo>
                      <a:pt x="22500" y="2341"/>
                      <a:pt x="22654" y="2513"/>
                      <a:pt x="22787" y="2685"/>
                    </a:cubicBezTo>
                    <a:cubicBezTo>
                      <a:pt x="22931" y="2877"/>
                      <a:pt x="23091" y="3101"/>
                      <a:pt x="23331" y="3117"/>
                    </a:cubicBezTo>
                    <a:cubicBezTo>
                      <a:pt x="23523" y="3101"/>
                      <a:pt x="23683" y="2989"/>
                      <a:pt x="23763" y="2813"/>
                    </a:cubicBezTo>
                    <a:cubicBezTo>
                      <a:pt x="23827" y="2637"/>
                      <a:pt x="23859" y="2445"/>
                      <a:pt x="23843" y="2253"/>
                    </a:cubicBezTo>
                    <a:cubicBezTo>
                      <a:pt x="23827" y="2157"/>
                      <a:pt x="23827" y="2045"/>
                      <a:pt x="23875" y="1949"/>
                    </a:cubicBezTo>
                    <a:cubicBezTo>
                      <a:pt x="23929" y="1844"/>
                      <a:pt x="23975" y="1802"/>
                      <a:pt x="24015" y="1802"/>
                    </a:cubicBezTo>
                    <a:close/>
                    <a:moveTo>
                      <a:pt x="3762" y="10514"/>
                    </a:moveTo>
                    <a:cubicBezTo>
                      <a:pt x="3802" y="10514"/>
                      <a:pt x="3848" y="10527"/>
                      <a:pt x="3905" y="10558"/>
                    </a:cubicBezTo>
                    <a:cubicBezTo>
                      <a:pt x="4145" y="10718"/>
                      <a:pt x="4321" y="10958"/>
                      <a:pt x="4369" y="11230"/>
                    </a:cubicBezTo>
                    <a:cubicBezTo>
                      <a:pt x="4373" y="11303"/>
                      <a:pt x="4356" y="11330"/>
                      <a:pt x="4326" y="11330"/>
                    </a:cubicBezTo>
                    <a:cubicBezTo>
                      <a:pt x="4236" y="11330"/>
                      <a:pt x="4033" y="11086"/>
                      <a:pt x="3937" y="11038"/>
                    </a:cubicBezTo>
                    <a:cubicBezTo>
                      <a:pt x="3873" y="11006"/>
                      <a:pt x="3809" y="10990"/>
                      <a:pt x="3761" y="10974"/>
                    </a:cubicBezTo>
                    <a:lnTo>
                      <a:pt x="3697" y="10974"/>
                    </a:lnTo>
                    <a:cubicBezTo>
                      <a:pt x="3681" y="10990"/>
                      <a:pt x="3665" y="11006"/>
                      <a:pt x="3649" y="11006"/>
                    </a:cubicBezTo>
                    <a:cubicBezTo>
                      <a:pt x="3553" y="11102"/>
                      <a:pt x="3553" y="11310"/>
                      <a:pt x="3425" y="11438"/>
                    </a:cubicBezTo>
                    <a:cubicBezTo>
                      <a:pt x="3374" y="11497"/>
                      <a:pt x="3302" y="11518"/>
                      <a:pt x="3224" y="11518"/>
                    </a:cubicBezTo>
                    <a:cubicBezTo>
                      <a:pt x="3132" y="11518"/>
                      <a:pt x="3032" y="11488"/>
                      <a:pt x="2945" y="11454"/>
                    </a:cubicBezTo>
                    <a:cubicBezTo>
                      <a:pt x="2890" y="11435"/>
                      <a:pt x="2829" y="11417"/>
                      <a:pt x="2775" y="11417"/>
                    </a:cubicBezTo>
                    <a:cubicBezTo>
                      <a:pt x="2736" y="11417"/>
                      <a:pt x="2700" y="11427"/>
                      <a:pt x="2673" y="11454"/>
                    </a:cubicBezTo>
                    <a:cubicBezTo>
                      <a:pt x="2641" y="11518"/>
                      <a:pt x="2625" y="11598"/>
                      <a:pt x="2641" y="11662"/>
                    </a:cubicBezTo>
                    <a:lnTo>
                      <a:pt x="2801" y="12542"/>
                    </a:lnTo>
                    <a:cubicBezTo>
                      <a:pt x="2833" y="12622"/>
                      <a:pt x="2817" y="12718"/>
                      <a:pt x="2785" y="12798"/>
                    </a:cubicBezTo>
                    <a:cubicBezTo>
                      <a:pt x="2737" y="12846"/>
                      <a:pt x="2705" y="12878"/>
                      <a:pt x="2657" y="12894"/>
                    </a:cubicBezTo>
                    <a:cubicBezTo>
                      <a:pt x="2348" y="13042"/>
                      <a:pt x="2001" y="13124"/>
                      <a:pt x="1660" y="13124"/>
                    </a:cubicBezTo>
                    <a:cubicBezTo>
                      <a:pt x="1560" y="13124"/>
                      <a:pt x="1460" y="13117"/>
                      <a:pt x="1361" y="13102"/>
                    </a:cubicBezTo>
                    <a:cubicBezTo>
                      <a:pt x="1313" y="13102"/>
                      <a:pt x="1249" y="13070"/>
                      <a:pt x="1249" y="13022"/>
                    </a:cubicBezTo>
                    <a:cubicBezTo>
                      <a:pt x="1233" y="12990"/>
                      <a:pt x="1249" y="12974"/>
                      <a:pt x="1265" y="12942"/>
                    </a:cubicBezTo>
                    <a:cubicBezTo>
                      <a:pt x="1345" y="12782"/>
                      <a:pt x="1537" y="12718"/>
                      <a:pt x="1681" y="12590"/>
                    </a:cubicBezTo>
                    <a:cubicBezTo>
                      <a:pt x="1857" y="12446"/>
                      <a:pt x="1969" y="12238"/>
                      <a:pt x="1985" y="11998"/>
                    </a:cubicBezTo>
                    <a:cubicBezTo>
                      <a:pt x="1985" y="11870"/>
                      <a:pt x="2001" y="11726"/>
                      <a:pt x="2017" y="11598"/>
                    </a:cubicBezTo>
                    <a:cubicBezTo>
                      <a:pt x="2097" y="11390"/>
                      <a:pt x="2273" y="11230"/>
                      <a:pt x="2497" y="11166"/>
                    </a:cubicBezTo>
                    <a:cubicBezTo>
                      <a:pt x="2705" y="11086"/>
                      <a:pt x="2897" y="10974"/>
                      <a:pt x="3041" y="10798"/>
                    </a:cubicBezTo>
                    <a:cubicBezTo>
                      <a:pt x="3073" y="10750"/>
                      <a:pt x="3105" y="10718"/>
                      <a:pt x="3153" y="10686"/>
                    </a:cubicBezTo>
                    <a:cubicBezTo>
                      <a:pt x="3209" y="10654"/>
                      <a:pt x="3269" y="10654"/>
                      <a:pt x="3329" y="10654"/>
                    </a:cubicBezTo>
                    <a:cubicBezTo>
                      <a:pt x="3389" y="10654"/>
                      <a:pt x="3449" y="10654"/>
                      <a:pt x="3505" y="10622"/>
                    </a:cubicBezTo>
                    <a:cubicBezTo>
                      <a:pt x="3613" y="10568"/>
                      <a:pt x="3677" y="10514"/>
                      <a:pt x="3762" y="10514"/>
                    </a:cubicBezTo>
                    <a:close/>
                    <a:moveTo>
                      <a:pt x="15219" y="7568"/>
                    </a:moveTo>
                    <a:cubicBezTo>
                      <a:pt x="15406" y="7568"/>
                      <a:pt x="15581" y="7659"/>
                      <a:pt x="15714" y="7886"/>
                    </a:cubicBezTo>
                    <a:cubicBezTo>
                      <a:pt x="15954" y="8318"/>
                      <a:pt x="15458" y="8494"/>
                      <a:pt x="15538" y="8862"/>
                    </a:cubicBezTo>
                    <a:cubicBezTo>
                      <a:pt x="15554" y="8958"/>
                      <a:pt x="15586" y="9038"/>
                      <a:pt x="15650" y="9102"/>
                    </a:cubicBezTo>
                    <a:cubicBezTo>
                      <a:pt x="15650" y="9102"/>
                      <a:pt x="15666" y="9102"/>
                      <a:pt x="16226" y="9326"/>
                    </a:cubicBezTo>
                    <a:lnTo>
                      <a:pt x="16290" y="9358"/>
                    </a:lnTo>
                    <a:lnTo>
                      <a:pt x="16466" y="9390"/>
                    </a:lnTo>
                    <a:cubicBezTo>
                      <a:pt x="16530" y="9406"/>
                      <a:pt x="16594" y="9438"/>
                      <a:pt x="16658" y="9470"/>
                    </a:cubicBezTo>
                    <a:cubicBezTo>
                      <a:pt x="16882" y="9614"/>
                      <a:pt x="16994" y="9854"/>
                      <a:pt x="16994" y="10110"/>
                    </a:cubicBezTo>
                    <a:cubicBezTo>
                      <a:pt x="16962" y="10590"/>
                      <a:pt x="16450" y="10926"/>
                      <a:pt x="16322" y="11406"/>
                    </a:cubicBezTo>
                    <a:cubicBezTo>
                      <a:pt x="16194" y="11870"/>
                      <a:pt x="16418" y="12302"/>
                      <a:pt x="16610" y="12734"/>
                    </a:cubicBezTo>
                    <a:cubicBezTo>
                      <a:pt x="16802" y="13214"/>
                      <a:pt x="16946" y="13726"/>
                      <a:pt x="17026" y="14238"/>
                    </a:cubicBezTo>
                    <a:cubicBezTo>
                      <a:pt x="17090" y="14542"/>
                      <a:pt x="17074" y="14862"/>
                      <a:pt x="16994" y="15166"/>
                    </a:cubicBezTo>
                    <a:lnTo>
                      <a:pt x="16978" y="15166"/>
                    </a:lnTo>
                    <a:cubicBezTo>
                      <a:pt x="16898" y="15470"/>
                      <a:pt x="16626" y="15678"/>
                      <a:pt x="16322" y="15726"/>
                    </a:cubicBezTo>
                    <a:cubicBezTo>
                      <a:pt x="16258" y="15726"/>
                      <a:pt x="16194" y="15710"/>
                      <a:pt x="16146" y="15694"/>
                    </a:cubicBezTo>
                    <a:cubicBezTo>
                      <a:pt x="15874" y="15534"/>
                      <a:pt x="16130" y="15054"/>
                      <a:pt x="15922" y="14814"/>
                    </a:cubicBezTo>
                    <a:cubicBezTo>
                      <a:pt x="15846" y="14738"/>
                      <a:pt x="15747" y="14702"/>
                      <a:pt x="15646" y="14702"/>
                    </a:cubicBezTo>
                    <a:cubicBezTo>
                      <a:pt x="15558" y="14702"/>
                      <a:pt x="15469" y="14730"/>
                      <a:pt x="15394" y="14782"/>
                    </a:cubicBezTo>
                    <a:cubicBezTo>
                      <a:pt x="15218" y="14878"/>
                      <a:pt x="15090" y="15038"/>
                      <a:pt x="14930" y="15134"/>
                    </a:cubicBezTo>
                    <a:cubicBezTo>
                      <a:pt x="14855" y="15194"/>
                      <a:pt x="14766" y="15223"/>
                      <a:pt x="14678" y="15223"/>
                    </a:cubicBezTo>
                    <a:cubicBezTo>
                      <a:pt x="14578" y="15223"/>
                      <a:pt x="14479" y="15186"/>
                      <a:pt x="14402" y="15118"/>
                    </a:cubicBezTo>
                    <a:cubicBezTo>
                      <a:pt x="14546" y="14782"/>
                      <a:pt x="14946" y="14558"/>
                      <a:pt x="15010" y="14190"/>
                    </a:cubicBezTo>
                    <a:cubicBezTo>
                      <a:pt x="15042" y="13998"/>
                      <a:pt x="14994" y="13806"/>
                      <a:pt x="14914" y="13630"/>
                    </a:cubicBezTo>
                    <a:cubicBezTo>
                      <a:pt x="14466" y="12558"/>
                      <a:pt x="13618" y="11710"/>
                      <a:pt x="13202" y="10622"/>
                    </a:cubicBezTo>
                    <a:cubicBezTo>
                      <a:pt x="13058" y="10238"/>
                      <a:pt x="12994" y="9710"/>
                      <a:pt x="13346" y="9486"/>
                    </a:cubicBezTo>
                    <a:cubicBezTo>
                      <a:pt x="13506" y="9390"/>
                      <a:pt x="13730" y="9374"/>
                      <a:pt x="13842" y="9214"/>
                    </a:cubicBezTo>
                    <a:cubicBezTo>
                      <a:pt x="13906" y="9102"/>
                      <a:pt x="13938" y="8974"/>
                      <a:pt x="13938" y="8846"/>
                    </a:cubicBezTo>
                    <a:cubicBezTo>
                      <a:pt x="13998" y="8367"/>
                      <a:pt x="14665" y="7568"/>
                      <a:pt x="15219" y="7568"/>
                    </a:cubicBezTo>
                    <a:close/>
                    <a:moveTo>
                      <a:pt x="6545" y="11361"/>
                    </a:moveTo>
                    <a:cubicBezTo>
                      <a:pt x="6614" y="11361"/>
                      <a:pt x="6684" y="11371"/>
                      <a:pt x="6754" y="11390"/>
                    </a:cubicBezTo>
                    <a:cubicBezTo>
                      <a:pt x="7154" y="11518"/>
                      <a:pt x="7410" y="11918"/>
                      <a:pt x="7394" y="12334"/>
                    </a:cubicBezTo>
                    <a:cubicBezTo>
                      <a:pt x="7346" y="12750"/>
                      <a:pt x="7074" y="13102"/>
                      <a:pt x="6673" y="13246"/>
                    </a:cubicBezTo>
                    <a:cubicBezTo>
                      <a:pt x="6337" y="13294"/>
                      <a:pt x="5953" y="13246"/>
                      <a:pt x="5697" y="13486"/>
                    </a:cubicBezTo>
                    <a:cubicBezTo>
                      <a:pt x="5265" y="13870"/>
                      <a:pt x="5553" y="14654"/>
                      <a:pt x="5185" y="15086"/>
                    </a:cubicBezTo>
                    <a:cubicBezTo>
                      <a:pt x="5105" y="15198"/>
                      <a:pt x="4993" y="15278"/>
                      <a:pt x="4913" y="15390"/>
                    </a:cubicBezTo>
                    <a:cubicBezTo>
                      <a:pt x="4753" y="15646"/>
                      <a:pt x="4833" y="15982"/>
                      <a:pt x="4881" y="16302"/>
                    </a:cubicBezTo>
                    <a:cubicBezTo>
                      <a:pt x="4961" y="16638"/>
                      <a:pt x="4897" y="16990"/>
                      <a:pt x="4705" y="17278"/>
                    </a:cubicBezTo>
                    <a:cubicBezTo>
                      <a:pt x="4568" y="17445"/>
                      <a:pt x="4445" y="17508"/>
                      <a:pt x="4330" y="17508"/>
                    </a:cubicBezTo>
                    <a:cubicBezTo>
                      <a:pt x="4070" y="17508"/>
                      <a:pt x="3855" y="17184"/>
                      <a:pt x="3633" y="17006"/>
                    </a:cubicBezTo>
                    <a:lnTo>
                      <a:pt x="3601" y="16990"/>
                    </a:lnTo>
                    <a:lnTo>
                      <a:pt x="3553" y="16958"/>
                    </a:lnTo>
                    <a:lnTo>
                      <a:pt x="3537" y="16942"/>
                    </a:lnTo>
                    <a:lnTo>
                      <a:pt x="3505" y="16926"/>
                    </a:lnTo>
                    <a:lnTo>
                      <a:pt x="3489" y="16926"/>
                    </a:lnTo>
                    <a:lnTo>
                      <a:pt x="3409" y="16894"/>
                    </a:lnTo>
                    <a:lnTo>
                      <a:pt x="3329" y="16878"/>
                    </a:lnTo>
                    <a:cubicBezTo>
                      <a:pt x="3265" y="16862"/>
                      <a:pt x="3201" y="16862"/>
                      <a:pt x="3121" y="16846"/>
                    </a:cubicBezTo>
                    <a:lnTo>
                      <a:pt x="2625" y="16846"/>
                    </a:lnTo>
                    <a:lnTo>
                      <a:pt x="2577" y="16830"/>
                    </a:lnTo>
                    <a:lnTo>
                      <a:pt x="2497" y="16798"/>
                    </a:lnTo>
                    <a:lnTo>
                      <a:pt x="2465" y="16782"/>
                    </a:lnTo>
                    <a:lnTo>
                      <a:pt x="2417" y="16782"/>
                    </a:lnTo>
                    <a:lnTo>
                      <a:pt x="2385" y="16750"/>
                    </a:lnTo>
                    <a:lnTo>
                      <a:pt x="2353" y="16734"/>
                    </a:lnTo>
                    <a:lnTo>
                      <a:pt x="2305" y="16702"/>
                    </a:lnTo>
                    <a:lnTo>
                      <a:pt x="2273" y="16670"/>
                    </a:lnTo>
                    <a:cubicBezTo>
                      <a:pt x="2257" y="16638"/>
                      <a:pt x="2225" y="16606"/>
                      <a:pt x="2209" y="16574"/>
                    </a:cubicBezTo>
                    <a:cubicBezTo>
                      <a:pt x="2401" y="16398"/>
                      <a:pt x="2753" y="16430"/>
                      <a:pt x="2913" y="16222"/>
                    </a:cubicBezTo>
                    <a:cubicBezTo>
                      <a:pt x="3009" y="16062"/>
                      <a:pt x="3009" y="15854"/>
                      <a:pt x="2913" y="15710"/>
                    </a:cubicBezTo>
                    <a:cubicBezTo>
                      <a:pt x="2849" y="15534"/>
                      <a:pt x="2737" y="15390"/>
                      <a:pt x="2657" y="15230"/>
                    </a:cubicBezTo>
                    <a:cubicBezTo>
                      <a:pt x="2497" y="14766"/>
                      <a:pt x="2689" y="14254"/>
                      <a:pt x="3121" y="14030"/>
                    </a:cubicBezTo>
                    <a:cubicBezTo>
                      <a:pt x="3393" y="13902"/>
                      <a:pt x="3745" y="13886"/>
                      <a:pt x="3953" y="13662"/>
                    </a:cubicBezTo>
                    <a:cubicBezTo>
                      <a:pt x="4049" y="13550"/>
                      <a:pt x="4113" y="13422"/>
                      <a:pt x="4145" y="13278"/>
                    </a:cubicBezTo>
                    <a:cubicBezTo>
                      <a:pt x="4225" y="13022"/>
                      <a:pt x="4273" y="12766"/>
                      <a:pt x="4305" y="12510"/>
                    </a:cubicBezTo>
                    <a:cubicBezTo>
                      <a:pt x="4337" y="12270"/>
                      <a:pt x="4369" y="12046"/>
                      <a:pt x="4449" y="11838"/>
                    </a:cubicBezTo>
                    <a:cubicBezTo>
                      <a:pt x="4529" y="11614"/>
                      <a:pt x="4705" y="11438"/>
                      <a:pt x="4929" y="11390"/>
                    </a:cubicBezTo>
                    <a:cubicBezTo>
                      <a:pt x="4962" y="11384"/>
                      <a:pt x="4993" y="11381"/>
                      <a:pt x="5024" y="11381"/>
                    </a:cubicBezTo>
                    <a:cubicBezTo>
                      <a:pt x="5333" y="11381"/>
                      <a:pt x="5590" y="11656"/>
                      <a:pt x="5793" y="11918"/>
                    </a:cubicBezTo>
                    <a:cubicBezTo>
                      <a:pt x="5899" y="11574"/>
                      <a:pt x="6213" y="11361"/>
                      <a:pt x="6545" y="11361"/>
                    </a:cubicBezTo>
                    <a:close/>
                    <a:moveTo>
                      <a:pt x="7272" y="16481"/>
                    </a:moveTo>
                    <a:cubicBezTo>
                      <a:pt x="7337" y="16481"/>
                      <a:pt x="7405" y="16491"/>
                      <a:pt x="7474" y="16510"/>
                    </a:cubicBezTo>
                    <a:cubicBezTo>
                      <a:pt x="7714" y="16574"/>
                      <a:pt x="7890" y="16782"/>
                      <a:pt x="8114" y="16910"/>
                    </a:cubicBezTo>
                    <a:cubicBezTo>
                      <a:pt x="8354" y="17054"/>
                      <a:pt x="8594" y="17054"/>
                      <a:pt x="8850" y="17150"/>
                    </a:cubicBezTo>
                    <a:cubicBezTo>
                      <a:pt x="9042" y="17246"/>
                      <a:pt x="9202" y="17374"/>
                      <a:pt x="9330" y="17534"/>
                    </a:cubicBezTo>
                    <a:cubicBezTo>
                      <a:pt x="9641" y="17890"/>
                      <a:pt x="10034" y="18245"/>
                      <a:pt x="10484" y="18245"/>
                    </a:cubicBezTo>
                    <a:cubicBezTo>
                      <a:pt x="10521" y="18245"/>
                      <a:pt x="10557" y="18243"/>
                      <a:pt x="10594" y="18238"/>
                    </a:cubicBezTo>
                    <a:cubicBezTo>
                      <a:pt x="11010" y="18174"/>
                      <a:pt x="11330" y="17790"/>
                      <a:pt x="11746" y="17758"/>
                    </a:cubicBezTo>
                    <a:cubicBezTo>
                      <a:pt x="11767" y="17757"/>
                      <a:pt x="11787" y="17757"/>
                      <a:pt x="11808" y="17757"/>
                    </a:cubicBezTo>
                    <a:cubicBezTo>
                      <a:pt x="12073" y="17757"/>
                      <a:pt x="12321" y="17852"/>
                      <a:pt x="12514" y="18030"/>
                    </a:cubicBezTo>
                    <a:cubicBezTo>
                      <a:pt x="12578" y="18062"/>
                      <a:pt x="12658" y="18142"/>
                      <a:pt x="12626" y="18222"/>
                    </a:cubicBezTo>
                    <a:cubicBezTo>
                      <a:pt x="12626" y="18270"/>
                      <a:pt x="12594" y="18302"/>
                      <a:pt x="12546" y="18318"/>
                    </a:cubicBezTo>
                    <a:cubicBezTo>
                      <a:pt x="12194" y="18558"/>
                      <a:pt x="11682" y="18398"/>
                      <a:pt x="11346" y="18638"/>
                    </a:cubicBezTo>
                    <a:cubicBezTo>
                      <a:pt x="11202" y="18766"/>
                      <a:pt x="11074" y="18910"/>
                      <a:pt x="10962" y="19086"/>
                    </a:cubicBezTo>
                    <a:cubicBezTo>
                      <a:pt x="10850" y="19262"/>
                      <a:pt x="10674" y="19374"/>
                      <a:pt x="10466" y="19390"/>
                    </a:cubicBezTo>
                    <a:cubicBezTo>
                      <a:pt x="10386" y="19374"/>
                      <a:pt x="10306" y="19342"/>
                      <a:pt x="10226" y="19294"/>
                    </a:cubicBezTo>
                    <a:cubicBezTo>
                      <a:pt x="9938" y="19102"/>
                      <a:pt x="9762" y="18782"/>
                      <a:pt x="9410" y="18702"/>
                    </a:cubicBezTo>
                    <a:cubicBezTo>
                      <a:pt x="9058" y="18606"/>
                      <a:pt x="8690" y="18702"/>
                      <a:pt x="8338" y="18590"/>
                    </a:cubicBezTo>
                    <a:cubicBezTo>
                      <a:pt x="7714" y="18414"/>
                      <a:pt x="6706" y="17662"/>
                      <a:pt x="6770" y="16910"/>
                    </a:cubicBezTo>
                    <a:cubicBezTo>
                      <a:pt x="6795" y="16630"/>
                      <a:pt x="7014" y="16481"/>
                      <a:pt x="7272" y="16481"/>
                    </a:cubicBezTo>
                    <a:close/>
                    <a:moveTo>
                      <a:pt x="13736" y="19239"/>
                    </a:moveTo>
                    <a:cubicBezTo>
                      <a:pt x="14065" y="19239"/>
                      <a:pt x="14440" y="19507"/>
                      <a:pt x="14482" y="19822"/>
                    </a:cubicBezTo>
                    <a:cubicBezTo>
                      <a:pt x="14530" y="20031"/>
                      <a:pt x="14386" y="20223"/>
                      <a:pt x="14178" y="20239"/>
                    </a:cubicBezTo>
                    <a:cubicBezTo>
                      <a:pt x="14119" y="20248"/>
                      <a:pt x="14070" y="20252"/>
                      <a:pt x="14029" y="20252"/>
                    </a:cubicBezTo>
                    <a:cubicBezTo>
                      <a:pt x="13936" y="20252"/>
                      <a:pt x="13880" y="20235"/>
                      <a:pt x="13830" y="20235"/>
                    </a:cubicBezTo>
                    <a:cubicBezTo>
                      <a:pt x="13758" y="20235"/>
                      <a:pt x="13698" y="20271"/>
                      <a:pt x="13554" y="20447"/>
                    </a:cubicBezTo>
                    <a:cubicBezTo>
                      <a:pt x="13506" y="20495"/>
                      <a:pt x="13442" y="20527"/>
                      <a:pt x="13362" y="20543"/>
                    </a:cubicBezTo>
                    <a:cubicBezTo>
                      <a:pt x="13058" y="20607"/>
                      <a:pt x="12722" y="20559"/>
                      <a:pt x="12434" y="20671"/>
                    </a:cubicBezTo>
                    <a:cubicBezTo>
                      <a:pt x="12386" y="20703"/>
                      <a:pt x="12338" y="20719"/>
                      <a:pt x="12274" y="20719"/>
                    </a:cubicBezTo>
                    <a:cubicBezTo>
                      <a:pt x="12114" y="20719"/>
                      <a:pt x="12050" y="20511"/>
                      <a:pt x="12034" y="20351"/>
                    </a:cubicBezTo>
                    <a:cubicBezTo>
                      <a:pt x="12018" y="20303"/>
                      <a:pt x="12034" y="20255"/>
                      <a:pt x="12050" y="20207"/>
                    </a:cubicBezTo>
                    <a:cubicBezTo>
                      <a:pt x="12098" y="20143"/>
                      <a:pt x="12162" y="20095"/>
                      <a:pt x="12242" y="20095"/>
                    </a:cubicBezTo>
                    <a:lnTo>
                      <a:pt x="12882" y="19983"/>
                    </a:lnTo>
                    <a:cubicBezTo>
                      <a:pt x="12962" y="19983"/>
                      <a:pt x="13058" y="19951"/>
                      <a:pt x="13122" y="19887"/>
                    </a:cubicBezTo>
                    <a:cubicBezTo>
                      <a:pt x="13234" y="19790"/>
                      <a:pt x="13234" y="19614"/>
                      <a:pt x="13314" y="19486"/>
                    </a:cubicBezTo>
                    <a:cubicBezTo>
                      <a:pt x="13407" y="19311"/>
                      <a:pt x="13566" y="19239"/>
                      <a:pt x="13736" y="19239"/>
                    </a:cubicBezTo>
                    <a:close/>
                    <a:moveTo>
                      <a:pt x="26722" y="1"/>
                    </a:moveTo>
                    <a:cubicBezTo>
                      <a:pt x="26685" y="1"/>
                      <a:pt x="26648" y="5"/>
                      <a:pt x="26611" y="13"/>
                    </a:cubicBezTo>
                    <a:cubicBezTo>
                      <a:pt x="26019" y="141"/>
                      <a:pt x="25955" y="1165"/>
                      <a:pt x="25347" y="1197"/>
                    </a:cubicBezTo>
                    <a:cubicBezTo>
                      <a:pt x="25333" y="1198"/>
                      <a:pt x="25319" y="1199"/>
                      <a:pt x="25305" y="1199"/>
                    </a:cubicBezTo>
                    <a:cubicBezTo>
                      <a:pt x="24973" y="1199"/>
                      <a:pt x="24709" y="843"/>
                      <a:pt x="24371" y="797"/>
                    </a:cubicBezTo>
                    <a:cubicBezTo>
                      <a:pt x="24351" y="795"/>
                      <a:pt x="24331" y="794"/>
                      <a:pt x="24312" y="794"/>
                    </a:cubicBezTo>
                    <a:cubicBezTo>
                      <a:pt x="23759" y="794"/>
                      <a:pt x="23471" y="1651"/>
                      <a:pt x="22899" y="1805"/>
                    </a:cubicBezTo>
                    <a:cubicBezTo>
                      <a:pt x="22844" y="1819"/>
                      <a:pt x="22789" y="1825"/>
                      <a:pt x="22735" y="1825"/>
                    </a:cubicBezTo>
                    <a:cubicBezTo>
                      <a:pt x="22098" y="1825"/>
                      <a:pt x="21549" y="934"/>
                      <a:pt x="20902" y="934"/>
                    </a:cubicBezTo>
                    <a:cubicBezTo>
                      <a:pt x="20843" y="934"/>
                      <a:pt x="20783" y="941"/>
                      <a:pt x="20723" y="957"/>
                    </a:cubicBezTo>
                    <a:cubicBezTo>
                      <a:pt x="20963" y="1789"/>
                      <a:pt x="20227" y="2637"/>
                      <a:pt x="19410" y="2909"/>
                    </a:cubicBezTo>
                    <a:cubicBezTo>
                      <a:pt x="18594" y="3197"/>
                      <a:pt x="17714" y="3117"/>
                      <a:pt x="16850" y="3245"/>
                    </a:cubicBezTo>
                    <a:cubicBezTo>
                      <a:pt x="16002" y="3357"/>
                      <a:pt x="15202" y="3693"/>
                      <a:pt x="14498" y="4189"/>
                    </a:cubicBezTo>
                    <a:cubicBezTo>
                      <a:pt x="14210" y="4365"/>
                      <a:pt x="13970" y="4637"/>
                      <a:pt x="13842" y="4973"/>
                    </a:cubicBezTo>
                    <a:cubicBezTo>
                      <a:pt x="13618" y="5645"/>
                      <a:pt x="14114" y="6526"/>
                      <a:pt x="13634" y="7054"/>
                    </a:cubicBezTo>
                    <a:cubicBezTo>
                      <a:pt x="13522" y="7182"/>
                      <a:pt x="13346" y="7262"/>
                      <a:pt x="13234" y="7406"/>
                    </a:cubicBezTo>
                    <a:cubicBezTo>
                      <a:pt x="12946" y="7774"/>
                      <a:pt x="13170" y="8350"/>
                      <a:pt x="12946" y="8766"/>
                    </a:cubicBezTo>
                    <a:cubicBezTo>
                      <a:pt x="12674" y="9214"/>
                      <a:pt x="11874" y="9390"/>
                      <a:pt x="12050" y="9966"/>
                    </a:cubicBezTo>
                    <a:cubicBezTo>
                      <a:pt x="12082" y="10030"/>
                      <a:pt x="12114" y="10094"/>
                      <a:pt x="12146" y="10142"/>
                    </a:cubicBezTo>
                    <a:cubicBezTo>
                      <a:pt x="12674" y="10862"/>
                      <a:pt x="13106" y="11646"/>
                      <a:pt x="13442" y="12478"/>
                    </a:cubicBezTo>
                    <a:cubicBezTo>
                      <a:pt x="13858" y="13486"/>
                      <a:pt x="14066" y="14798"/>
                      <a:pt x="13314" y="15582"/>
                    </a:cubicBezTo>
                    <a:cubicBezTo>
                      <a:pt x="13202" y="15710"/>
                      <a:pt x="13042" y="15806"/>
                      <a:pt x="12866" y="15822"/>
                    </a:cubicBezTo>
                    <a:cubicBezTo>
                      <a:pt x="12674" y="15790"/>
                      <a:pt x="12514" y="15710"/>
                      <a:pt x="12386" y="15566"/>
                    </a:cubicBezTo>
                    <a:cubicBezTo>
                      <a:pt x="11666" y="14910"/>
                      <a:pt x="11090" y="14110"/>
                      <a:pt x="10706" y="13214"/>
                    </a:cubicBezTo>
                    <a:cubicBezTo>
                      <a:pt x="10658" y="13118"/>
                      <a:pt x="10594" y="13038"/>
                      <a:pt x="10498" y="12990"/>
                    </a:cubicBezTo>
                    <a:cubicBezTo>
                      <a:pt x="10451" y="12963"/>
                      <a:pt x="10407" y="12951"/>
                      <a:pt x="10365" y="12951"/>
                    </a:cubicBezTo>
                    <a:cubicBezTo>
                      <a:pt x="10235" y="12951"/>
                      <a:pt x="10127" y="13058"/>
                      <a:pt x="10018" y="13118"/>
                    </a:cubicBezTo>
                    <a:cubicBezTo>
                      <a:pt x="9934" y="13164"/>
                      <a:pt x="9843" y="13185"/>
                      <a:pt x="9751" y="13185"/>
                    </a:cubicBezTo>
                    <a:cubicBezTo>
                      <a:pt x="9493" y="13185"/>
                      <a:pt x="9227" y="13022"/>
                      <a:pt x="9074" y="12798"/>
                    </a:cubicBezTo>
                    <a:cubicBezTo>
                      <a:pt x="8850" y="12510"/>
                      <a:pt x="8754" y="12142"/>
                      <a:pt x="8578" y="11806"/>
                    </a:cubicBezTo>
                    <a:cubicBezTo>
                      <a:pt x="8018" y="10718"/>
                      <a:pt x="6786" y="10206"/>
                      <a:pt x="5665" y="9742"/>
                    </a:cubicBezTo>
                    <a:cubicBezTo>
                      <a:pt x="5609" y="9726"/>
                      <a:pt x="5553" y="9718"/>
                      <a:pt x="5499" y="9718"/>
                    </a:cubicBezTo>
                    <a:cubicBezTo>
                      <a:pt x="5445" y="9718"/>
                      <a:pt x="5393" y="9726"/>
                      <a:pt x="5345" y="9742"/>
                    </a:cubicBezTo>
                    <a:cubicBezTo>
                      <a:pt x="5041" y="9870"/>
                      <a:pt x="5169" y="10206"/>
                      <a:pt x="5041" y="10430"/>
                    </a:cubicBezTo>
                    <a:cubicBezTo>
                      <a:pt x="4971" y="10546"/>
                      <a:pt x="4868" y="10594"/>
                      <a:pt x="4751" y="10594"/>
                    </a:cubicBezTo>
                    <a:cubicBezTo>
                      <a:pt x="4500" y="10594"/>
                      <a:pt x="4187" y="10372"/>
                      <a:pt x="4001" y="10142"/>
                    </a:cubicBezTo>
                    <a:cubicBezTo>
                      <a:pt x="3813" y="9883"/>
                      <a:pt x="3503" y="9606"/>
                      <a:pt x="3237" y="9606"/>
                    </a:cubicBezTo>
                    <a:cubicBezTo>
                      <a:pt x="3142" y="9606"/>
                      <a:pt x="3053" y="9641"/>
                      <a:pt x="2977" y="9726"/>
                    </a:cubicBezTo>
                    <a:cubicBezTo>
                      <a:pt x="3169" y="10094"/>
                      <a:pt x="2929" y="10542"/>
                      <a:pt x="2513" y="10558"/>
                    </a:cubicBezTo>
                    <a:cubicBezTo>
                      <a:pt x="2372" y="10558"/>
                      <a:pt x="2242" y="10496"/>
                      <a:pt x="2113" y="10496"/>
                    </a:cubicBezTo>
                    <a:cubicBezTo>
                      <a:pt x="2081" y="10496"/>
                      <a:pt x="2049" y="10500"/>
                      <a:pt x="2017" y="10510"/>
                    </a:cubicBezTo>
                    <a:cubicBezTo>
                      <a:pt x="1553" y="10638"/>
                      <a:pt x="1873" y="11454"/>
                      <a:pt x="1569" y="11822"/>
                    </a:cubicBezTo>
                    <a:cubicBezTo>
                      <a:pt x="1497" y="11908"/>
                      <a:pt x="1428" y="11940"/>
                      <a:pt x="1358" y="11940"/>
                    </a:cubicBezTo>
                    <a:cubicBezTo>
                      <a:pt x="1160" y="11940"/>
                      <a:pt x="961" y="11677"/>
                      <a:pt x="700" y="11677"/>
                    </a:cubicBezTo>
                    <a:cubicBezTo>
                      <a:pt x="546" y="11677"/>
                      <a:pt x="371" y="11769"/>
                      <a:pt x="161" y="12062"/>
                    </a:cubicBezTo>
                    <a:cubicBezTo>
                      <a:pt x="113" y="12462"/>
                      <a:pt x="193" y="12638"/>
                      <a:pt x="321" y="12782"/>
                    </a:cubicBezTo>
                    <a:cubicBezTo>
                      <a:pt x="625" y="13086"/>
                      <a:pt x="625" y="13566"/>
                      <a:pt x="369" y="13886"/>
                    </a:cubicBezTo>
                    <a:cubicBezTo>
                      <a:pt x="289" y="13982"/>
                      <a:pt x="241" y="14094"/>
                      <a:pt x="257" y="14206"/>
                    </a:cubicBezTo>
                    <a:cubicBezTo>
                      <a:pt x="289" y="14558"/>
                      <a:pt x="593" y="14814"/>
                      <a:pt x="849" y="15054"/>
                    </a:cubicBezTo>
                    <a:cubicBezTo>
                      <a:pt x="1114" y="15275"/>
                      <a:pt x="932" y="15672"/>
                      <a:pt x="627" y="15672"/>
                    </a:cubicBezTo>
                    <a:cubicBezTo>
                      <a:pt x="601" y="15672"/>
                      <a:pt x="573" y="15669"/>
                      <a:pt x="545" y="15662"/>
                    </a:cubicBezTo>
                    <a:cubicBezTo>
                      <a:pt x="401" y="15630"/>
                      <a:pt x="257" y="15598"/>
                      <a:pt x="129" y="15582"/>
                    </a:cubicBezTo>
                    <a:lnTo>
                      <a:pt x="129" y="15582"/>
                    </a:lnTo>
                    <a:cubicBezTo>
                      <a:pt x="1" y="15982"/>
                      <a:pt x="241" y="16382"/>
                      <a:pt x="561" y="16654"/>
                    </a:cubicBezTo>
                    <a:cubicBezTo>
                      <a:pt x="865" y="16926"/>
                      <a:pt x="1233" y="17102"/>
                      <a:pt x="1489" y="17422"/>
                    </a:cubicBezTo>
                    <a:cubicBezTo>
                      <a:pt x="1809" y="17806"/>
                      <a:pt x="1953" y="18366"/>
                      <a:pt x="2401" y="18574"/>
                    </a:cubicBezTo>
                    <a:cubicBezTo>
                      <a:pt x="2657" y="18686"/>
                      <a:pt x="2961" y="18654"/>
                      <a:pt x="3249" y="18718"/>
                    </a:cubicBezTo>
                    <a:cubicBezTo>
                      <a:pt x="3537" y="18782"/>
                      <a:pt x="3809" y="19070"/>
                      <a:pt x="3713" y="19342"/>
                    </a:cubicBezTo>
                    <a:cubicBezTo>
                      <a:pt x="3649" y="19486"/>
                      <a:pt x="3505" y="19582"/>
                      <a:pt x="3569" y="19774"/>
                    </a:cubicBezTo>
                    <a:cubicBezTo>
                      <a:pt x="3617" y="19854"/>
                      <a:pt x="3681" y="19919"/>
                      <a:pt x="3761" y="19951"/>
                    </a:cubicBezTo>
                    <a:cubicBezTo>
                      <a:pt x="4133" y="20125"/>
                      <a:pt x="4534" y="20213"/>
                      <a:pt x="4935" y="20213"/>
                    </a:cubicBezTo>
                    <a:cubicBezTo>
                      <a:pt x="5378" y="20213"/>
                      <a:pt x="5822" y="20105"/>
                      <a:pt x="6225" y="19887"/>
                    </a:cubicBezTo>
                    <a:cubicBezTo>
                      <a:pt x="6337" y="19806"/>
                      <a:pt x="6481" y="19758"/>
                      <a:pt x="6625" y="19742"/>
                    </a:cubicBezTo>
                    <a:cubicBezTo>
                      <a:pt x="6818" y="19758"/>
                      <a:pt x="7010" y="19854"/>
                      <a:pt x="7154" y="19999"/>
                    </a:cubicBezTo>
                    <a:cubicBezTo>
                      <a:pt x="7611" y="20327"/>
                      <a:pt x="8163" y="20501"/>
                      <a:pt x="8721" y="20501"/>
                    </a:cubicBezTo>
                    <a:cubicBezTo>
                      <a:pt x="8925" y="20501"/>
                      <a:pt x="9129" y="20478"/>
                      <a:pt x="9330" y="20431"/>
                    </a:cubicBezTo>
                    <a:lnTo>
                      <a:pt x="9330" y="20431"/>
                    </a:lnTo>
                    <a:lnTo>
                      <a:pt x="9218" y="21007"/>
                    </a:lnTo>
                    <a:cubicBezTo>
                      <a:pt x="9634" y="21023"/>
                      <a:pt x="10018" y="21103"/>
                      <a:pt x="10402" y="21247"/>
                    </a:cubicBezTo>
                    <a:cubicBezTo>
                      <a:pt x="10162" y="21823"/>
                      <a:pt x="9074" y="21503"/>
                      <a:pt x="8802" y="21983"/>
                    </a:cubicBezTo>
                    <a:cubicBezTo>
                      <a:pt x="9394" y="22047"/>
                      <a:pt x="10002" y="22079"/>
                      <a:pt x="10594" y="22079"/>
                    </a:cubicBezTo>
                    <a:cubicBezTo>
                      <a:pt x="11106" y="22079"/>
                      <a:pt x="11618" y="22063"/>
                      <a:pt x="12114" y="22015"/>
                    </a:cubicBezTo>
                    <a:cubicBezTo>
                      <a:pt x="12306" y="21919"/>
                      <a:pt x="12514" y="21807"/>
                      <a:pt x="12706" y="21727"/>
                    </a:cubicBezTo>
                    <a:cubicBezTo>
                      <a:pt x="13234" y="21487"/>
                      <a:pt x="13778" y="21279"/>
                      <a:pt x="14290" y="21071"/>
                    </a:cubicBezTo>
                    <a:cubicBezTo>
                      <a:pt x="14802" y="20863"/>
                      <a:pt x="15314" y="20671"/>
                      <a:pt x="15810" y="20415"/>
                    </a:cubicBezTo>
                    <a:cubicBezTo>
                      <a:pt x="15874" y="20399"/>
                      <a:pt x="15938" y="20351"/>
                      <a:pt x="15970" y="20287"/>
                    </a:cubicBezTo>
                    <a:cubicBezTo>
                      <a:pt x="16050" y="20143"/>
                      <a:pt x="15938" y="19983"/>
                      <a:pt x="15826" y="19854"/>
                    </a:cubicBezTo>
                    <a:cubicBezTo>
                      <a:pt x="15330" y="19230"/>
                      <a:pt x="15010" y="18478"/>
                      <a:pt x="14946" y="17678"/>
                    </a:cubicBezTo>
                    <a:cubicBezTo>
                      <a:pt x="14866" y="17390"/>
                      <a:pt x="15010" y="17070"/>
                      <a:pt x="15298" y="16942"/>
                    </a:cubicBezTo>
                    <a:cubicBezTo>
                      <a:pt x="15842" y="16542"/>
                      <a:pt x="16466" y="16270"/>
                      <a:pt x="17138" y="16110"/>
                    </a:cubicBezTo>
                    <a:cubicBezTo>
                      <a:pt x="17314" y="16078"/>
                      <a:pt x="17474" y="16014"/>
                      <a:pt x="17618" y="15918"/>
                    </a:cubicBezTo>
                    <a:cubicBezTo>
                      <a:pt x="17730" y="15790"/>
                      <a:pt x="17810" y="15662"/>
                      <a:pt x="17890" y="15534"/>
                    </a:cubicBezTo>
                    <a:cubicBezTo>
                      <a:pt x="18088" y="15266"/>
                      <a:pt x="18385" y="15110"/>
                      <a:pt x="18706" y="15110"/>
                    </a:cubicBezTo>
                    <a:cubicBezTo>
                      <a:pt x="18748" y="15110"/>
                      <a:pt x="18791" y="15113"/>
                      <a:pt x="18834" y="15118"/>
                    </a:cubicBezTo>
                    <a:cubicBezTo>
                      <a:pt x="18914" y="15118"/>
                      <a:pt x="18978" y="15150"/>
                      <a:pt x="19010" y="15214"/>
                    </a:cubicBezTo>
                    <a:cubicBezTo>
                      <a:pt x="19074" y="15358"/>
                      <a:pt x="18866" y="15438"/>
                      <a:pt x="18722" y="15518"/>
                    </a:cubicBezTo>
                    <a:cubicBezTo>
                      <a:pt x="18402" y="15678"/>
                      <a:pt x="18338" y="16142"/>
                      <a:pt x="18402" y="16510"/>
                    </a:cubicBezTo>
                    <a:cubicBezTo>
                      <a:pt x="18450" y="16878"/>
                      <a:pt x="18578" y="17262"/>
                      <a:pt x="18434" y="17598"/>
                    </a:cubicBezTo>
                    <a:cubicBezTo>
                      <a:pt x="18322" y="17870"/>
                      <a:pt x="18066" y="18062"/>
                      <a:pt x="17938" y="18318"/>
                    </a:cubicBezTo>
                    <a:cubicBezTo>
                      <a:pt x="17698" y="18782"/>
                      <a:pt x="17842" y="19326"/>
                      <a:pt x="17906" y="19838"/>
                    </a:cubicBezTo>
                    <a:cubicBezTo>
                      <a:pt x="17922" y="20031"/>
                      <a:pt x="17922" y="20223"/>
                      <a:pt x="17906" y="20415"/>
                    </a:cubicBezTo>
                    <a:cubicBezTo>
                      <a:pt x="18610" y="20079"/>
                      <a:pt x="19282" y="19694"/>
                      <a:pt x="19939" y="19262"/>
                    </a:cubicBezTo>
                    <a:lnTo>
                      <a:pt x="19939" y="19262"/>
                    </a:lnTo>
                    <a:cubicBezTo>
                      <a:pt x="19930" y="19263"/>
                      <a:pt x="19922" y="19263"/>
                      <a:pt x="19914" y="19263"/>
                    </a:cubicBezTo>
                    <a:cubicBezTo>
                      <a:pt x="19682" y="19263"/>
                      <a:pt x="19453" y="19048"/>
                      <a:pt x="19282" y="18862"/>
                    </a:cubicBezTo>
                    <a:cubicBezTo>
                      <a:pt x="19170" y="18750"/>
                      <a:pt x="19074" y="18606"/>
                      <a:pt x="19042" y="18462"/>
                    </a:cubicBezTo>
                    <a:cubicBezTo>
                      <a:pt x="19026" y="18318"/>
                      <a:pt x="19042" y="18190"/>
                      <a:pt x="19106" y="18062"/>
                    </a:cubicBezTo>
                    <a:cubicBezTo>
                      <a:pt x="19266" y="17614"/>
                      <a:pt x="19602" y="17278"/>
                      <a:pt x="19907" y="16910"/>
                    </a:cubicBezTo>
                    <a:cubicBezTo>
                      <a:pt x="20195" y="16542"/>
                      <a:pt x="20451" y="16110"/>
                      <a:pt x="20403" y="15630"/>
                    </a:cubicBezTo>
                    <a:cubicBezTo>
                      <a:pt x="20355" y="15150"/>
                      <a:pt x="19971" y="14702"/>
                      <a:pt x="19987" y="14190"/>
                    </a:cubicBezTo>
                    <a:cubicBezTo>
                      <a:pt x="20003" y="13694"/>
                      <a:pt x="20451" y="13102"/>
                      <a:pt x="20899" y="12862"/>
                    </a:cubicBezTo>
                    <a:cubicBezTo>
                      <a:pt x="21071" y="12772"/>
                      <a:pt x="21288" y="12707"/>
                      <a:pt x="21495" y="12707"/>
                    </a:cubicBezTo>
                    <a:cubicBezTo>
                      <a:pt x="21732" y="12707"/>
                      <a:pt x="21955" y="12792"/>
                      <a:pt x="22083" y="13022"/>
                    </a:cubicBezTo>
                    <a:cubicBezTo>
                      <a:pt x="22307" y="13406"/>
                      <a:pt x="21747" y="13918"/>
                      <a:pt x="21939" y="14110"/>
                    </a:cubicBezTo>
                    <a:cubicBezTo>
                      <a:pt x="21991" y="14150"/>
                      <a:pt x="22066" y="14178"/>
                      <a:pt x="22135" y="14178"/>
                    </a:cubicBezTo>
                    <a:cubicBezTo>
                      <a:pt x="22150" y="14178"/>
                      <a:pt x="22165" y="14177"/>
                      <a:pt x="22179" y="14174"/>
                    </a:cubicBezTo>
                    <a:cubicBezTo>
                      <a:pt x="22451" y="14206"/>
                      <a:pt x="22691" y="14350"/>
                      <a:pt x="22819" y="14590"/>
                    </a:cubicBezTo>
                    <a:cubicBezTo>
                      <a:pt x="22947" y="14830"/>
                      <a:pt x="22947" y="15134"/>
                      <a:pt x="22803" y="15374"/>
                    </a:cubicBezTo>
                    <a:cubicBezTo>
                      <a:pt x="22499" y="15902"/>
                      <a:pt x="21747" y="15886"/>
                      <a:pt x="21219" y="16206"/>
                    </a:cubicBezTo>
                    <a:cubicBezTo>
                      <a:pt x="21155" y="16238"/>
                      <a:pt x="21091" y="16302"/>
                      <a:pt x="21059" y="16366"/>
                    </a:cubicBezTo>
                    <a:cubicBezTo>
                      <a:pt x="20979" y="16510"/>
                      <a:pt x="21059" y="16702"/>
                      <a:pt x="21091" y="16862"/>
                    </a:cubicBezTo>
                    <a:cubicBezTo>
                      <a:pt x="21299" y="17614"/>
                      <a:pt x="20835" y="18382"/>
                      <a:pt x="20355" y="18974"/>
                    </a:cubicBezTo>
                    <a:cubicBezTo>
                      <a:pt x="21923" y="17870"/>
                      <a:pt x="23299" y="16494"/>
                      <a:pt x="24419" y="14926"/>
                    </a:cubicBezTo>
                    <a:cubicBezTo>
                      <a:pt x="24243" y="14414"/>
                      <a:pt x="23843" y="13934"/>
                      <a:pt x="23907" y="13390"/>
                    </a:cubicBezTo>
                    <a:cubicBezTo>
                      <a:pt x="23955" y="13198"/>
                      <a:pt x="24003" y="12990"/>
                      <a:pt x="24035" y="12798"/>
                    </a:cubicBezTo>
                    <a:cubicBezTo>
                      <a:pt x="24051" y="12190"/>
                      <a:pt x="23379" y="11854"/>
                      <a:pt x="22803" y="11790"/>
                    </a:cubicBezTo>
                    <a:cubicBezTo>
                      <a:pt x="22211" y="11742"/>
                      <a:pt x="21571" y="11806"/>
                      <a:pt x="21107" y="11454"/>
                    </a:cubicBezTo>
                    <a:cubicBezTo>
                      <a:pt x="20451" y="10958"/>
                      <a:pt x="20579" y="9806"/>
                      <a:pt x="21219" y="9294"/>
                    </a:cubicBezTo>
                    <a:cubicBezTo>
                      <a:pt x="21554" y="9026"/>
                      <a:pt x="21972" y="8911"/>
                      <a:pt x="22403" y="8911"/>
                    </a:cubicBezTo>
                    <a:cubicBezTo>
                      <a:pt x="22795" y="8911"/>
                      <a:pt x="23197" y="9006"/>
                      <a:pt x="23555" y="9166"/>
                    </a:cubicBezTo>
                    <a:cubicBezTo>
                      <a:pt x="23857" y="9301"/>
                      <a:pt x="24214" y="9478"/>
                      <a:pt x="24524" y="9478"/>
                    </a:cubicBezTo>
                    <a:cubicBezTo>
                      <a:pt x="24689" y="9478"/>
                      <a:pt x="24840" y="9427"/>
                      <a:pt x="24963" y="9294"/>
                    </a:cubicBezTo>
                    <a:cubicBezTo>
                      <a:pt x="25187" y="9054"/>
                      <a:pt x="25171" y="8670"/>
                      <a:pt x="25347" y="8398"/>
                    </a:cubicBezTo>
                    <a:cubicBezTo>
                      <a:pt x="25571" y="8046"/>
                      <a:pt x="26099" y="7998"/>
                      <a:pt x="26371" y="7678"/>
                    </a:cubicBezTo>
                    <a:cubicBezTo>
                      <a:pt x="26643" y="7342"/>
                      <a:pt x="26563" y="6830"/>
                      <a:pt x="26563" y="6382"/>
                    </a:cubicBezTo>
                    <a:cubicBezTo>
                      <a:pt x="26611" y="5549"/>
                      <a:pt x="26995" y="4781"/>
                      <a:pt x="27651" y="4253"/>
                    </a:cubicBezTo>
                    <a:cubicBezTo>
                      <a:pt x="27603" y="2845"/>
                      <a:pt x="27395" y="1453"/>
                      <a:pt x="27027" y="93"/>
                    </a:cubicBezTo>
                    <a:cubicBezTo>
                      <a:pt x="26932" y="34"/>
                      <a:pt x="26828" y="1"/>
                      <a:pt x="26722"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151" name="Google Shape;20151;p58"/>
          <p:cNvSpPr txBox="1"/>
          <p:nvPr/>
        </p:nvSpPr>
        <p:spPr>
          <a:xfrm>
            <a:off x="6095193" y="2267500"/>
            <a:ext cx="1804500" cy="349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accent2"/>
                </a:solidFill>
                <a:latin typeface="Big Shoulders Text"/>
                <a:ea typeface="Big Shoulders Text"/>
                <a:cs typeface="Big Shoulders Text"/>
                <a:sym typeface="Big Shoulders Text"/>
              </a:rPr>
              <a:t>Where is North?</a:t>
            </a:r>
            <a:endParaRPr sz="2000">
              <a:solidFill>
                <a:schemeClr val="accent2"/>
              </a:solidFill>
              <a:latin typeface="Big Shoulders Text"/>
              <a:ea typeface="Big Shoulders Text"/>
              <a:cs typeface="Big Shoulders Text"/>
              <a:sym typeface="Big Shoulders Text"/>
            </a:endParaRPr>
          </a:p>
        </p:txBody>
      </p:sp>
      <p:sp>
        <p:nvSpPr>
          <p:cNvPr id="20152" name="Google Shape;20152;p58"/>
          <p:cNvSpPr txBox="1"/>
          <p:nvPr/>
        </p:nvSpPr>
        <p:spPr>
          <a:xfrm>
            <a:off x="6095207" y="2691825"/>
            <a:ext cx="18045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Roboto"/>
                <a:ea typeface="Roboto"/>
                <a:cs typeface="Roboto"/>
                <a:sym typeface="Roboto"/>
              </a:rPr>
              <a:t>Are North and the zenith the same?</a:t>
            </a:r>
            <a:endParaRPr>
              <a:solidFill>
                <a:schemeClr val="accent3"/>
              </a:solidFill>
              <a:latin typeface="Roboto"/>
              <a:ea typeface="Roboto"/>
              <a:cs typeface="Roboto"/>
              <a:sym typeface="Roboto"/>
            </a:endParaRPr>
          </a:p>
        </p:txBody>
      </p:sp>
      <p:cxnSp>
        <p:nvCxnSpPr>
          <p:cNvPr id="20153" name="Google Shape;20153;p58"/>
          <p:cNvCxnSpPr/>
          <p:nvPr/>
        </p:nvCxnSpPr>
        <p:spPr>
          <a:xfrm>
            <a:off x="6095200" y="2678407"/>
            <a:ext cx="1746000" cy="0"/>
          </a:xfrm>
          <a:prstGeom prst="straightConnector1">
            <a:avLst/>
          </a:prstGeom>
          <a:noFill/>
          <a:ln cap="flat" cmpd="sng" w="19050">
            <a:solidFill>
              <a:srgbClr val="708EC0"/>
            </a:solidFill>
            <a:prstDash val="solid"/>
            <a:round/>
            <a:headEnd len="med" w="med" type="none"/>
            <a:tailEnd len="med" w="med" type="none"/>
          </a:ln>
        </p:spPr>
      </p:cxnSp>
      <p:sp>
        <p:nvSpPr>
          <p:cNvPr id="20154" name="Google Shape;20154;p58"/>
          <p:cNvSpPr txBox="1"/>
          <p:nvPr/>
        </p:nvSpPr>
        <p:spPr>
          <a:xfrm>
            <a:off x="6626405" y="3606950"/>
            <a:ext cx="1804500" cy="349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accent2"/>
                </a:solidFill>
                <a:latin typeface="Big Shoulders Text"/>
                <a:ea typeface="Big Shoulders Text"/>
                <a:cs typeface="Big Shoulders Text"/>
                <a:sym typeface="Big Shoulders Text"/>
              </a:rPr>
              <a:t>Polaris</a:t>
            </a:r>
            <a:endParaRPr sz="2000">
              <a:solidFill>
                <a:schemeClr val="accent2"/>
              </a:solidFill>
              <a:latin typeface="Big Shoulders Text"/>
              <a:ea typeface="Big Shoulders Text"/>
              <a:cs typeface="Big Shoulders Text"/>
              <a:sym typeface="Big Shoulders Text"/>
            </a:endParaRPr>
          </a:p>
        </p:txBody>
      </p:sp>
      <p:sp>
        <p:nvSpPr>
          <p:cNvPr id="20155" name="Google Shape;20155;p58"/>
          <p:cNvSpPr txBox="1"/>
          <p:nvPr/>
        </p:nvSpPr>
        <p:spPr>
          <a:xfrm>
            <a:off x="6626419" y="4031275"/>
            <a:ext cx="18045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Roboto"/>
                <a:ea typeface="Roboto"/>
                <a:cs typeface="Roboto"/>
                <a:sym typeface="Roboto"/>
              </a:rPr>
              <a:t>Where might ‘The North Star’ be found?</a:t>
            </a:r>
            <a:endParaRPr>
              <a:solidFill>
                <a:schemeClr val="accent3"/>
              </a:solidFill>
              <a:latin typeface="Roboto"/>
              <a:ea typeface="Roboto"/>
              <a:cs typeface="Roboto"/>
              <a:sym typeface="Roboto"/>
            </a:endParaRPr>
          </a:p>
        </p:txBody>
      </p:sp>
      <p:cxnSp>
        <p:nvCxnSpPr>
          <p:cNvPr id="20156" name="Google Shape;20156;p58"/>
          <p:cNvCxnSpPr/>
          <p:nvPr/>
        </p:nvCxnSpPr>
        <p:spPr>
          <a:xfrm>
            <a:off x="6626412" y="4017857"/>
            <a:ext cx="1746000" cy="0"/>
          </a:xfrm>
          <a:prstGeom prst="straightConnector1">
            <a:avLst/>
          </a:prstGeom>
          <a:noFill/>
          <a:ln cap="flat" cmpd="sng" w="19050">
            <a:solidFill>
              <a:srgbClr val="708EC0"/>
            </a:solidFill>
            <a:prstDash val="solid"/>
            <a:round/>
            <a:headEnd len="med" w="med" type="none"/>
            <a:tailEnd len="med" w="med" type="none"/>
          </a:ln>
        </p:spPr>
      </p:cxnSp>
      <p:sp>
        <p:nvSpPr>
          <p:cNvPr id="20157" name="Google Shape;20157;p58"/>
          <p:cNvSpPr txBox="1"/>
          <p:nvPr/>
        </p:nvSpPr>
        <p:spPr>
          <a:xfrm>
            <a:off x="3669743" y="1358996"/>
            <a:ext cx="1804500" cy="34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Big Shoulders Text"/>
                <a:ea typeface="Big Shoulders Text"/>
                <a:cs typeface="Big Shoulders Text"/>
                <a:sym typeface="Big Shoulders Text"/>
              </a:rPr>
              <a:t>Zenith</a:t>
            </a:r>
            <a:endParaRPr sz="2000">
              <a:solidFill>
                <a:schemeClr val="accent2"/>
              </a:solidFill>
              <a:latin typeface="Big Shoulders Text"/>
              <a:ea typeface="Big Shoulders Text"/>
              <a:cs typeface="Big Shoulders Text"/>
              <a:sym typeface="Big Shoulders Text"/>
            </a:endParaRPr>
          </a:p>
        </p:txBody>
      </p:sp>
      <p:sp>
        <p:nvSpPr>
          <p:cNvPr id="20158" name="Google Shape;20158;p58"/>
          <p:cNvSpPr txBox="1"/>
          <p:nvPr/>
        </p:nvSpPr>
        <p:spPr>
          <a:xfrm>
            <a:off x="3669757" y="1783321"/>
            <a:ext cx="18045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Right above you is the zenith, it is where North, East, South and West meet.</a:t>
            </a:r>
            <a:endParaRPr>
              <a:solidFill>
                <a:schemeClr val="accent3"/>
              </a:solidFill>
              <a:latin typeface="Roboto"/>
              <a:ea typeface="Roboto"/>
              <a:cs typeface="Roboto"/>
              <a:sym typeface="Roboto"/>
            </a:endParaRPr>
          </a:p>
        </p:txBody>
      </p:sp>
      <p:cxnSp>
        <p:nvCxnSpPr>
          <p:cNvPr id="20159" name="Google Shape;20159;p58"/>
          <p:cNvCxnSpPr/>
          <p:nvPr/>
        </p:nvCxnSpPr>
        <p:spPr>
          <a:xfrm>
            <a:off x="3669750" y="1769903"/>
            <a:ext cx="1746000" cy="0"/>
          </a:xfrm>
          <a:prstGeom prst="straightConnector1">
            <a:avLst/>
          </a:prstGeom>
          <a:noFill/>
          <a:ln cap="flat" cmpd="sng" w="19050">
            <a:solidFill>
              <a:srgbClr val="708EC0"/>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107"/>
                                        </p:tgtEl>
                                        <p:attrNameLst>
                                          <p:attrName>style.visibility</p:attrName>
                                        </p:attrNameLst>
                                      </p:cBhvr>
                                      <p:to>
                                        <p:strVal val="visible"/>
                                      </p:to>
                                    </p:set>
                                    <p:animEffect filter="fade" transition="in">
                                      <p:cBhvr>
                                        <p:cTn dur="1000"/>
                                        <p:tgtEl>
                                          <p:spTgt spid="20107"/>
                                        </p:tgtEl>
                                      </p:cBhvr>
                                    </p:animEffect>
                                  </p:childTnLst>
                                </p:cTn>
                              </p:par>
                              <p:par>
                                <p:cTn fill="hold" nodeType="withEffect" presetClass="entr" presetID="10" presetSubtype="0">
                                  <p:stCondLst>
                                    <p:cond delay="0"/>
                                  </p:stCondLst>
                                  <p:childTnLst>
                                    <p:set>
                                      <p:cBhvr>
                                        <p:cTn dur="1" fill="hold">
                                          <p:stCondLst>
                                            <p:cond delay="0"/>
                                          </p:stCondLst>
                                        </p:cTn>
                                        <p:tgtEl>
                                          <p:spTgt spid="20108"/>
                                        </p:tgtEl>
                                        <p:attrNameLst>
                                          <p:attrName>style.visibility</p:attrName>
                                        </p:attrNameLst>
                                      </p:cBhvr>
                                      <p:to>
                                        <p:strVal val="visible"/>
                                      </p:to>
                                    </p:set>
                                    <p:animEffect filter="fade" transition="in">
                                      <p:cBhvr>
                                        <p:cTn dur="1000"/>
                                        <p:tgtEl>
                                          <p:spTgt spid="20108"/>
                                        </p:tgtEl>
                                      </p:cBhvr>
                                    </p:animEffect>
                                  </p:childTnLst>
                                </p:cTn>
                              </p:par>
                              <p:par>
                                <p:cTn fill="hold" nodeType="withEffect" presetClass="entr" presetID="10" presetSubtype="0">
                                  <p:stCondLst>
                                    <p:cond delay="0"/>
                                  </p:stCondLst>
                                  <p:childTnLst>
                                    <p:set>
                                      <p:cBhvr>
                                        <p:cTn dur="1" fill="hold">
                                          <p:stCondLst>
                                            <p:cond delay="0"/>
                                          </p:stCondLst>
                                        </p:cTn>
                                        <p:tgtEl>
                                          <p:spTgt spid="20109"/>
                                        </p:tgtEl>
                                        <p:attrNameLst>
                                          <p:attrName>style.visibility</p:attrName>
                                        </p:attrNameLst>
                                      </p:cBhvr>
                                      <p:to>
                                        <p:strVal val="visible"/>
                                      </p:to>
                                    </p:set>
                                    <p:animEffect filter="fade" transition="in">
                                      <p:cBhvr>
                                        <p:cTn dur="1000"/>
                                        <p:tgtEl>
                                          <p:spTgt spid="2010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157"/>
                                        </p:tgtEl>
                                        <p:attrNameLst>
                                          <p:attrName>style.visibility</p:attrName>
                                        </p:attrNameLst>
                                      </p:cBhvr>
                                      <p:to>
                                        <p:strVal val="visible"/>
                                      </p:to>
                                    </p:set>
                                    <p:animEffect filter="fade" transition="in">
                                      <p:cBhvr>
                                        <p:cTn dur="1000"/>
                                        <p:tgtEl>
                                          <p:spTgt spid="20157"/>
                                        </p:tgtEl>
                                      </p:cBhvr>
                                    </p:animEffect>
                                  </p:childTnLst>
                                </p:cTn>
                              </p:par>
                              <p:par>
                                <p:cTn fill="hold" nodeType="withEffect" presetClass="entr" presetID="10" presetSubtype="0">
                                  <p:stCondLst>
                                    <p:cond delay="0"/>
                                  </p:stCondLst>
                                  <p:childTnLst>
                                    <p:set>
                                      <p:cBhvr>
                                        <p:cTn dur="1" fill="hold">
                                          <p:stCondLst>
                                            <p:cond delay="0"/>
                                          </p:stCondLst>
                                        </p:cTn>
                                        <p:tgtEl>
                                          <p:spTgt spid="20158"/>
                                        </p:tgtEl>
                                        <p:attrNameLst>
                                          <p:attrName>style.visibility</p:attrName>
                                        </p:attrNameLst>
                                      </p:cBhvr>
                                      <p:to>
                                        <p:strVal val="visible"/>
                                      </p:to>
                                    </p:set>
                                    <p:animEffect filter="fade" transition="in">
                                      <p:cBhvr>
                                        <p:cTn dur="1000"/>
                                        <p:tgtEl>
                                          <p:spTgt spid="20158"/>
                                        </p:tgtEl>
                                      </p:cBhvr>
                                    </p:animEffect>
                                  </p:childTnLst>
                                </p:cTn>
                              </p:par>
                              <p:par>
                                <p:cTn fill="hold" nodeType="withEffect" presetClass="entr" presetID="10" presetSubtype="0">
                                  <p:stCondLst>
                                    <p:cond delay="0"/>
                                  </p:stCondLst>
                                  <p:childTnLst>
                                    <p:set>
                                      <p:cBhvr>
                                        <p:cTn dur="1" fill="hold">
                                          <p:stCondLst>
                                            <p:cond delay="0"/>
                                          </p:stCondLst>
                                        </p:cTn>
                                        <p:tgtEl>
                                          <p:spTgt spid="20159"/>
                                        </p:tgtEl>
                                        <p:attrNameLst>
                                          <p:attrName>style.visibility</p:attrName>
                                        </p:attrNameLst>
                                      </p:cBhvr>
                                      <p:to>
                                        <p:strVal val="visible"/>
                                      </p:to>
                                    </p:set>
                                    <p:animEffect filter="fade" transition="in">
                                      <p:cBhvr>
                                        <p:cTn dur="1000"/>
                                        <p:tgtEl>
                                          <p:spTgt spid="2015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151"/>
                                        </p:tgtEl>
                                        <p:attrNameLst>
                                          <p:attrName>style.visibility</p:attrName>
                                        </p:attrNameLst>
                                      </p:cBhvr>
                                      <p:to>
                                        <p:strVal val="visible"/>
                                      </p:to>
                                    </p:set>
                                    <p:animEffect filter="fade" transition="in">
                                      <p:cBhvr>
                                        <p:cTn dur="1000"/>
                                        <p:tgtEl>
                                          <p:spTgt spid="20151"/>
                                        </p:tgtEl>
                                      </p:cBhvr>
                                    </p:animEffect>
                                  </p:childTnLst>
                                </p:cTn>
                              </p:par>
                              <p:par>
                                <p:cTn fill="hold" nodeType="withEffect" presetClass="entr" presetID="10" presetSubtype="0">
                                  <p:stCondLst>
                                    <p:cond delay="0"/>
                                  </p:stCondLst>
                                  <p:childTnLst>
                                    <p:set>
                                      <p:cBhvr>
                                        <p:cTn dur="1" fill="hold">
                                          <p:stCondLst>
                                            <p:cond delay="0"/>
                                          </p:stCondLst>
                                        </p:cTn>
                                        <p:tgtEl>
                                          <p:spTgt spid="20152"/>
                                        </p:tgtEl>
                                        <p:attrNameLst>
                                          <p:attrName>style.visibility</p:attrName>
                                        </p:attrNameLst>
                                      </p:cBhvr>
                                      <p:to>
                                        <p:strVal val="visible"/>
                                      </p:to>
                                    </p:set>
                                    <p:animEffect filter="fade" transition="in">
                                      <p:cBhvr>
                                        <p:cTn dur="1000"/>
                                        <p:tgtEl>
                                          <p:spTgt spid="20152"/>
                                        </p:tgtEl>
                                      </p:cBhvr>
                                    </p:animEffect>
                                  </p:childTnLst>
                                </p:cTn>
                              </p:par>
                              <p:par>
                                <p:cTn fill="hold" nodeType="withEffect" presetClass="entr" presetID="10" presetSubtype="0">
                                  <p:stCondLst>
                                    <p:cond delay="0"/>
                                  </p:stCondLst>
                                  <p:childTnLst>
                                    <p:set>
                                      <p:cBhvr>
                                        <p:cTn dur="1" fill="hold">
                                          <p:stCondLst>
                                            <p:cond delay="0"/>
                                          </p:stCondLst>
                                        </p:cTn>
                                        <p:tgtEl>
                                          <p:spTgt spid="20153"/>
                                        </p:tgtEl>
                                        <p:attrNameLst>
                                          <p:attrName>style.visibility</p:attrName>
                                        </p:attrNameLst>
                                      </p:cBhvr>
                                      <p:to>
                                        <p:strVal val="visible"/>
                                      </p:to>
                                    </p:set>
                                    <p:animEffect filter="fade" transition="in">
                                      <p:cBhvr>
                                        <p:cTn dur="1000"/>
                                        <p:tgtEl>
                                          <p:spTgt spid="2015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154"/>
                                        </p:tgtEl>
                                        <p:attrNameLst>
                                          <p:attrName>style.visibility</p:attrName>
                                        </p:attrNameLst>
                                      </p:cBhvr>
                                      <p:to>
                                        <p:strVal val="visible"/>
                                      </p:to>
                                    </p:set>
                                    <p:animEffect filter="fade" transition="in">
                                      <p:cBhvr>
                                        <p:cTn dur="1000"/>
                                        <p:tgtEl>
                                          <p:spTgt spid="20154"/>
                                        </p:tgtEl>
                                      </p:cBhvr>
                                    </p:animEffect>
                                  </p:childTnLst>
                                </p:cTn>
                              </p:par>
                              <p:par>
                                <p:cTn fill="hold" nodeType="withEffect" presetClass="entr" presetID="10" presetSubtype="0">
                                  <p:stCondLst>
                                    <p:cond delay="0"/>
                                  </p:stCondLst>
                                  <p:childTnLst>
                                    <p:set>
                                      <p:cBhvr>
                                        <p:cTn dur="1" fill="hold">
                                          <p:stCondLst>
                                            <p:cond delay="0"/>
                                          </p:stCondLst>
                                        </p:cTn>
                                        <p:tgtEl>
                                          <p:spTgt spid="20155"/>
                                        </p:tgtEl>
                                        <p:attrNameLst>
                                          <p:attrName>style.visibility</p:attrName>
                                        </p:attrNameLst>
                                      </p:cBhvr>
                                      <p:to>
                                        <p:strVal val="visible"/>
                                      </p:to>
                                    </p:set>
                                    <p:animEffect filter="fade" transition="in">
                                      <p:cBhvr>
                                        <p:cTn dur="1000"/>
                                        <p:tgtEl>
                                          <p:spTgt spid="20155"/>
                                        </p:tgtEl>
                                      </p:cBhvr>
                                    </p:animEffect>
                                  </p:childTnLst>
                                </p:cTn>
                              </p:par>
                              <p:par>
                                <p:cTn fill="hold" nodeType="withEffect" presetClass="entr" presetID="10" presetSubtype="0">
                                  <p:stCondLst>
                                    <p:cond delay="0"/>
                                  </p:stCondLst>
                                  <p:childTnLst>
                                    <p:set>
                                      <p:cBhvr>
                                        <p:cTn dur="1" fill="hold">
                                          <p:stCondLst>
                                            <p:cond delay="0"/>
                                          </p:stCondLst>
                                        </p:cTn>
                                        <p:tgtEl>
                                          <p:spTgt spid="20156"/>
                                        </p:tgtEl>
                                        <p:attrNameLst>
                                          <p:attrName>style.visibility</p:attrName>
                                        </p:attrNameLst>
                                      </p:cBhvr>
                                      <p:to>
                                        <p:strVal val="visible"/>
                                      </p:to>
                                    </p:set>
                                    <p:animEffect filter="fade" transition="in">
                                      <p:cBhvr>
                                        <p:cTn dur="1000"/>
                                        <p:tgtEl>
                                          <p:spTgt spid="2015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63" name="Shape 20163"/>
        <p:cNvGrpSpPr/>
        <p:nvPr/>
      </p:nvGrpSpPr>
      <p:grpSpPr>
        <a:xfrm>
          <a:off x="0" y="0"/>
          <a:ext cx="0" cy="0"/>
          <a:chOff x="0" y="0"/>
          <a:chExt cx="0" cy="0"/>
        </a:xfrm>
      </p:grpSpPr>
      <p:sp>
        <p:nvSpPr>
          <p:cNvPr id="20164" name="Google Shape;20164;p59"/>
          <p:cNvSpPr txBox="1"/>
          <p:nvPr>
            <p:ph type="title"/>
          </p:nvPr>
        </p:nvSpPr>
        <p:spPr>
          <a:xfrm>
            <a:off x="6327475" y="324750"/>
            <a:ext cx="24024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your Hands</a:t>
            </a:r>
            <a:endParaRPr/>
          </a:p>
        </p:txBody>
      </p:sp>
      <p:sp>
        <p:nvSpPr>
          <p:cNvPr id="20165" name="Google Shape;20165;p59"/>
          <p:cNvSpPr/>
          <p:nvPr/>
        </p:nvSpPr>
        <p:spPr>
          <a:xfrm>
            <a:off x="-1939625" y="2267500"/>
            <a:ext cx="4828800" cy="48681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66" name="Google Shape;20166;p59"/>
          <p:cNvGrpSpPr/>
          <p:nvPr/>
        </p:nvGrpSpPr>
        <p:grpSpPr>
          <a:xfrm>
            <a:off x="-1574259" y="2597797"/>
            <a:ext cx="4097790" cy="4207526"/>
            <a:chOff x="722976" y="2306391"/>
            <a:chExt cx="1563744" cy="1592614"/>
          </a:xfrm>
        </p:grpSpPr>
        <p:sp>
          <p:nvSpPr>
            <p:cNvPr id="20167" name="Google Shape;20167;p59"/>
            <p:cNvSpPr/>
            <p:nvPr/>
          </p:nvSpPr>
          <p:spPr>
            <a:xfrm>
              <a:off x="722976" y="2306391"/>
              <a:ext cx="1563744" cy="1592614"/>
            </a:xfrm>
            <a:custGeom>
              <a:rect b="b" l="l" r="r" t="t"/>
              <a:pathLst>
                <a:path extrusionOk="0" h="44132" w="43332">
                  <a:moveTo>
                    <a:pt x="43331" y="22162"/>
                  </a:moveTo>
                  <a:cubicBezTo>
                    <a:pt x="43331" y="34291"/>
                    <a:pt x="33619" y="44132"/>
                    <a:pt x="21666" y="44132"/>
                  </a:cubicBezTo>
                  <a:cubicBezTo>
                    <a:pt x="9697" y="44132"/>
                    <a:pt x="0" y="34291"/>
                    <a:pt x="0" y="22162"/>
                  </a:cubicBezTo>
                  <a:cubicBezTo>
                    <a:pt x="0" y="11810"/>
                    <a:pt x="7073" y="3121"/>
                    <a:pt x="16593" y="817"/>
                  </a:cubicBezTo>
                  <a:cubicBezTo>
                    <a:pt x="19730" y="49"/>
                    <a:pt x="22978" y="1"/>
                    <a:pt x="26130" y="673"/>
                  </a:cubicBezTo>
                  <a:cubicBezTo>
                    <a:pt x="35939" y="2753"/>
                    <a:pt x="43331" y="11586"/>
                    <a:pt x="43331" y="22162"/>
                  </a:cubicBezTo>
                  <a:close/>
                </a:path>
              </a:pathLst>
            </a:custGeom>
            <a:solidFill>
              <a:srgbClr val="FFD69C">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68" name="Google Shape;20168;p59"/>
            <p:cNvGrpSpPr/>
            <p:nvPr/>
          </p:nvGrpSpPr>
          <p:grpSpPr>
            <a:xfrm>
              <a:off x="880087" y="2338166"/>
              <a:ext cx="1230006" cy="1399178"/>
              <a:chOff x="880087" y="2338166"/>
              <a:chExt cx="1230006" cy="1399178"/>
            </a:xfrm>
          </p:grpSpPr>
          <p:sp>
            <p:nvSpPr>
              <p:cNvPr id="20169" name="Google Shape;20169;p59"/>
              <p:cNvSpPr/>
              <p:nvPr/>
            </p:nvSpPr>
            <p:spPr>
              <a:xfrm>
                <a:off x="880087" y="2484855"/>
                <a:ext cx="1230006" cy="1252489"/>
              </a:xfrm>
              <a:custGeom>
                <a:rect b="b" l="l" r="r" t="t"/>
                <a:pathLst>
                  <a:path extrusionOk="0" h="34707" w="34084">
                    <a:moveTo>
                      <a:pt x="34083" y="17425"/>
                    </a:moveTo>
                    <a:cubicBezTo>
                      <a:pt x="34083" y="26978"/>
                      <a:pt x="26451" y="34707"/>
                      <a:pt x="17042" y="34707"/>
                    </a:cubicBezTo>
                    <a:cubicBezTo>
                      <a:pt x="7633" y="34707"/>
                      <a:pt x="0" y="26978"/>
                      <a:pt x="0" y="17425"/>
                    </a:cubicBezTo>
                    <a:cubicBezTo>
                      <a:pt x="0" y="9281"/>
                      <a:pt x="5569" y="2448"/>
                      <a:pt x="13057" y="624"/>
                    </a:cubicBezTo>
                    <a:cubicBezTo>
                      <a:pt x="15506" y="32"/>
                      <a:pt x="18066" y="0"/>
                      <a:pt x="20546" y="512"/>
                    </a:cubicBezTo>
                    <a:cubicBezTo>
                      <a:pt x="28275" y="2176"/>
                      <a:pt x="34083" y="9105"/>
                      <a:pt x="34083" y="1742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59"/>
              <p:cNvSpPr/>
              <p:nvPr/>
            </p:nvSpPr>
            <p:spPr>
              <a:xfrm>
                <a:off x="2068430" y="3308227"/>
                <a:ext cx="11007" cy="30638"/>
              </a:xfrm>
              <a:custGeom>
                <a:rect b="b" l="l" r="r" t="t"/>
                <a:pathLst>
                  <a:path extrusionOk="0" h="849" w="305">
                    <a:moveTo>
                      <a:pt x="304" y="1"/>
                    </a:moveTo>
                    <a:lnTo>
                      <a:pt x="304" y="1"/>
                    </a:lnTo>
                    <a:cubicBezTo>
                      <a:pt x="272" y="49"/>
                      <a:pt x="240" y="81"/>
                      <a:pt x="208" y="129"/>
                    </a:cubicBezTo>
                    <a:cubicBezTo>
                      <a:pt x="80" y="337"/>
                      <a:pt x="0" y="593"/>
                      <a:pt x="0" y="849"/>
                    </a:cubicBezTo>
                    <a:cubicBezTo>
                      <a:pt x="112" y="561"/>
                      <a:pt x="208" y="289"/>
                      <a:pt x="304"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59"/>
              <p:cNvSpPr/>
              <p:nvPr/>
            </p:nvSpPr>
            <p:spPr>
              <a:xfrm>
                <a:off x="1134167" y="3248685"/>
                <a:ext cx="71634" cy="50270"/>
              </a:xfrm>
              <a:custGeom>
                <a:rect b="b" l="l" r="r" t="t"/>
                <a:pathLst>
                  <a:path extrusionOk="0" h="1393" w="1985">
                    <a:moveTo>
                      <a:pt x="855" y="1"/>
                    </a:moveTo>
                    <a:cubicBezTo>
                      <a:pt x="705" y="1"/>
                      <a:pt x="561" y="40"/>
                      <a:pt x="432" y="147"/>
                    </a:cubicBezTo>
                    <a:cubicBezTo>
                      <a:pt x="176" y="339"/>
                      <a:pt x="0" y="515"/>
                      <a:pt x="80" y="835"/>
                    </a:cubicBezTo>
                    <a:cubicBezTo>
                      <a:pt x="144" y="1043"/>
                      <a:pt x="272" y="1235"/>
                      <a:pt x="448" y="1347"/>
                    </a:cubicBezTo>
                    <a:cubicBezTo>
                      <a:pt x="508" y="1379"/>
                      <a:pt x="552" y="1393"/>
                      <a:pt x="586" y="1393"/>
                    </a:cubicBezTo>
                    <a:cubicBezTo>
                      <a:pt x="687" y="1393"/>
                      <a:pt x="696" y="1267"/>
                      <a:pt x="768" y="1123"/>
                    </a:cubicBezTo>
                    <a:cubicBezTo>
                      <a:pt x="960" y="707"/>
                      <a:pt x="1568" y="851"/>
                      <a:pt x="1904" y="579"/>
                    </a:cubicBezTo>
                    <a:cubicBezTo>
                      <a:pt x="1936" y="563"/>
                      <a:pt x="1968" y="531"/>
                      <a:pt x="1968" y="483"/>
                    </a:cubicBezTo>
                    <a:cubicBezTo>
                      <a:pt x="1984" y="467"/>
                      <a:pt x="1968" y="435"/>
                      <a:pt x="1952" y="419"/>
                    </a:cubicBezTo>
                    <a:cubicBezTo>
                      <a:pt x="1888" y="323"/>
                      <a:pt x="1792" y="259"/>
                      <a:pt x="1696" y="243"/>
                    </a:cubicBezTo>
                    <a:cubicBezTo>
                      <a:pt x="1436" y="139"/>
                      <a:pt x="1135" y="1"/>
                      <a:pt x="855"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59"/>
              <p:cNvSpPr/>
              <p:nvPr/>
            </p:nvSpPr>
            <p:spPr>
              <a:xfrm>
                <a:off x="1706381" y="3279358"/>
                <a:ext cx="6965" cy="2923"/>
              </a:xfrm>
              <a:custGeom>
                <a:rect b="b" l="l" r="r" t="t"/>
                <a:pathLst>
                  <a:path extrusionOk="0" h="81" w="193">
                    <a:moveTo>
                      <a:pt x="0" y="1"/>
                    </a:moveTo>
                    <a:lnTo>
                      <a:pt x="192" y="81"/>
                    </a:lnTo>
                    <a:cubicBezTo>
                      <a:pt x="128" y="49"/>
                      <a:pt x="64" y="17"/>
                      <a:pt x="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59"/>
              <p:cNvSpPr/>
              <p:nvPr/>
            </p:nvSpPr>
            <p:spPr>
              <a:xfrm>
                <a:off x="1701184" y="2526426"/>
                <a:ext cx="23709" cy="9274"/>
              </a:xfrm>
              <a:custGeom>
                <a:rect b="b" l="l" r="r" t="t"/>
                <a:pathLst>
                  <a:path extrusionOk="0" h="257" w="657">
                    <a:moveTo>
                      <a:pt x="0" y="0"/>
                    </a:moveTo>
                    <a:lnTo>
                      <a:pt x="128" y="64"/>
                    </a:lnTo>
                    <a:cubicBezTo>
                      <a:pt x="288" y="144"/>
                      <a:pt x="464" y="208"/>
                      <a:pt x="656" y="256"/>
                    </a:cubicBezTo>
                    <a:cubicBezTo>
                      <a:pt x="432" y="160"/>
                      <a:pt x="224" y="80"/>
                      <a:pt x="0"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59"/>
              <p:cNvSpPr/>
              <p:nvPr/>
            </p:nvSpPr>
            <p:spPr>
              <a:xfrm>
                <a:off x="1655716" y="2755210"/>
                <a:ext cx="24720" cy="12198"/>
              </a:xfrm>
              <a:custGeom>
                <a:rect b="b" l="l" r="r" t="t"/>
                <a:pathLst>
                  <a:path extrusionOk="0" h="338" w="685">
                    <a:moveTo>
                      <a:pt x="62" y="0"/>
                    </a:moveTo>
                    <a:cubicBezTo>
                      <a:pt x="13" y="0"/>
                      <a:pt x="1" y="38"/>
                      <a:pt x="60" y="157"/>
                    </a:cubicBezTo>
                    <a:cubicBezTo>
                      <a:pt x="123" y="257"/>
                      <a:pt x="205" y="337"/>
                      <a:pt x="306" y="337"/>
                    </a:cubicBezTo>
                    <a:cubicBezTo>
                      <a:pt x="335" y="337"/>
                      <a:pt x="365" y="331"/>
                      <a:pt x="396" y="317"/>
                    </a:cubicBezTo>
                    <a:cubicBezTo>
                      <a:pt x="476" y="285"/>
                      <a:pt x="572" y="301"/>
                      <a:pt x="636" y="253"/>
                    </a:cubicBezTo>
                    <a:cubicBezTo>
                      <a:pt x="652" y="253"/>
                      <a:pt x="684" y="237"/>
                      <a:pt x="668" y="221"/>
                    </a:cubicBezTo>
                    <a:cubicBezTo>
                      <a:pt x="668" y="205"/>
                      <a:pt x="652" y="189"/>
                      <a:pt x="620" y="189"/>
                    </a:cubicBezTo>
                    <a:lnTo>
                      <a:pt x="540" y="157"/>
                    </a:lnTo>
                    <a:cubicBezTo>
                      <a:pt x="444" y="141"/>
                      <a:pt x="348" y="109"/>
                      <a:pt x="252" y="61"/>
                    </a:cubicBezTo>
                    <a:cubicBezTo>
                      <a:pt x="177" y="31"/>
                      <a:pt x="105" y="0"/>
                      <a:pt x="6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59"/>
              <p:cNvSpPr/>
              <p:nvPr/>
            </p:nvSpPr>
            <p:spPr>
              <a:xfrm>
                <a:off x="1686750" y="2704113"/>
                <a:ext cx="23709" cy="38397"/>
              </a:xfrm>
              <a:custGeom>
                <a:rect b="b" l="l" r="r" t="t"/>
                <a:pathLst>
                  <a:path extrusionOk="0" h="1064" w="657">
                    <a:moveTo>
                      <a:pt x="117" y="0"/>
                    </a:moveTo>
                    <a:cubicBezTo>
                      <a:pt x="57" y="0"/>
                      <a:pt x="16" y="62"/>
                      <a:pt x="16" y="229"/>
                    </a:cubicBezTo>
                    <a:cubicBezTo>
                      <a:pt x="0" y="453"/>
                      <a:pt x="80" y="885"/>
                      <a:pt x="288" y="1029"/>
                    </a:cubicBezTo>
                    <a:cubicBezTo>
                      <a:pt x="325" y="1053"/>
                      <a:pt x="362" y="1064"/>
                      <a:pt x="399" y="1064"/>
                    </a:cubicBezTo>
                    <a:cubicBezTo>
                      <a:pt x="506" y="1064"/>
                      <a:pt x="604" y="968"/>
                      <a:pt x="640" y="837"/>
                    </a:cubicBezTo>
                    <a:cubicBezTo>
                      <a:pt x="656" y="709"/>
                      <a:pt x="640" y="597"/>
                      <a:pt x="576" y="485"/>
                    </a:cubicBezTo>
                    <a:lnTo>
                      <a:pt x="544" y="405"/>
                    </a:lnTo>
                    <a:cubicBezTo>
                      <a:pt x="447" y="264"/>
                      <a:pt x="241" y="0"/>
                      <a:pt x="117"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59"/>
              <p:cNvSpPr/>
              <p:nvPr/>
            </p:nvSpPr>
            <p:spPr>
              <a:xfrm>
                <a:off x="1568352" y="2746261"/>
                <a:ext cx="41068" cy="35077"/>
              </a:xfrm>
              <a:custGeom>
                <a:rect b="b" l="l" r="r" t="t"/>
                <a:pathLst>
                  <a:path extrusionOk="0" h="972" w="1138">
                    <a:moveTo>
                      <a:pt x="504" y="1"/>
                    </a:moveTo>
                    <a:cubicBezTo>
                      <a:pt x="354" y="1"/>
                      <a:pt x="198" y="34"/>
                      <a:pt x="65" y="101"/>
                    </a:cubicBezTo>
                    <a:cubicBezTo>
                      <a:pt x="33" y="117"/>
                      <a:pt x="17" y="149"/>
                      <a:pt x="1" y="181"/>
                    </a:cubicBezTo>
                    <a:cubicBezTo>
                      <a:pt x="1" y="197"/>
                      <a:pt x="1" y="213"/>
                      <a:pt x="1" y="229"/>
                    </a:cubicBezTo>
                    <a:cubicBezTo>
                      <a:pt x="209" y="373"/>
                      <a:pt x="385" y="549"/>
                      <a:pt x="529" y="757"/>
                    </a:cubicBezTo>
                    <a:cubicBezTo>
                      <a:pt x="627" y="882"/>
                      <a:pt x="730" y="972"/>
                      <a:pt x="827" y="972"/>
                    </a:cubicBezTo>
                    <a:cubicBezTo>
                      <a:pt x="904" y="972"/>
                      <a:pt x="977" y="915"/>
                      <a:pt x="1041" y="773"/>
                    </a:cubicBezTo>
                    <a:cubicBezTo>
                      <a:pt x="1137" y="549"/>
                      <a:pt x="1137" y="197"/>
                      <a:pt x="897" y="69"/>
                    </a:cubicBezTo>
                    <a:cubicBezTo>
                      <a:pt x="801" y="21"/>
                      <a:pt x="689" y="5"/>
                      <a:pt x="593" y="5"/>
                    </a:cubicBezTo>
                    <a:cubicBezTo>
                      <a:pt x="564" y="2"/>
                      <a:pt x="534" y="1"/>
                      <a:pt x="504"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59"/>
              <p:cNvSpPr/>
              <p:nvPr/>
            </p:nvSpPr>
            <p:spPr>
              <a:xfrm>
                <a:off x="1628435" y="2701623"/>
                <a:ext cx="25225" cy="24612"/>
              </a:xfrm>
              <a:custGeom>
                <a:rect b="b" l="l" r="r" t="t"/>
                <a:pathLst>
                  <a:path extrusionOk="0" h="682" w="699">
                    <a:moveTo>
                      <a:pt x="251" y="1"/>
                    </a:moveTo>
                    <a:cubicBezTo>
                      <a:pt x="168" y="1"/>
                      <a:pt x="85" y="32"/>
                      <a:pt x="16" y="106"/>
                    </a:cubicBezTo>
                    <a:cubicBezTo>
                      <a:pt x="0" y="122"/>
                      <a:pt x="0" y="122"/>
                      <a:pt x="0" y="138"/>
                    </a:cubicBezTo>
                    <a:cubicBezTo>
                      <a:pt x="0" y="154"/>
                      <a:pt x="0" y="170"/>
                      <a:pt x="16" y="186"/>
                    </a:cubicBezTo>
                    <a:cubicBezTo>
                      <a:pt x="74" y="302"/>
                      <a:pt x="302" y="682"/>
                      <a:pt x="478" y="682"/>
                    </a:cubicBezTo>
                    <a:cubicBezTo>
                      <a:pt x="543" y="682"/>
                      <a:pt x="601" y="629"/>
                      <a:pt x="640" y="490"/>
                    </a:cubicBezTo>
                    <a:cubicBezTo>
                      <a:pt x="699" y="232"/>
                      <a:pt x="475" y="1"/>
                      <a:pt x="251"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59"/>
              <p:cNvSpPr/>
              <p:nvPr/>
            </p:nvSpPr>
            <p:spPr>
              <a:xfrm>
                <a:off x="1691946" y="2768274"/>
                <a:ext cx="30638" cy="33814"/>
              </a:xfrm>
              <a:custGeom>
                <a:rect b="b" l="l" r="r" t="t"/>
                <a:pathLst>
                  <a:path extrusionOk="0" h="937" w="849">
                    <a:moveTo>
                      <a:pt x="409" y="0"/>
                    </a:moveTo>
                    <a:cubicBezTo>
                      <a:pt x="292" y="0"/>
                      <a:pt x="170" y="62"/>
                      <a:pt x="112" y="163"/>
                    </a:cubicBezTo>
                    <a:cubicBezTo>
                      <a:pt x="0" y="355"/>
                      <a:pt x="144" y="515"/>
                      <a:pt x="160" y="691"/>
                    </a:cubicBezTo>
                    <a:cubicBezTo>
                      <a:pt x="160" y="755"/>
                      <a:pt x="176" y="819"/>
                      <a:pt x="208" y="883"/>
                    </a:cubicBezTo>
                    <a:cubicBezTo>
                      <a:pt x="232" y="919"/>
                      <a:pt x="274" y="937"/>
                      <a:pt x="314" y="937"/>
                    </a:cubicBezTo>
                    <a:cubicBezTo>
                      <a:pt x="327" y="937"/>
                      <a:pt x="340" y="935"/>
                      <a:pt x="352" y="931"/>
                    </a:cubicBezTo>
                    <a:cubicBezTo>
                      <a:pt x="416" y="931"/>
                      <a:pt x="464" y="899"/>
                      <a:pt x="512" y="851"/>
                    </a:cubicBezTo>
                    <a:cubicBezTo>
                      <a:pt x="704" y="643"/>
                      <a:pt x="848" y="51"/>
                      <a:pt x="448" y="3"/>
                    </a:cubicBezTo>
                    <a:cubicBezTo>
                      <a:pt x="435" y="1"/>
                      <a:pt x="422" y="0"/>
                      <a:pt x="40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59"/>
              <p:cNvSpPr/>
              <p:nvPr/>
            </p:nvSpPr>
            <p:spPr>
              <a:xfrm>
                <a:off x="1649221" y="2790286"/>
                <a:ext cx="20245" cy="20822"/>
              </a:xfrm>
              <a:custGeom>
                <a:rect b="b" l="l" r="r" t="t"/>
                <a:pathLst>
                  <a:path extrusionOk="0" h="577" w="561">
                    <a:moveTo>
                      <a:pt x="160" y="1"/>
                    </a:moveTo>
                    <a:cubicBezTo>
                      <a:pt x="80" y="33"/>
                      <a:pt x="16" y="113"/>
                      <a:pt x="16" y="193"/>
                    </a:cubicBezTo>
                    <a:cubicBezTo>
                      <a:pt x="0" y="289"/>
                      <a:pt x="32" y="369"/>
                      <a:pt x="96" y="433"/>
                    </a:cubicBezTo>
                    <a:cubicBezTo>
                      <a:pt x="128" y="481"/>
                      <a:pt x="176" y="513"/>
                      <a:pt x="208" y="545"/>
                    </a:cubicBezTo>
                    <a:cubicBezTo>
                      <a:pt x="240" y="561"/>
                      <a:pt x="256" y="577"/>
                      <a:pt x="288" y="577"/>
                    </a:cubicBezTo>
                    <a:cubicBezTo>
                      <a:pt x="320" y="577"/>
                      <a:pt x="352" y="561"/>
                      <a:pt x="384" y="529"/>
                    </a:cubicBezTo>
                    <a:lnTo>
                      <a:pt x="496" y="433"/>
                    </a:lnTo>
                    <a:cubicBezTo>
                      <a:pt x="528" y="417"/>
                      <a:pt x="544" y="385"/>
                      <a:pt x="560" y="337"/>
                    </a:cubicBezTo>
                    <a:cubicBezTo>
                      <a:pt x="560" y="305"/>
                      <a:pt x="560" y="273"/>
                      <a:pt x="544" y="241"/>
                    </a:cubicBezTo>
                    <a:cubicBezTo>
                      <a:pt x="512" y="129"/>
                      <a:pt x="192" y="97"/>
                      <a:pt x="16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59"/>
              <p:cNvSpPr/>
              <p:nvPr/>
            </p:nvSpPr>
            <p:spPr>
              <a:xfrm>
                <a:off x="1657304" y="2680946"/>
                <a:ext cx="14471" cy="21436"/>
              </a:xfrm>
              <a:custGeom>
                <a:rect b="b" l="l" r="r" t="t"/>
                <a:pathLst>
                  <a:path extrusionOk="0" h="594" w="401">
                    <a:moveTo>
                      <a:pt x="361" y="1"/>
                    </a:moveTo>
                    <a:cubicBezTo>
                      <a:pt x="317" y="1"/>
                      <a:pt x="62" y="199"/>
                      <a:pt x="5" y="199"/>
                    </a:cubicBezTo>
                    <a:cubicBezTo>
                      <a:pt x="3" y="199"/>
                      <a:pt x="2" y="199"/>
                      <a:pt x="0" y="199"/>
                    </a:cubicBezTo>
                    <a:lnTo>
                      <a:pt x="0" y="199"/>
                    </a:lnTo>
                    <a:cubicBezTo>
                      <a:pt x="32" y="327"/>
                      <a:pt x="112" y="455"/>
                      <a:pt x="224" y="535"/>
                    </a:cubicBezTo>
                    <a:cubicBezTo>
                      <a:pt x="249" y="559"/>
                      <a:pt x="292" y="593"/>
                      <a:pt x="333" y="593"/>
                    </a:cubicBezTo>
                    <a:cubicBezTo>
                      <a:pt x="345" y="593"/>
                      <a:pt x="357" y="590"/>
                      <a:pt x="368" y="583"/>
                    </a:cubicBezTo>
                    <a:cubicBezTo>
                      <a:pt x="400" y="551"/>
                      <a:pt x="400" y="471"/>
                      <a:pt x="384" y="423"/>
                    </a:cubicBezTo>
                    <a:cubicBezTo>
                      <a:pt x="368" y="327"/>
                      <a:pt x="352" y="247"/>
                      <a:pt x="368" y="151"/>
                    </a:cubicBezTo>
                    <a:cubicBezTo>
                      <a:pt x="368" y="103"/>
                      <a:pt x="368" y="55"/>
                      <a:pt x="368" y="7"/>
                    </a:cubicBezTo>
                    <a:cubicBezTo>
                      <a:pt x="368" y="2"/>
                      <a:pt x="366" y="1"/>
                      <a:pt x="361"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59"/>
              <p:cNvSpPr/>
              <p:nvPr/>
            </p:nvSpPr>
            <p:spPr>
              <a:xfrm>
                <a:off x="1120310" y="3038593"/>
                <a:ext cx="6387" cy="12739"/>
              </a:xfrm>
              <a:custGeom>
                <a:rect b="b" l="l" r="r" t="t"/>
                <a:pathLst>
                  <a:path extrusionOk="0" h="353" w="177">
                    <a:moveTo>
                      <a:pt x="0" y="0"/>
                    </a:moveTo>
                    <a:lnTo>
                      <a:pt x="176" y="352"/>
                    </a:lnTo>
                    <a:cubicBezTo>
                      <a:pt x="144" y="272"/>
                      <a:pt x="80" y="144"/>
                      <a:pt x="0"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59"/>
              <p:cNvSpPr/>
              <p:nvPr/>
            </p:nvSpPr>
            <p:spPr>
              <a:xfrm>
                <a:off x="1111036" y="3023581"/>
                <a:ext cx="6387" cy="9852"/>
              </a:xfrm>
              <a:custGeom>
                <a:rect b="b" l="l" r="r" t="t"/>
                <a:pathLst>
                  <a:path extrusionOk="0" h="273" w="177">
                    <a:moveTo>
                      <a:pt x="1" y="0"/>
                    </a:moveTo>
                    <a:lnTo>
                      <a:pt x="177" y="272"/>
                    </a:lnTo>
                    <a:cubicBezTo>
                      <a:pt x="129" y="176"/>
                      <a:pt x="65" y="96"/>
                      <a:pt x="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59"/>
              <p:cNvSpPr/>
              <p:nvPr/>
            </p:nvSpPr>
            <p:spPr>
              <a:xfrm>
                <a:off x="1105262" y="3016653"/>
                <a:ext cx="4078" cy="4655"/>
              </a:xfrm>
              <a:custGeom>
                <a:rect b="b" l="l" r="r" t="t"/>
                <a:pathLst>
                  <a:path extrusionOk="0" h="129" w="113">
                    <a:moveTo>
                      <a:pt x="1" y="0"/>
                    </a:moveTo>
                    <a:lnTo>
                      <a:pt x="113" y="128"/>
                    </a:lnTo>
                    <a:cubicBezTo>
                      <a:pt x="81" y="80"/>
                      <a:pt x="49" y="32"/>
                      <a:pt x="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59"/>
              <p:cNvSpPr/>
              <p:nvPr/>
            </p:nvSpPr>
            <p:spPr>
              <a:xfrm>
                <a:off x="1176315" y="2662037"/>
                <a:ext cx="45651" cy="45398"/>
              </a:xfrm>
              <a:custGeom>
                <a:rect b="b" l="l" r="r" t="t"/>
                <a:pathLst>
                  <a:path extrusionOk="0" h="1258" w="1265">
                    <a:moveTo>
                      <a:pt x="818" y="0"/>
                    </a:moveTo>
                    <a:cubicBezTo>
                      <a:pt x="574" y="0"/>
                      <a:pt x="291" y="113"/>
                      <a:pt x="144" y="227"/>
                    </a:cubicBezTo>
                    <a:cubicBezTo>
                      <a:pt x="64" y="275"/>
                      <a:pt x="16" y="339"/>
                      <a:pt x="0" y="419"/>
                    </a:cubicBezTo>
                    <a:cubicBezTo>
                      <a:pt x="0" y="515"/>
                      <a:pt x="64" y="611"/>
                      <a:pt x="112" y="691"/>
                    </a:cubicBezTo>
                    <a:cubicBezTo>
                      <a:pt x="176" y="851"/>
                      <a:pt x="144" y="1059"/>
                      <a:pt x="272" y="1171"/>
                    </a:cubicBezTo>
                    <a:cubicBezTo>
                      <a:pt x="359" y="1225"/>
                      <a:pt x="461" y="1257"/>
                      <a:pt x="557" y="1257"/>
                    </a:cubicBezTo>
                    <a:cubicBezTo>
                      <a:pt x="603" y="1257"/>
                      <a:pt x="647" y="1250"/>
                      <a:pt x="688" y="1235"/>
                    </a:cubicBezTo>
                    <a:cubicBezTo>
                      <a:pt x="720" y="1235"/>
                      <a:pt x="752" y="1219"/>
                      <a:pt x="768" y="1203"/>
                    </a:cubicBezTo>
                    <a:cubicBezTo>
                      <a:pt x="784" y="1171"/>
                      <a:pt x="800" y="1139"/>
                      <a:pt x="800" y="1123"/>
                    </a:cubicBezTo>
                    <a:cubicBezTo>
                      <a:pt x="816" y="995"/>
                      <a:pt x="816" y="883"/>
                      <a:pt x="800" y="771"/>
                    </a:cubicBezTo>
                    <a:cubicBezTo>
                      <a:pt x="784" y="739"/>
                      <a:pt x="784" y="723"/>
                      <a:pt x="800" y="691"/>
                    </a:cubicBezTo>
                    <a:cubicBezTo>
                      <a:pt x="816" y="675"/>
                      <a:pt x="832" y="675"/>
                      <a:pt x="848" y="675"/>
                    </a:cubicBezTo>
                    <a:cubicBezTo>
                      <a:pt x="1008" y="611"/>
                      <a:pt x="1136" y="659"/>
                      <a:pt x="1216" y="467"/>
                    </a:cubicBezTo>
                    <a:cubicBezTo>
                      <a:pt x="1264" y="323"/>
                      <a:pt x="1216" y="163"/>
                      <a:pt x="1088" y="67"/>
                    </a:cubicBezTo>
                    <a:cubicBezTo>
                      <a:pt x="1013" y="20"/>
                      <a:pt x="919" y="0"/>
                      <a:pt x="81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59"/>
              <p:cNvSpPr/>
              <p:nvPr/>
            </p:nvSpPr>
            <p:spPr>
              <a:xfrm>
                <a:off x="1765273" y="2357219"/>
                <a:ext cx="13894" cy="12739"/>
              </a:xfrm>
              <a:custGeom>
                <a:rect b="b" l="l" r="r" t="t"/>
                <a:pathLst>
                  <a:path extrusionOk="0" h="353" w="385">
                    <a:moveTo>
                      <a:pt x="96" y="1"/>
                    </a:moveTo>
                    <a:lnTo>
                      <a:pt x="0" y="177"/>
                    </a:lnTo>
                    <a:lnTo>
                      <a:pt x="96" y="353"/>
                    </a:lnTo>
                    <a:lnTo>
                      <a:pt x="288" y="353"/>
                    </a:lnTo>
                    <a:lnTo>
                      <a:pt x="384" y="177"/>
                    </a:lnTo>
                    <a:lnTo>
                      <a:pt x="288"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59"/>
              <p:cNvSpPr/>
              <p:nvPr/>
            </p:nvSpPr>
            <p:spPr>
              <a:xfrm>
                <a:off x="2027400" y="2338166"/>
                <a:ext cx="6387" cy="6387"/>
              </a:xfrm>
              <a:custGeom>
                <a:rect b="b" l="l" r="r" t="t"/>
                <a:pathLst>
                  <a:path extrusionOk="0" h="177" w="177">
                    <a:moveTo>
                      <a:pt x="97" y="1"/>
                    </a:moveTo>
                    <a:cubicBezTo>
                      <a:pt x="49" y="1"/>
                      <a:pt x="1" y="33"/>
                      <a:pt x="1" y="81"/>
                    </a:cubicBezTo>
                    <a:cubicBezTo>
                      <a:pt x="1" y="129"/>
                      <a:pt x="49" y="177"/>
                      <a:pt x="97" y="177"/>
                    </a:cubicBezTo>
                    <a:cubicBezTo>
                      <a:pt x="145" y="177"/>
                      <a:pt x="177" y="129"/>
                      <a:pt x="177" y="81"/>
                    </a:cubicBezTo>
                    <a:cubicBezTo>
                      <a:pt x="177" y="33"/>
                      <a:pt x="145" y="1"/>
                      <a:pt x="9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59"/>
              <p:cNvSpPr/>
              <p:nvPr/>
            </p:nvSpPr>
            <p:spPr>
              <a:xfrm>
                <a:off x="1128971" y="3611168"/>
                <a:ext cx="85491" cy="48177"/>
              </a:xfrm>
              <a:custGeom>
                <a:rect b="b" l="l" r="r" t="t"/>
                <a:pathLst>
                  <a:path extrusionOk="0" h="1335" w="2369">
                    <a:moveTo>
                      <a:pt x="742" y="0"/>
                    </a:moveTo>
                    <a:cubicBezTo>
                      <a:pt x="730" y="0"/>
                      <a:pt x="717" y="2"/>
                      <a:pt x="704" y="6"/>
                    </a:cubicBezTo>
                    <a:cubicBezTo>
                      <a:pt x="614" y="21"/>
                      <a:pt x="525" y="218"/>
                      <a:pt x="409" y="218"/>
                    </a:cubicBezTo>
                    <a:cubicBezTo>
                      <a:pt x="401" y="218"/>
                      <a:pt x="393" y="217"/>
                      <a:pt x="384" y="214"/>
                    </a:cubicBezTo>
                    <a:cubicBezTo>
                      <a:pt x="352" y="198"/>
                      <a:pt x="320" y="182"/>
                      <a:pt x="304" y="150"/>
                    </a:cubicBezTo>
                    <a:cubicBezTo>
                      <a:pt x="256" y="102"/>
                      <a:pt x="192" y="70"/>
                      <a:pt x="128" y="54"/>
                    </a:cubicBezTo>
                    <a:cubicBezTo>
                      <a:pt x="80" y="54"/>
                      <a:pt x="32" y="70"/>
                      <a:pt x="0" y="102"/>
                    </a:cubicBezTo>
                    <a:cubicBezTo>
                      <a:pt x="608" y="550"/>
                      <a:pt x="1232" y="966"/>
                      <a:pt x="1888" y="1335"/>
                    </a:cubicBezTo>
                    <a:cubicBezTo>
                      <a:pt x="2000" y="1335"/>
                      <a:pt x="2112" y="1319"/>
                      <a:pt x="2224" y="1287"/>
                    </a:cubicBezTo>
                    <a:cubicBezTo>
                      <a:pt x="2288" y="1287"/>
                      <a:pt x="2336" y="1238"/>
                      <a:pt x="2352" y="1190"/>
                    </a:cubicBezTo>
                    <a:cubicBezTo>
                      <a:pt x="2368" y="1126"/>
                      <a:pt x="2352" y="1078"/>
                      <a:pt x="2320" y="1030"/>
                    </a:cubicBezTo>
                    <a:cubicBezTo>
                      <a:pt x="2096" y="694"/>
                      <a:pt x="1776" y="438"/>
                      <a:pt x="1392" y="310"/>
                    </a:cubicBezTo>
                    <a:cubicBezTo>
                      <a:pt x="1248" y="278"/>
                      <a:pt x="1104" y="230"/>
                      <a:pt x="976" y="150"/>
                    </a:cubicBezTo>
                    <a:cubicBezTo>
                      <a:pt x="893" y="81"/>
                      <a:pt x="822" y="0"/>
                      <a:pt x="74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59"/>
              <p:cNvSpPr/>
              <p:nvPr/>
            </p:nvSpPr>
            <p:spPr>
              <a:xfrm>
                <a:off x="1260612" y="3104233"/>
                <a:ext cx="85491" cy="93828"/>
              </a:xfrm>
              <a:custGeom>
                <a:rect b="b" l="l" r="r" t="t"/>
                <a:pathLst>
                  <a:path extrusionOk="0" h="2600" w="2369">
                    <a:moveTo>
                      <a:pt x="1268" y="0"/>
                    </a:moveTo>
                    <a:cubicBezTo>
                      <a:pt x="1245" y="0"/>
                      <a:pt x="1222" y="7"/>
                      <a:pt x="1200" y="21"/>
                    </a:cubicBezTo>
                    <a:cubicBezTo>
                      <a:pt x="1152" y="37"/>
                      <a:pt x="1104" y="85"/>
                      <a:pt x="1088" y="149"/>
                    </a:cubicBezTo>
                    <a:cubicBezTo>
                      <a:pt x="1008" y="389"/>
                      <a:pt x="960" y="661"/>
                      <a:pt x="928" y="917"/>
                    </a:cubicBezTo>
                    <a:cubicBezTo>
                      <a:pt x="928" y="981"/>
                      <a:pt x="896" y="1045"/>
                      <a:pt x="848" y="1045"/>
                    </a:cubicBezTo>
                    <a:cubicBezTo>
                      <a:pt x="816" y="1045"/>
                      <a:pt x="784" y="1045"/>
                      <a:pt x="752" y="1013"/>
                    </a:cubicBezTo>
                    <a:cubicBezTo>
                      <a:pt x="672" y="949"/>
                      <a:pt x="560" y="885"/>
                      <a:pt x="464" y="821"/>
                    </a:cubicBezTo>
                    <a:cubicBezTo>
                      <a:pt x="418" y="795"/>
                      <a:pt x="368" y="782"/>
                      <a:pt x="319" y="782"/>
                    </a:cubicBezTo>
                    <a:cubicBezTo>
                      <a:pt x="251" y="782"/>
                      <a:pt x="184" y="807"/>
                      <a:pt x="128" y="853"/>
                    </a:cubicBezTo>
                    <a:cubicBezTo>
                      <a:pt x="48" y="965"/>
                      <a:pt x="48" y="1109"/>
                      <a:pt x="128" y="1221"/>
                    </a:cubicBezTo>
                    <a:cubicBezTo>
                      <a:pt x="192" y="1334"/>
                      <a:pt x="288" y="1446"/>
                      <a:pt x="352" y="1558"/>
                    </a:cubicBezTo>
                    <a:cubicBezTo>
                      <a:pt x="416" y="1686"/>
                      <a:pt x="384" y="1830"/>
                      <a:pt x="288" y="1926"/>
                    </a:cubicBezTo>
                    <a:cubicBezTo>
                      <a:pt x="176" y="1990"/>
                      <a:pt x="16" y="1990"/>
                      <a:pt x="0" y="2102"/>
                    </a:cubicBezTo>
                    <a:cubicBezTo>
                      <a:pt x="0" y="2150"/>
                      <a:pt x="16" y="2182"/>
                      <a:pt x="48" y="2230"/>
                    </a:cubicBezTo>
                    <a:cubicBezTo>
                      <a:pt x="128" y="2358"/>
                      <a:pt x="240" y="2470"/>
                      <a:pt x="368" y="2550"/>
                    </a:cubicBezTo>
                    <a:cubicBezTo>
                      <a:pt x="422" y="2583"/>
                      <a:pt x="483" y="2600"/>
                      <a:pt x="545" y="2600"/>
                    </a:cubicBezTo>
                    <a:cubicBezTo>
                      <a:pt x="632" y="2600"/>
                      <a:pt x="719" y="2567"/>
                      <a:pt x="784" y="2502"/>
                    </a:cubicBezTo>
                    <a:cubicBezTo>
                      <a:pt x="910" y="2351"/>
                      <a:pt x="907" y="2299"/>
                      <a:pt x="1009" y="2299"/>
                    </a:cubicBezTo>
                    <a:cubicBezTo>
                      <a:pt x="1037" y="2299"/>
                      <a:pt x="1072" y="2303"/>
                      <a:pt x="1120" y="2310"/>
                    </a:cubicBezTo>
                    <a:cubicBezTo>
                      <a:pt x="1142" y="2312"/>
                      <a:pt x="1164" y="2313"/>
                      <a:pt x="1186" y="2313"/>
                    </a:cubicBezTo>
                    <a:cubicBezTo>
                      <a:pt x="1273" y="2313"/>
                      <a:pt x="1363" y="2298"/>
                      <a:pt x="1446" y="2298"/>
                    </a:cubicBezTo>
                    <a:cubicBezTo>
                      <a:pt x="1483" y="2298"/>
                      <a:pt x="1519" y="2301"/>
                      <a:pt x="1552" y="2310"/>
                    </a:cubicBezTo>
                    <a:cubicBezTo>
                      <a:pt x="1736" y="2344"/>
                      <a:pt x="1805" y="2486"/>
                      <a:pt x="1935" y="2486"/>
                    </a:cubicBezTo>
                    <a:cubicBezTo>
                      <a:pt x="1987" y="2486"/>
                      <a:pt x="2047" y="2464"/>
                      <a:pt x="2128" y="2406"/>
                    </a:cubicBezTo>
                    <a:cubicBezTo>
                      <a:pt x="2368" y="2214"/>
                      <a:pt x="2304" y="2118"/>
                      <a:pt x="2144" y="1942"/>
                    </a:cubicBezTo>
                    <a:cubicBezTo>
                      <a:pt x="2032" y="1830"/>
                      <a:pt x="1952" y="1686"/>
                      <a:pt x="1936" y="1526"/>
                    </a:cubicBezTo>
                    <a:cubicBezTo>
                      <a:pt x="1936" y="1318"/>
                      <a:pt x="2080" y="1189"/>
                      <a:pt x="2096" y="1013"/>
                    </a:cubicBezTo>
                    <a:cubicBezTo>
                      <a:pt x="2080" y="853"/>
                      <a:pt x="2016" y="725"/>
                      <a:pt x="1920" y="613"/>
                    </a:cubicBezTo>
                    <a:cubicBezTo>
                      <a:pt x="1792" y="453"/>
                      <a:pt x="1648" y="277"/>
                      <a:pt x="1488" y="133"/>
                    </a:cubicBezTo>
                    <a:cubicBezTo>
                      <a:pt x="1427" y="72"/>
                      <a:pt x="1346" y="0"/>
                      <a:pt x="126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59"/>
              <p:cNvSpPr/>
              <p:nvPr/>
            </p:nvSpPr>
            <p:spPr>
              <a:xfrm>
                <a:off x="1289950" y="2969128"/>
                <a:ext cx="85600" cy="71814"/>
              </a:xfrm>
              <a:custGeom>
                <a:rect b="b" l="l" r="r" t="t"/>
                <a:pathLst>
                  <a:path extrusionOk="0" h="1990" w="2372">
                    <a:moveTo>
                      <a:pt x="2026" y="1"/>
                    </a:moveTo>
                    <a:cubicBezTo>
                      <a:pt x="2008" y="1"/>
                      <a:pt x="1990" y="2"/>
                      <a:pt x="1972" y="5"/>
                    </a:cubicBezTo>
                    <a:cubicBezTo>
                      <a:pt x="1780" y="53"/>
                      <a:pt x="1619" y="149"/>
                      <a:pt x="1491" y="293"/>
                    </a:cubicBezTo>
                    <a:lnTo>
                      <a:pt x="739" y="949"/>
                    </a:lnTo>
                    <a:cubicBezTo>
                      <a:pt x="1" y="1605"/>
                      <a:pt x="371" y="1989"/>
                      <a:pt x="800" y="1989"/>
                    </a:cubicBezTo>
                    <a:cubicBezTo>
                      <a:pt x="1031" y="1989"/>
                      <a:pt x="1279" y="1878"/>
                      <a:pt x="1379" y="1637"/>
                    </a:cubicBezTo>
                    <a:cubicBezTo>
                      <a:pt x="1427" y="1541"/>
                      <a:pt x="1427" y="1429"/>
                      <a:pt x="1459" y="1349"/>
                    </a:cubicBezTo>
                    <a:cubicBezTo>
                      <a:pt x="1555" y="1029"/>
                      <a:pt x="1860" y="837"/>
                      <a:pt x="2132" y="645"/>
                    </a:cubicBezTo>
                    <a:cubicBezTo>
                      <a:pt x="2260" y="581"/>
                      <a:pt x="2340" y="453"/>
                      <a:pt x="2372" y="309"/>
                    </a:cubicBezTo>
                    <a:cubicBezTo>
                      <a:pt x="2357" y="135"/>
                      <a:pt x="2198" y="1"/>
                      <a:pt x="2026"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59"/>
              <p:cNvSpPr/>
              <p:nvPr/>
            </p:nvSpPr>
            <p:spPr>
              <a:xfrm>
                <a:off x="1627858" y="2738611"/>
                <a:ext cx="16203" cy="18080"/>
              </a:xfrm>
              <a:custGeom>
                <a:rect b="b" l="l" r="r" t="t"/>
                <a:pathLst>
                  <a:path extrusionOk="0" h="501" w="449">
                    <a:moveTo>
                      <a:pt x="188" y="0"/>
                    </a:moveTo>
                    <a:cubicBezTo>
                      <a:pt x="168" y="0"/>
                      <a:pt x="148" y="3"/>
                      <a:pt x="128" y="9"/>
                    </a:cubicBezTo>
                    <a:cubicBezTo>
                      <a:pt x="0" y="25"/>
                      <a:pt x="48" y="377"/>
                      <a:pt x="16" y="489"/>
                    </a:cubicBezTo>
                    <a:cubicBezTo>
                      <a:pt x="48" y="497"/>
                      <a:pt x="80" y="501"/>
                      <a:pt x="112" y="501"/>
                    </a:cubicBezTo>
                    <a:cubicBezTo>
                      <a:pt x="144" y="501"/>
                      <a:pt x="176" y="497"/>
                      <a:pt x="208" y="489"/>
                    </a:cubicBezTo>
                    <a:cubicBezTo>
                      <a:pt x="288" y="441"/>
                      <a:pt x="368" y="377"/>
                      <a:pt x="400" y="281"/>
                    </a:cubicBezTo>
                    <a:cubicBezTo>
                      <a:pt x="416" y="265"/>
                      <a:pt x="432" y="233"/>
                      <a:pt x="432" y="217"/>
                    </a:cubicBezTo>
                    <a:cubicBezTo>
                      <a:pt x="448" y="185"/>
                      <a:pt x="432" y="169"/>
                      <a:pt x="432" y="153"/>
                    </a:cubicBezTo>
                    <a:cubicBezTo>
                      <a:pt x="379" y="60"/>
                      <a:pt x="283" y="0"/>
                      <a:pt x="18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59"/>
              <p:cNvSpPr/>
              <p:nvPr/>
            </p:nvSpPr>
            <p:spPr>
              <a:xfrm>
                <a:off x="1351260" y="2490340"/>
                <a:ext cx="270295" cy="83182"/>
              </a:xfrm>
              <a:custGeom>
                <a:rect b="b" l="l" r="r" t="t"/>
                <a:pathLst>
                  <a:path extrusionOk="0" h="2305" w="7490">
                    <a:moveTo>
                      <a:pt x="3979" y="0"/>
                    </a:moveTo>
                    <a:cubicBezTo>
                      <a:pt x="2640" y="0"/>
                      <a:pt x="1304" y="157"/>
                      <a:pt x="0" y="472"/>
                    </a:cubicBezTo>
                    <a:cubicBezTo>
                      <a:pt x="296" y="874"/>
                      <a:pt x="748" y="1258"/>
                      <a:pt x="1363" y="1258"/>
                    </a:cubicBezTo>
                    <a:cubicBezTo>
                      <a:pt x="1582" y="1258"/>
                      <a:pt x="1821" y="1209"/>
                      <a:pt x="2081" y="1096"/>
                    </a:cubicBezTo>
                    <a:cubicBezTo>
                      <a:pt x="2292" y="1005"/>
                      <a:pt x="2502" y="966"/>
                      <a:pt x="2711" y="966"/>
                    </a:cubicBezTo>
                    <a:cubicBezTo>
                      <a:pt x="3932" y="966"/>
                      <a:pt x="5090" y="2305"/>
                      <a:pt x="6043" y="2305"/>
                    </a:cubicBezTo>
                    <a:cubicBezTo>
                      <a:pt x="6295" y="2305"/>
                      <a:pt x="6532" y="2212"/>
                      <a:pt x="6753" y="1976"/>
                    </a:cubicBezTo>
                    <a:cubicBezTo>
                      <a:pt x="7169" y="1528"/>
                      <a:pt x="7425" y="968"/>
                      <a:pt x="7489" y="376"/>
                    </a:cubicBezTo>
                    <a:lnTo>
                      <a:pt x="7489" y="360"/>
                    </a:lnTo>
                    <a:cubicBezTo>
                      <a:pt x="6330" y="121"/>
                      <a:pt x="5153" y="0"/>
                      <a:pt x="397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59"/>
              <p:cNvSpPr/>
              <p:nvPr/>
            </p:nvSpPr>
            <p:spPr>
              <a:xfrm>
                <a:off x="1116232" y="2522384"/>
                <a:ext cx="185418" cy="126884"/>
              </a:xfrm>
              <a:custGeom>
                <a:rect b="b" l="l" r="r" t="t"/>
                <a:pathLst>
                  <a:path extrusionOk="0" h="3516" w="5138">
                    <a:moveTo>
                      <a:pt x="5137" y="0"/>
                    </a:moveTo>
                    <a:cubicBezTo>
                      <a:pt x="3265" y="640"/>
                      <a:pt x="1537" y="1584"/>
                      <a:pt x="1" y="2800"/>
                    </a:cubicBezTo>
                    <a:cubicBezTo>
                      <a:pt x="104" y="2935"/>
                      <a:pt x="217" y="2970"/>
                      <a:pt x="341" y="2970"/>
                    </a:cubicBezTo>
                    <a:cubicBezTo>
                      <a:pt x="470" y="2970"/>
                      <a:pt x="611" y="2933"/>
                      <a:pt x="766" y="2933"/>
                    </a:cubicBezTo>
                    <a:cubicBezTo>
                      <a:pt x="834" y="2933"/>
                      <a:pt x="904" y="2940"/>
                      <a:pt x="977" y="2960"/>
                    </a:cubicBezTo>
                    <a:cubicBezTo>
                      <a:pt x="1265" y="3040"/>
                      <a:pt x="1393" y="3328"/>
                      <a:pt x="1665" y="3441"/>
                    </a:cubicBezTo>
                    <a:cubicBezTo>
                      <a:pt x="1835" y="3491"/>
                      <a:pt x="2011" y="3516"/>
                      <a:pt x="2186" y="3516"/>
                    </a:cubicBezTo>
                    <a:cubicBezTo>
                      <a:pt x="2291" y="3516"/>
                      <a:pt x="2395" y="3507"/>
                      <a:pt x="2497" y="3489"/>
                    </a:cubicBezTo>
                    <a:cubicBezTo>
                      <a:pt x="2593" y="3489"/>
                      <a:pt x="2689" y="3457"/>
                      <a:pt x="2769" y="3409"/>
                    </a:cubicBezTo>
                    <a:cubicBezTo>
                      <a:pt x="2881" y="3296"/>
                      <a:pt x="2913" y="3120"/>
                      <a:pt x="2849" y="2976"/>
                    </a:cubicBezTo>
                    <a:cubicBezTo>
                      <a:pt x="2769" y="2832"/>
                      <a:pt x="2705" y="2704"/>
                      <a:pt x="2625" y="2576"/>
                    </a:cubicBezTo>
                    <a:cubicBezTo>
                      <a:pt x="2417" y="2160"/>
                      <a:pt x="2513" y="1664"/>
                      <a:pt x="2849" y="1344"/>
                    </a:cubicBezTo>
                    <a:cubicBezTo>
                      <a:pt x="3201" y="1040"/>
                      <a:pt x="3697" y="1008"/>
                      <a:pt x="4129" y="912"/>
                    </a:cubicBezTo>
                    <a:cubicBezTo>
                      <a:pt x="4577" y="816"/>
                      <a:pt x="5073" y="560"/>
                      <a:pt x="5137" y="112"/>
                    </a:cubicBezTo>
                    <a:cubicBezTo>
                      <a:pt x="5137" y="80"/>
                      <a:pt x="5137" y="48"/>
                      <a:pt x="5137"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59"/>
              <p:cNvSpPr/>
              <p:nvPr/>
            </p:nvSpPr>
            <p:spPr>
              <a:xfrm>
                <a:off x="1038287" y="2645942"/>
                <a:ext cx="50270" cy="90760"/>
              </a:xfrm>
              <a:custGeom>
                <a:rect b="b" l="l" r="r" t="t"/>
                <a:pathLst>
                  <a:path extrusionOk="0" h="2515" w="1393">
                    <a:moveTo>
                      <a:pt x="1393" y="1"/>
                    </a:moveTo>
                    <a:lnTo>
                      <a:pt x="1393" y="1"/>
                    </a:lnTo>
                    <a:cubicBezTo>
                      <a:pt x="977" y="369"/>
                      <a:pt x="593" y="753"/>
                      <a:pt x="209" y="1169"/>
                    </a:cubicBezTo>
                    <a:lnTo>
                      <a:pt x="209" y="1185"/>
                    </a:lnTo>
                    <a:cubicBezTo>
                      <a:pt x="193" y="1473"/>
                      <a:pt x="1" y="2209"/>
                      <a:pt x="209" y="2449"/>
                    </a:cubicBezTo>
                    <a:cubicBezTo>
                      <a:pt x="247" y="2495"/>
                      <a:pt x="286" y="2515"/>
                      <a:pt x="323" y="2515"/>
                    </a:cubicBezTo>
                    <a:cubicBezTo>
                      <a:pt x="521" y="2515"/>
                      <a:pt x="697" y="1970"/>
                      <a:pt x="737" y="1809"/>
                    </a:cubicBezTo>
                    <a:cubicBezTo>
                      <a:pt x="785" y="1617"/>
                      <a:pt x="801" y="1409"/>
                      <a:pt x="833" y="1201"/>
                    </a:cubicBezTo>
                    <a:cubicBezTo>
                      <a:pt x="929" y="785"/>
                      <a:pt x="1105" y="401"/>
                      <a:pt x="1361" y="65"/>
                    </a:cubicBezTo>
                    <a:cubicBezTo>
                      <a:pt x="1377" y="49"/>
                      <a:pt x="1377" y="33"/>
                      <a:pt x="1393"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59"/>
              <p:cNvSpPr/>
              <p:nvPr/>
            </p:nvSpPr>
            <p:spPr>
              <a:xfrm>
                <a:off x="880087" y="2770078"/>
                <a:ext cx="112629" cy="337851"/>
              </a:xfrm>
              <a:custGeom>
                <a:rect b="b" l="l" r="r" t="t"/>
                <a:pathLst>
                  <a:path extrusionOk="0" h="9362" w="3121">
                    <a:moveTo>
                      <a:pt x="2833" y="1"/>
                    </a:moveTo>
                    <a:cubicBezTo>
                      <a:pt x="1009" y="2785"/>
                      <a:pt x="16" y="6033"/>
                      <a:pt x="0" y="9361"/>
                    </a:cubicBezTo>
                    <a:cubicBezTo>
                      <a:pt x="96" y="9313"/>
                      <a:pt x="209" y="9265"/>
                      <a:pt x="321" y="9265"/>
                    </a:cubicBezTo>
                    <a:cubicBezTo>
                      <a:pt x="385" y="9265"/>
                      <a:pt x="449" y="9233"/>
                      <a:pt x="513" y="9201"/>
                    </a:cubicBezTo>
                    <a:cubicBezTo>
                      <a:pt x="641" y="9073"/>
                      <a:pt x="449" y="8897"/>
                      <a:pt x="337" y="8753"/>
                    </a:cubicBezTo>
                    <a:cubicBezTo>
                      <a:pt x="96" y="8449"/>
                      <a:pt x="305" y="7969"/>
                      <a:pt x="641" y="7777"/>
                    </a:cubicBezTo>
                    <a:cubicBezTo>
                      <a:pt x="961" y="7569"/>
                      <a:pt x="1361" y="7537"/>
                      <a:pt x="1729" y="7425"/>
                    </a:cubicBezTo>
                    <a:cubicBezTo>
                      <a:pt x="2097" y="7313"/>
                      <a:pt x="2465" y="7041"/>
                      <a:pt x="2497" y="6657"/>
                    </a:cubicBezTo>
                    <a:cubicBezTo>
                      <a:pt x="2497" y="6417"/>
                      <a:pt x="2417" y="6177"/>
                      <a:pt x="2273" y="5969"/>
                    </a:cubicBezTo>
                    <a:cubicBezTo>
                      <a:pt x="1761" y="5105"/>
                      <a:pt x="1121" y="4129"/>
                      <a:pt x="1425" y="3169"/>
                    </a:cubicBezTo>
                    <a:cubicBezTo>
                      <a:pt x="1601" y="2609"/>
                      <a:pt x="2081" y="2193"/>
                      <a:pt x="2449" y="1729"/>
                    </a:cubicBezTo>
                    <a:cubicBezTo>
                      <a:pt x="2833" y="1265"/>
                      <a:pt x="3121" y="625"/>
                      <a:pt x="2865" y="81"/>
                    </a:cubicBezTo>
                    <a:cubicBezTo>
                      <a:pt x="2865" y="65"/>
                      <a:pt x="2849" y="33"/>
                      <a:pt x="2833"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59"/>
              <p:cNvSpPr/>
              <p:nvPr/>
            </p:nvSpPr>
            <p:spPr>
              <a:xfrm>
                <a:off x="1592061" y="2792379"/>
                <a:ext cx="254092" cy="231285"/>
              </a:xfrm>
              <a:custGeom>
                <a:rect b="b" l="l" r="r" t="t"/>
                <a:pathLst>
                  <a:path extrusionOk="0" h="6409" w="7041">
                    <a:moveTo>
                      <a:pt x="5818" y="1"/>
                    </a:moveTo>
                    <a:cubicBezTo>
                      <a:pt x="5767" y="1"/>
                      <a:pt x="5711" y="15"/>
                      <a:pt x="5664" y="39"/>
                    </a:cubicBezTo>
                    <a:cubicBezTo>
                      <a:pt x="4864" y="311"/>
                      <a:pt x="4448" y="1191"/>
                      <a:pt x="4336" y="2039"/>
                    </a:cubicBezTo>
                    <a:cubicBezTo>
                      <a:pt x="4288" y="2327"/>
                      <a:pt x="4272" y="2647"/>
                      <a:pt x="4064" y="2855"/>
                    </a:cubicBezTo>
                    <a:cubicBezTo>
                      <a:pt x="3872" y="3079"/>
                      <a:pt x="3520" y="3111"/>
                      <a:pt x="3216" y="3159"/>
                    </a:cubicBezTo>
                    <a:cubicBezTo>
                      <a:pt x="2816" y="3191"/>
                      <a:pt x="2432" y="3319"/>
                      <a:pt x="2096" y="3543"/>
                    </a:cubicBezTo>
                    <a:cubicBezTo>
                      <a:pt x="1760" y="3767"/>
                      <a:pt x="1552" y="4151"/>
                      <a:pt x="1552" y="4551"/>
                    </a:cubicBezTo>
                    <a:cubicBezTo>
                      <a:pt x="1568" y="4791"/>
                      <a:pt x="1696" y="5127"/>
                      <a:pt x="1552" y="5351"/>
                    </a:cubicBezTo>
                    <a:cubicBezTo>
                      <a:pt x="1344" y="5671"/>
                      <a:pt x="944" y="5479"/>
                      <a:pt x="704" y="5671"/>
                    </a:cubicBezTo>
                    <a:cubicBezTo>
                      <a:pt x="0" y="6199"/>
                      <a:pt x="1216" y="6391"/>
                      <a:pt x="1600" y="6407"/>
                    </a:cubicBezTo>
                    <a:cubicBezTo>
                      <a:pt x="1623" y="6408"/>
                      <a:pt x="1646" y="6408"/>
                      <a:pt x="1668" y="6408"/>
                    </a:cubicBezTo>
                    <a:cubicBezTo>
                      <a:pt x="2191" y="6408"/>
                      <a:pt x="2722" y="6233"/>
                      <a:pt x="3136" y="5895"/>
                    </a:cubicBezTo>
                    <a:cubicBezTo>
                      <a:pt x="3312" y="5687"/>
                      <a:pt x="3520" y="5511"/>
                      <a:pt x="3728" y="5351"/>
                    </a:cubicBezTo>
                    <a:cubicBezTo>
                      <a:pt x="3908" y="5253"/>
                      <a:pt x="4100" y="5222"/>
                      <a:pt x="4299" y="5222"/>
                    </a:cubicBezTo>
                    <a:cubicBezTo>
                      <a:pt x="4654" y="5222"/>
                      <a:pt x="5030" y="5322"/>
                      <a:pt x="5392" y="5322"/>
                    </a:cubicBezTo>
                    <a:cubicBezTo>
                      <a:pt x="5424" y="5322"/>
                      <a:pt x="5456" y="5321"/>
                      <a:pt x="5488" y="5319"/>
                    </a:cubicBezTo>
                    <a:cubicBezTo>
                      <a:pt x="5568" y="5319"/>
                      <a:pt x="5664" y="5303"/>
                      <a:pt x="5744" y="5255"/>
                    </a:cubicBezTo>
                    <a:cubicBezTo>
                      <a:pt x="5840" y="5175"/>
                      <a:pt x="5904" y="5063"/>
                      <a:pt x="5936" y="4935"/>
                    </a:cubicBezTo>
                    <a:cubicBezTo>
                      <a:pt x="6032" y="4535"/>
                      <a:pt x="5984" y="4119"/>
                      <a:pt x="6080" y="3735"/>
                    </a:cubicBezTo>
                    <a:cubicBezTo>
                      <a:pt x="6178" y="3388"/>
                      <a:pt x="6467" y="3054"/>
                      <a:pt x="6792" y="3054"/>
                    </a:cubicBezTo>
                    <a:cubicBezTo>
                      <a:pt x="6842" y="3054"/>
                      <a:pt x="6893" y="3062"/>
                      <a:pt x="6945" y="3079"/>
                    </a:cubicBezTo>
                    <a:cubicBezTo>
                      <a:pt x="7041" y="2855"/>
                      <a:pt x="6817" y="2615"/>
                      <a:pt x="6593" y="2535"/>
                    </a:cubicBezTo>
                    <a:cubicBezTo>
                      <a:pt x="6385" y="2455"/>
                      <a:pt x="6128" y="2439"/>
                      <a:pt x="5936" y="2295"/>
                    </a:cubicBezTo>
                    <a:cubicBezTo>
                      <a:pt x="5696" y="2103"/>
                      <a:pt x="5648" y="1719"/>
                      <a:pt x="5744" y="1415"/>
                    </a:cubicBezTo>
                    <a:cubicBezTo>
                      <a:pt x="5824" y="1095"/>
                      <a:pt x="5968" y="807"/>
                      <a:pt x="6048" y="503"/>
                    </a:cubicBezTo>
                    <a:cubicBezTo>
                      <a:pt x="6096" y="311"/>
                      <a:pt x="6064" y="55"/>
                      <a:pt x="5872" y="7"/>
                    </a:cubicBezTo>
                    <a:cubicBezTo>
                      <a:pt x="5855" y="3"/>
                      <a:pt x="5837" y="1"/>
                      <a:pt x="5818"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59"/>
              <p:cNvSpPr/>
              <p:nvPr/>
            </p:nvSpPr>
            <p:spPr>
              <a:xfrm>
                <a:off x="1504841" y="2581276"/>
                <a:ext cx="107469" cy="101117"/>
              </a:xfrm>
              <a:custGeom>
                <a:rect b="b" l="l" r="r" t="t"/>
                <a:pathLst>
                  <a:path extrusionOk="0" h="2802" w="2978">
                    <a:moveTo>
                      <a:pt x="2433" y="0"/>
                    </a:moveTo>
                    <a:cubicBezTo>
                      <a:pt x="2353" y="16"/>
                      <a:pt x="2305" y="64"/>
                      <a:pt x="2257" y="128"/>
                    </a:cubicBezTo>
                    <a:cubicBezTo>
                      <a:pt x="1937" y="528"/>
                      <a:pt x="1857" y="1136"/>
                      <a:pt x="1441" y="1440"/>
                    </a:cubicBezTo>
                    <a:cubicBezTo>
                      <a:pt x="1137" y="1664"/>
                      <a:pt x="1" y="1825"/>
                      <a:pt x="129" y="2369"/>
                    </a:cubicBezTo>
                    <a:cubicBezTo>
                      <a:pt x="205" y="2640"/>
                      <a:pt x="451" y="2801"/>
                      <a:pt x="706" y="2801"/>
                    </a:cubicBezTo>
                    <a:cubicBezTo>
                      <a:pt x="827" y="2801"/>
                      <a:pt x="949" y="2766"/>
                      <a:pt x="1057" y="2689"/>
                    </a:cubicBezTo>
                    <a:cubicBezTo>
                      <a:pt x="1233" y="2561"/>
                      <a:pt x="1313" y="2321"/>
                      <a:pt x="1473" y="2209"/>
                    </a:cubicBezTo>
                    <a:cubicBezTo>
                      <a:pt x="1520" y="2176"/>
                      <a:pt x="1575" y="2163"/>
                      <a:pt x="1634" y="2163"/>
                    </a:cubicBezTo>
                    <a:cubicBezTo>
                      <a:pt x="1776" y="2163"/>
                      <a:pt x="1941" y="2234"/>
                      <a:pt x="2065" y="2257"/>
                    </a:cubicBezTo>
                    <a:cubicBezTo>
                      <a:pt x="2083" y="2269"/>
                      <a:pt x="2102" y="2274"/>
                      <a:pt x="2120" y="2274"/>
                    </a:cubicBezTo>
                    <a:cubicBezTo>
                      <a:pt x="2150" y="2274"/>
                      <a:pt x="2179" y="2260"/>
                      <a:pt x="2209" y="2241"/>
                    </a:cubicBezTo>
                    <a:cubicBezTo>
                      <a:pt x="2225" y="2225"/>
                      <a:pt x="2241" y="2193"/>
                      <a:pt x="2241" y="2161"/>
                    </a:cubicBezTo>
                    <a:cubicBezTo>
                      <a:pt x="2241" y="1921"/>
                      <a:pt x="2209" y="1696"/>
                      <a:pt x="2241" y="1472"/>
                    </a:cubicBezTo>
                    <a:cubicBezTo>
                      <a:pt x="2241" y="1232"/>
                      <a:pt x="2353" y="1008"/>
                      <a:pt x="2529" y="864"/>
                    </a:cubicBezTo>
                    <a:cubicBezTo>
                      <a:pt x="2673" y="768"/>
                      <a:pt x="2865" y="736"/>
                      <a:pt x="2913" y="576"/>
                    </a:cubicBezTo>
                    <a:cubicBezTo>
                      <a:pt x="2977" y="416"/>
                      <a:pt x="2817" y="240"/>
                      <a:pt x="2689" y="112"/>
                    </a:cubicBezTo>
                    <a:cubicBezTo>
                      <a:pt x="2625" y="32"/>
                      <a:pt x="2529" y="0"/>
                      <a:pt x="2433"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59"/>
              <p:cNvSpPr/>
              <p:nvPr/>
            </p:nvSpPr>
            <p:spPr>
              <a:xfrm>
                <a:off x="1168232" y="2604299"/>
                <a:ext cx="236770" cy="403133"/>
              </a:xfrm>
              <a:custGeom>
                <a:rect b="b" l="l" r="r" t="t"/>
                <a:pathLst>
                  <a:path extrusionOk="0" h="11171" w="6561">
                    <a:moveTo>
                      <a:pt x="4709" y="0"/>
                    </a:moveTo>
                    <a:cubicBezTo>
                      <a:pt x="4661" y="0"/>
                      <a:pt x="4614" y="12"/>
                      <a:pt x="4576" y="34"/>
                    </a:cubicBezTo>
                    <a:cubicBezTo>
                      <a:pt x="4464" y="114"/>
                      <a:pt x="4464" y="258"/>
                      <a:pt x="4496" y="386"/>
                    </a:cubicBezTo>
                    <a:cubicBezTo>
                      <a:pt x="4576" y="706"/>
                      <a:pt x="4640" y="1026"/>
                      <a:pt x="4688" y="1347"/>
                    </a:cubicBezTo>
                    <a:cubicBezTo>
                      <a:pt x="4736" y="1683"/>
                      <a:pt x="4608" y="2003"/>
                      <a:pt x="4352" y="2227"/>
                    </a:cubicBezTo>
                    <a:cubicBezTo>
                      <a:pt x="4048" y="2435"/>
                      <a:pt x="3584" y="2355"/>
                      <a:pt x="3296" y="2595"/>
                    </a:cubicBezTo>
                    <a:cubicBezTo>
                      <a:pt x="2976" y="2883"/>
                      <a:pt x="3056" y="3395"/>
                      <a:pt x="3232" y="3795"/>
                    </a:cubicBezTo>
                    <a:cubicBezTo>
                      <a:pt x="3392" y="4195"/>
                      <a:pt x="3632" y="4611"/>
                      <a:pt x="3536" y="5043"/>
                    </a:cubicBezTo>
                    <a:cubicBezTo>
                      <a:pt x="3360" y="5795"/>
                      <a:pt x="2208" y="6067"/>
                      <a:pt x="2192" y="6851"/>
                    </a:cubicBezTo>
                    <a:cubicBezTo>
                      <a:pt x="2192" y="7139"/>
                      <a:pt x="2352" y="7395"/>
                      <a:pt x="2384" y="7683"/>
                    </a:cubicBezTo>
                    <a:cubicBezTo>
                      <a:pt x="2448" y="8259"/>
                      <a:pt x="1968" y="8755"/>
                      <a:pt x="1488" y="9059"/>
                    </a:cubicBezTo>
                    <a:cubicBezTo>
                      <a:pt x="1008" y="9363"/>
                      <a:pt x="0" y="9811"/>
                      <a:pt x="96" y="10499"/>
                    </a:cubicBezTo>
                    <a:cubicBezTo>
                      <a:pt x="133" y="10883"/>
                      <a:pt x="457" y="11170"/>
                      <a:pt x="787" y="11170"/>
                    </a:cubicBezTo>
                    <a:cubicBezTo>
                      <a:pt x="884" y="11170"/>
                      <a:pt x="981" y="11146"/>
                      <a:pt x="1072" y="11091"/>
                    </a:cubicBezTo>
                    <a:cubicBezTo>
                      <a:pt x="1520" y="10851"/>
                      <a:pt x="1744" y="10131"/>
                      <a:pt x="2080" y="9779"/>
                    </a:cubicBezTo>
                    <a:cubicBezTo>
                      <a:pt x="2512" y="9315"/>
                      <a:pt x="3328" y="9059"/>
                      <a:pt x="3536" y="8403"/>
                    </a:cubicBezTo>
                    <a:cubicBezTo>
                      <a:pt x="3584" y="8259"/>
                      <a:pt x="3584" y="8083"/>
                      <a:pt x="3648" y="7939"/>
                    </a:cubicBezTo>
                    <a:cubicBezTo>
                      <a:pt x="3888" y="7283"/>
                      <a:pt x="4848" y="7283"/>
                      <a:pt x="5281" y="6739"/>
                    </a:cubicBezTo>
                    <a:cubicBezTo>
                      <a:pt x="5345" y="6675"/>
                      <a:pt x="5377" y="6595"/>
                      <a:pt x="5377" y="6515"/>
                    </a:cubicBezTo>
                    <a:cubicBezTo>
                      <a:pt x="5361" y="6387"/>
                      <a:pt x="5297" y="6259"/>
                      <a:pt x="5201" y="6179"/>
                    </a:cubicBezTo>
                    <a:cubicBezTo>
                      <a:pt x="4912" y="5875"/>
                      <a:pt x="4704" y="5411"/>
                      <a:pt x="4880" y="5027"/>
                    </a:cubicBezTo>
                    <a:cubicBezTo>
                      <a:pt x="5040" y="4643"/>
                      <a:pt x="5473" y="4499"/>
                      <a:pt x="5841" y="4323"/>
                    </a:cubicBezTo>
                    <a:cubicBezTo>
                      <a:pt x="6209" y="4131"/>
                      <a:pt x="6561" y="3779"/>
                      <a:pt x="6449" y="3379"/>
                    </a:cubicBezTo>
                    <a:cubicBezTo>
                      <a:pt x="6353" y="3091"/>
                      <a:pt x="6049" y="2947"/>
                      <a:pt x="5809" y="2771"/>
                    </a:cubicBezTo>
                    <a:cubicBezTo>
                      <a:pt x="5569" y="2579"/>
                      <a:pt x="5425" y="2163"/>
                      <a:pt x="5681" y="1987"/>
                    </a:cubicBezTo>
                    <a:cubicBezTo>
                      <a:pt x="5793" y="1923"/>
                      <a:pt x="5937" y="1939"/>
                      <a:pt x="6049" y="1859"/>
                    </a:cubicBezTo>
                    <a:cubicBezTo>
                      <a:pt x="6257" y="1715"/>
                      <a:pt x="6161" y="1363"/>
                      <a:pt x="5937" y="1235"/>
                    </a:cubicBezTo>
                    <a:cubicBezTo>
                      <a:pt x="5813" y="1191"/>
                      <a:pt x="5681" y="1166"/>
                      <a:pt x="5546" y="1166"/>
                    </a:cubicBezTo>
                    <a:cubicBezTo>
                      <a:pt x="5436" y="1166"/>
                      <a:pt x="5325" y="1182"/>
                      <a:pt x="5217" y="1219"/>
                    </a:cubicBezTo>
                    <a:cubicBezTo>
                      <a:pt x="5425" y="786"/>
                      <a:pt x="5281" y="290"/>
                      <a:pt x="4864" y="50"/>
                    </a:cubicBezTo>
                    <a:cubicBezTo>
                      <a:pt x="4822" y="16"/>
                      <a:pt x="4765" y="0"/>
                      <a:pt x="470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59"/>
              <p:cNvSpPr/>
              <p:nvPr/>
            </p:nvSpPr>
            <p:spPr>
              <a:xfrm>
                <a:off x="891634" y="2674667"/>
                <a:ext cx="303785" cy="885984"/>
              </a:xfrm>
              <a:custGeom>
                <a:rect b="b" l="l" r="r" t="t"/>
                <a:pathLst>
                  <a:path extrusionOk="0" h="24551" w="8418">
                    <a:moveTo>
                      <a:pt x="5729" y="9317"/>
                    </a:moveTo>
                    <a:cubicBezTo>
                      <a:pt x="5761" y="9333"/>
                      <a:pt x="5793" y="9349"/>
                      <a:pt x="5825" y="9365"/>
                    </a:cubicBezTo>
                    <a:cubicBezTo>
                      <a:pt x="5825" y="9381"/>
                      <a:pt x="5841" y="9381"/>
                      <a:pt x="5857" y="9397"/>
                    </a:cubicBezTo>
                    <a:lnTo>
                      <a:pt x="5889" y="9429"/>
                    </a:lnTo>
                    <a:lnTo>
                      <a:pt x="5905" y="9445"/>
                    </a:lnTo>
                    <a:lnTo>
                      <a:pt x="5921" y="9461"/>
                    </a:lnTo>
                    <a:cubicBezTo>
                      <a:pt x="5969" y="9509"/>
                      <a:pt x="6001" y="9541"/>
                      <a:pt x="6033" y="9589"/>
                    </a:cubicBezTo>
                    <a:lnTo>
                      <a:pt x="6081" y="9653"/>
                    </a:lnTo>
                    <a:cubicBezTo>
                      <a:pt x="6145" y="9749"/>
                      <a:pt x="6209" y="9829"/>
                      <a:pt x="6257" y="9925"/>
                    </a:cubicBezTo>
                    <a:lnTo>
                      <a:pt x="6289" y="9989"/>
                    </a:lnTo>
                    <a:lnTo>
                      <a:pt x="6337" y="10069"/>
                    </a:lnTo>
                    <a:cubicBezTo>
                      <a:pt x="6401" y="10213"/>
                      <a:pt x="6465" y="10341"/>
                      <a:pt x="6497" y="10421"/>
                    </a:cubicBezTo>
                    <a:cubicBezTo>
                      <a:pt x="6673" y="10805"/>
                      <a:pt x="6689" y="11301"/>
                      <a:pt x="6385" y="11589"/>
                    </a:cubicBezTo>
                    <a:cubicBezTo>
                      <a:pt x="6081" y="11893"/>
                      <a:pt x="5601" y="11877"/>
                      <a:pt x="5329" y="12181"/>
                    </a:cubicBezTo>
                    <a:cubicBezTo>
                      <a:pt x="5041" y="12469"/>
                      <a:pt x="5089" y="12933"/>
                      <a:pt x="5137" y="13350"/>
                    </a:cubicBezTo>
                    <a:cubicBezTo>
                      <a:pt x="5185" y="13750"/>
                      <a:pt x="5153" y="14246"/>
                      <a:pt x="4817" y="14470"/>
                    </a:cubicBezTo>
                    <a:cubicBezTo>
                      <a:pt x="4801" y="14486"/>
                      <a:pt x="4769" y="14486"/>
                      <a:pt x="4753" y="14486"/>
                    </a:cubicBezTo>
                    <a:cubicBezTo>
                      <a:pt x="4705" y="14486"/>
                      <a:pt x="4657" y="14470"/>
                      <a:pt x="4641" y="14422"/>
                    </a:cubicBezTo>
                    <a:cubicBezTo>
                      <a:pt x="4497" y="14278"/>
                      <a:pt x="4385" y="14086"/>
                      <a:pt x="4337" y="13878"/>
                    </a:cubicBezTo>
                    <a:cubicBezTo>
                      <a:pt x="4305" y="13750"/>
                      <a:pt x="4273" y="13638"/>
                      <a:pt x="4241" y="13510"/>
                    </a:cubicBezTo>
                    <a:cubicBezTo>
                      <a:pt x="4161" y="13366"/>
                      <a:pt x="4081" y="13206"/>
                      <a:pt x="3969" y="13061"/>
                    </a:cubicBezTo>
                    <a:cubicBezTo>
                      <a:pt x="3857" y="12805"/>
                      <a:pt x="3777" y="12517"/>
                      <a:pt x="3761" y="12213"/>
                    </a:cubicBezTo>
                    <a:cubicBezTo>
                      <a:pt x="3745" y="12085"/>
                      <a:pt x="3729" y="11957"/>
                      <a:pt x="3745" y="11829"/>
                    </a:cubicBezTo>
                    <a:cubicBezTo>
                      <a:pt x="3793" y="11653"/>
                      <a:pt x="3873" y="11493"/>
                      <a:pt x="4001" y="11365"/>
                    </a:cubicBezTo>
                    <a:cubicBezTo>
                      <a:pt x="4321" y="10997"/>
                      <a:pt x="4801" y="10805"/>
                      <a:pt x="5089" y="10405"/>
                    </a:cubicBezTo>
                    <a:cubicBezTo>
                      <a:pt x="5265" y="10133"/>
                      <a:pt x="5281" y="9333"/>
                      <a:pt x="5649" y="9317"/>
                    </a:cubicBezTo>
                    <a:close/>
                    <a:moveTo>
                      <a:pt x="6497" y="1"/>
                    </a:moveTo>
                    <a:cubicBezTo>
                      <a:pt x="6441" y="1"/>
                      <a:pt x="6385" y="13"/>
                      <a:pt x="6337" y="37"/>
                    </a:cubicBezTo>
                    <a:cubicBezTo>
                      <a:pt x="5617" y="261"/>
                      <a:pt x="5217" y="1029"/>
                      <a:pt x="5025" y="1765"/>
                    </a:cubicBezTo>
                    <a:cubicBezTo>
                      <a:pt x="4849" y="2485"/>
                      <a:pt x="4801" y="3285"/>
                      <a:pt x="4433" y="3941"/>
                    </a:cubicBezTo>
                    <a:cubicBezTo>
                      <a:pt x="4097" y="4565"/>
                      <a:pt x="3521" y="5029"/>
                      <a:pt x="3169" y="5653"/>
                    </a:cubicBezTo>
                    <a:cubicBezTo>
                      <a:pt x="2833" y="6277"/>
                      <a:pt x="2769" y="7013"/>
                      <a:pt x="2977" y="7685"/>
                    </a:cubicBezTo>
                    <a:cubicBezTo>
                      <a:pt x="3217" y="8469"/>
                      <a:pt x="3841" y="9173"/>
                      <a:pt x="3761" y="9989"/>
                    </a:cubicBezTo>
                    <a:cubicBezTo>
                      <a:pt x="3681" y="10981"/>
                      <a:pt x="2593" y="11605"/>
                      <a:pt x="2241" y="12549"/>
                    </a:cubicBezTo>
                    <a:cubicBezTo>
                      <a:pt x="2113" y="12901"/>
                      <a:pt x="2097" y="13286"/>
                      <a:pt x="2177" y="13654"/>
                    </a:cubicBezTo>
                    <a:cubicBezTo>
                      <a:pt x="2241" y="13766"/>
                      <a:pt x="2241" y="13910"/>
                      <a:pt x="2177" y="14022"/>
                    </a:cubicBezTo>
                    <a:cubicBezTo>
                      <a:pt x="2097" y="14102"/>
                      <a:pt x="1985" y="14150"/>
                      <a:pt x="1857" y="14150"/>
                    </a:cubicBezTo>
                    <a:cubicBezTo>
                      <a:pt x="1345" y="14246"/>
                      <a:pt x="865" y="14518"/>
                      <a:pt x="497" y="14918"/>
                    </a:cubicBezTo>
                    <a:cubicBezTo>
                      <a:pt x="321" y="15110"/>
                      <a:pt x="145" y="15318"/>
                      <a:pt x="1" y="15526"/>
                    </a:cubicBezTo>
                    <a:cubicBezTo>
                      <a:pt x="673" y="18950"/>
                      <a:pt x="2353" y="22102"/>
                      <a:pt x="4849" y="24550"/>
                    </a:cubicBezTo>
                    <a:cubicBezTo>
                      <a:pt x="4593" y="24054"/>
                      <a:pt x="4273" y="23622"/>
                      <a:pt x="3873" y="23238"/>
                    </a:cubicBezTo>
                    <a:cubicBezTo>
                      <a:pt x="3665" y="23062"/>
                      <a:pt x="3505" y="22870"/>
                      <a:pt x="3377" y="22646"/>
                    </a:cubicBezTo>
                    <a:cubicBezTo>
                      <a:pt x="3265" y="22422"/>
                      <a:pt x="3249" y="22166"/>
                      <a:pt x="3153" y="21926"/>
                    </a:cubicBezTo>
                    <a:cubicBezTo>
                      <a:pt x="2993" y="21462"/>
                      <a:pt x="2561" y="21142"/>
                      <a:pt x="2289" y="20742"/>
                    </a:cubicBezTo>
                    <a:cubicBezTo>
                      <a:pt x="2209" y="20646"/>
                      <a:pt x="2161" y="20534"/>
                      <a:pt x="2161" y="20406"/>
                    </a:cubicBezTo>
                    <a:cubicBezTo>
                      <a:pt x="2177" y="20278"/>
                      <a:pt x="2225" y="20166"/>
                      <a:pt x="2305" y="20054"/>
                    </a:cubicBezTo>
                    <a:cubicBezTo>
                      <a:pt x="2609" y="19606"/>
                      <a:pt x="2865" y="19062"/>
                      <a:pt x="2705" y="18534"/>
                    </a:cubicBezTo>
                    <a:cubicBezTo>
                      <a:pt x="2577" y="18246"/>
                      <a:pt x="2385" y="17974"/>
                      <a:pt x="2145" y="17766"/>
                    </a:cubicBezTo>
                    <a:cubicBezTo>
                      <a:pt x="1905" y="17558"/>
                      <a:pt x="1729" y="17270"/>
                      <a:pt x="1633" y="16966"/>
                    </a:cubicBezTo>
                    <a:cubicBezTo>
                      <a:pt x="1553" y="16646"/>
                      <a:pt x="1713" y="16262"/>
                      <a:pt x="2033" y="16198"/>
                    </a:cubicBezTo>
                    <a:cubicBezTo>
                      <a:pt x="2077" y="16189"/>
                      <a:pt x="2124" y="16186"/>
                      <a:pt x="2172" y="16186"/>
                    </a:cubicBezTo>
                    <a:cubicBezTo>
                      <a:pt x="2261" y="16186"/>
                      <a:pt x="2354" y="16196"/>
                      <a:pt x="2440" y="16196"/>
                    </a:cubicBezTo>
                    <a:cubicBezTo>
                      <a:pt x="2560" y="16196"/>
                      <a:pt x="2668" y="16177"/>
                      <a:pt x="2737" y="16086"/>
                    </a:cubicBezTo>
                    <a:cubicBezTo>
                      <a:pt x="2897" y="15894"/>
                      <a:pt x="2737" y="15654"/>
                      <a:pt x="2673" y="15430"/>
                    </a:cubicBezTo>
                    <a:cubicBezTo>
                      <a:pt x="2620" y="15246"/>
                      <a:pt x="2761" y="14988"/>
                      <a:pt x="2901" y="14988"/>
                    </a:cubicBezTo>
                    <a:cubicBezTo>
                      <a:pt x="2933" y="14988"/>
                      <a:pt x="2964" y="15001"/>
                      <a:pt x="2993" y="15030"/>
                    </a:cubicBezTo>
                    <a:cubicBezTo>
                      <a:pt x="2977" y="14742"/>
                      <a:pt x="2961" y="14454"/>
                      <a:pt x="2945" y="14166"/>
                    </a:cubicBezTo>
                    <a:cubicBezTo>
                      <a:pt x="2987" y="14143"/>
                      <a:pt x="3032" y="14133"/>
                      <a:pt x="3077" y="14133"/>
                    </a:cubicBezTo>
                    <a:cubicBezTo>
                      <a:pt x="3255" y="14133"/>
                      <a:pt x="3441" y="14291"/>
                      <a:pt x="3505" y="14470"/>
                    </a:cubicBezTo>
                    <a:cubicBezTo>
                      <a:pt x="3553" y="14710"/>
                      <a:pt x="3569" y="14950"/>
                      <a:pt x="3553" y="15174"/>
                    </a:cubicBezTo>
                    <a:cubicBezTo>
                      <a:pt x="3569" y="15414"/>
                      <a:pt x="3665" y="15686"/>
                      <a:pt x="3889" y="15766"/>
                    </a:cubicBezTo>
                    <a:cubicBezTo>
                      <a:pt x="4033" y="15782"/>
                      <a:pt x="4177" y="15814"/>
                      <a:pt x="4321" y="15814"/>
                    </a:cubicBezTo>
                    <a:cubicBezTo>
                      <a:pt x="4465" y="15878"/>
                      <a:pt x="4625" y="15958"/>
                      <a:pt x="4769" y="16038"/>
                    </a:cubicBezTo>
                    <a:cubicBezTo>
                      <a:pt x="4826" y="16055"/>
                      <a:pt x="4882" y="16064"/>
                      <a:pt x="4936" y="16064"/>
                    </a:cubicBezTo>
                    <a:cubicBezTo>
                      <a:pt x="5376" y="16064"/>
                      <a:pt x="5738" y="15529"/>
                      <a:pt x="5809" y="15046"/>
                    </a:cubicBezTo>
                    <a:cubicBezTo>
                      <a:pt x="5937" y="14246"/>
                      <a:pt x="5777" y="13270"/>
                      <a:pt x="6385" y="12725"/>
                    </a:cubicBezTo>
                    <a:cubicBezTo>
                      <a:pt x="6721" y="12437"/>
                      <a:pt x="7233" y="12373"/>
                      <a:pt x="7505" y="12021"/>
                    </a:cubicBezTo>
                    <a:cubicBezTo>
                      <a:pt x="7857" y="11573"/>
                      <a:pt x="7697" y="10933"/>
                      <a:pt x="7457" y="10421"/>
                    </a:cubicBezTo>
                    <a:cubicBezTo>
                      <a:pt x="7169" y="9749"/>
                      <a:pt x="6785" y="9141"/>
                      <a:pt x="6353" y="8565"/>
                    </a:cubicBezTo>
                    <a:cubicBezTo>
                      <a:pt x="6209" y="8405"/>
                      <a:pt x="6097" y="8229"/>
                      <a:pt x="6001" y="8037"/>
                    </a:cubicBezTo>
                    <a:cubicBezTo>
                      <a:pt x="5889" y="7637"/>
                      <a:pt x="6001" y="7221"/>
                      <a:pt x="6289" y="6933"/>
                    </a:cubicBezTo>
                    <a:cubicBezTo>
                      <a:pt x="6577" y="6661"/>
                      <a:pt x="6929" y="6469"/>
                      <a:pt x="7313" y="6373"/>
                    </a:cubicBezTo>
                    <a:cubicBezTo>
                      <a:pt x="7553" y="6325"/>
                      <a:pt x="7777" y="6245"/>
                      <a:pt x="7969" y="6133"/>
                    </a:cubicBezTo>
                    <a:cubicBezTo>
                      <a:pt x="8337" y="5861"/>
                      <a:pt x="8417" y="5349"/>
                      <a:pt x="8417" y="4885"/>
                    </a:cubicBezTo>
                    <a:cubicBezTo>
                      <a:pt x="8401" y="3941"/>
                      <a:pt x="8145" y="3013"/>
                      <a:pt x="7665" y="2197"/>
                    </a:cubicBezTo>
                    <a:cubicBezTo>
                      <a:pt x="7377" y="1685"/>
                      <a:pt x="6977" y="1205"/>
                      <a:pt x="6897" y="629"/>
                    </a:cubicBezTo>
                    <a:cubicBezTo>
                      <a:pt x="6865" y="405"/>
                      <a:pt x="6849" y="133"/>
                      <a:pt x="6657" y="37"/>
                    </a:cubicBezTo>
                    <a:cubicBezTo>
                      <a:pt x="6609" y="13"/>
                      <a:pt x="6553" y="1"/>
                      <a:pt x="649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59"/>
              <p:cNvSpPr/>
              <p:nvPr/>
            </p:nvSpPr>
            <p:spPr>
              <a:xfrm>
                <a:off x="1323546" y="2788518"/>
                <a:ext cx="299165" cy="228181"/>
              </a:xfrm>
              <a:custGeom>
                <a:rect b="b" l="l" r="r" t="t"/>
                <a:pathLst>
                  <a:path extrusionOk="0" h="6323" w="8290">
                    <a:moveTo>
                      <a:pt x="4670" y="1"/>
                    </a:moveTo>
                    <a:cubicBezTo>
                      <a:pt x="4558" y="1"/>
                      <a:pt x="4427" y="21"/>
                      <a:pt x="4273" y="66"/>
                    </a:cubicBezTo>
                    <a:cubicBezTo>
                      <a:pt x="4273" y="66"/>
                      <a:pt x="0" y="1394"/>
                      <a:pt x="2881" y="2562"/>
                    </a:cubicBezTo>
                    <a:cubicBezTo>
                      <a:pt x="5335" y="3571"/>
                      <a:pt x="3862" y="6322"/>
                      <a:pt x="4591" y="6322"/>
                    </a:cubicBezTo>
                    <a:cubicBezTo>
                      <a:pt x="4717" y="6322"/>
                      <a:pt x="4910" y="6240"/>
                      <a:pt x="5201" y="6050"/>
                    </a:cubicBezTo>
                    <a:cubicBezTo>
                      <a:pt x="7169" y="4770"/>
                      <a:pt x="8289" y="4018"/>
                      <a:pt x="6593" y="3026"/>
                    </a:cubicBezTo>
                    <a:cubicBezTo>
                      <a:pt x="5049" y="2123"/>
                      <a:pt x="5812" y="1"/>
                      <a:pt x="467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59"/>
              <p:cNvSpPr/>
              <p:nvPr/>
            </p:nvSpPr>
            <p:spPr>
              <a:xfrm>
                <a:off x="1377241" y="3061111"/>
                <a:ext cx="151892" cy="276683"/>
              </a:xfrm>
              <a:custGeom>
                <a:rect b="b" l="l" r="r" t="t"/>
                <a:pathLst>
                  <a:path extrusionOk="0" h="7667" w="4209">
                    <a:moveTo>
                      <a:pt x="1985" y="0"/>
                    </a:moveTo>
                    <a:cubicBezTo>
                      <a:pt x="1857" y="16"/>
                      <a:pt x="1745" y="96"/>
                      <a:pt x="1665" y="208"/>
                    </a:cubicBezTo>
                    <a:cubicBezTo>
                      <a:pt x="1297" y="656"/>
                      <a:pt x="1041" y="1184"/>
                      <a:pt x="929" y="1760"/>
                    </a:cubicBezTo>
                    <a:cubicBezTo>
                      <a:pt x="801" y="2416"/>
                      <a:pt x="801" y="2993"/>
                      <a:pt x="465" y="3569"/>
                    </a:cubicBezTo>
                    <a:cubicBezTo>
                      <a:pt x="241" y="3937"/>
                      <a:pt x="1" y="4161"/>
                      <a:pt x="177" y="4625"/>
                    </a:cubicBezTo>
                    <a:cubicBezTo>
                      <a:pt x="321" y="4993"/>
                      <a:pt x="721" y="5281"/>
                      <a:pt x="1009" y="5537"/>
                    </a:cubicBezTo>
                    <a:cubicBezTo>
                      <a:pt x="1521" y="5985"/>
                      <a:pt x="1809" y="6529"/>
                      <a:pt x="2225" y="7041"/>
                    </a:cubicBezTo>
                    <a:cubicBezTo>
                      <a:pt x="2465" y="7329"/>
                      <a:pt x="2769" y="7521"/>
                      <a:pt x="3121" y="7633"/>
                    </a:cubicBezTo>
                    <a:cubicBezTo>
                      <a:pt x="3190" y="7653"/>
                      <a:pt x="3259" y="7666"/>
                      <a:pt x="3332" y="7666"/>
                    </a:cubicBezTo>
                    <a:cubicBezTo>
                      <a:pt x="3377" y="7666"/>
                      <a:pt x="3424" y="7661"/>
                      <a:pt x="3473" y="7649"/>
                    </a:cubicBezTo>
                    <a:cubicBezTo>
                      <a:pt x="3809" y="7569"/>
                      <a:pt x="3889" y="7089"/>
                      <a:pt x="3761" y="6769"/>
                    </a:cubicBezTo>
                    <a:cubicBezTo>
                      <a:pt x="3633" y="6433"/>
                      <a:pt x="3361" y="6193"/>
                      <a:pt x="3217" y="5873"/>
                    </a:cubicBezTo>
                    <a:cubicBezTo>
                      <a:pt x="2993" y="5409"/>
                      <a:pt x="3025" y="4849"/>
                      <a:pt x="3313" y="4417"/>
                    </a:cubicBezTo>
                    <a:cubicBezTo>
                      <a:pt x="3585" y="4049"/>
                      <a:pt x="4033" y="3777"/>
                      <a:pt x="4113" y="3329"/>
                    </a:cubicBezTo>
                    <a:cubicBezTo>
                      <a:pt x="4209" y="2913"/>
                      <a:pt x="3953" y="2497"/>
                      <a:pt x="3649" y="2192"/>
                    </a:cubicBezTo>
                    <a:cubicBezTo>
                      <a:pt x="3473" y="2032"/>
                      <a:pt x="3313" y="1824"/>
                      <a:pt x="3185" y="1616"/>
                    </a:cubicBezTo>
                    <a:cubicBezTo>
                      <a:pt x="3105" y="1456"/>
                      <a:pt x="3041" y="1280"/>
                      <a:pt x="2977" y="1104"/>
                    </a:cubicBezTo>
                    <a:cubicBezTo>
                      <a:pt x="2833" y="704"/>
                      <a:pt x="2561" y="352"/>
                      <a:pt x="2225" y="112"/>
                    </a:cubicBezTo>
                    <a:cubicBezTo>
                      <a:pt x="2145" y="48"/>
                      <a:pt x="2065" y="16"/>
                      <a:pt x="1985"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59"/>
              <p:cNvSpPr/>
              <p:nvPr/>
            </p:nvSpPr>
            <p:spPr>
              <a:xfrm>
                <a:off x="1111613" y="2940548"/>
                <a:ext cx="997892" cy="796776"/>
              </a:xfrm>
              <a:custGeom>
                <a:rect b="b" l="l" r="r" t="t"/>
                <a:pathLst>
                  <a:path extrusionOk="0" h="22079" w="27652">
                    <a:moveTo>
                      <a:pt x="17704" y="3857"/>
                    </a:moveTo>
                    <a:cubicBezTo>
                      <a:pt x="17774" y="3857"/>
                      <a:pt x="17842" y="3861"/>
                      <a:pt x="17906" y="3869"/>
                    </a:cubicBezTo>
                    <a:lnTo>
                      <a:pt x="18914" y="3965"/>
                    </a:lnTo>
                    <a:lnTo>
                      <a:pt x="18946" y="3965"/>
                    </a:lnTo>
                    <a:cubicBezTo>
                      <a:pt x="19058" y="3965"/>
                      <a:pt x="19169" y="3997"/>
                      <a:pt x="19265" y="4061"/>
                    </a:cubicBezTo>
                    <a:lnTo>
                      <a:pt x="19265" y="4061"/>
                    </a:lnTo>
                    <a:cubicBezTo>
                      <a:pt x="19264" y="4060"/>
                      <a:pt x="19263" y="4060"/>
                      <a:pt x="19261" y="4060"/>
                    </a:cubicBezTo>
                    <a:cubicBezTo>
                      <a:pt x="19181" y="4060"/>
                      <a:pt x="18415" y="4494"/>
                      <a:pt x="18306" y="4525"/>
                    </a:cubicBezTo>
                    <a:lnTo>
                      <a:pt x="18290" y="4525"/>
                    </a:lnTo>
                    <a:cubicBezTo>
                      <a:pt x="18218" y="4561"/>
                      <a:pt x="18136" y="4578"/>
                      <a:pt x="18054" y="4578"/>
                    </a:cubicBezTo>
                    <a:cubicBezTo>
                      <a:pt x="17953" y="4578"/>
                      <a:pt x="17850" y="4553"/>
                      <a:pt x="17762" y="4509"/>
                    </a:cubicBezTo>
                    <a:cubicBezTo>
                      <a:pt x="17602" y="4429"/>
                      <a:pt x="17058" y="3933"/>
                      <a:pt x="17490" y="3869"/>
                    </a:cubicBezTo>
                    <a:cubicBezTo>
                      <a:pt x="17562" y="3861"/>
                      <a:pt x="17634" y="3857"/>
                      <a:pt x="17704" y="3857"/>
                    </a:cubicBezTo>
                    <a:close/>
                    <a:moveTo>
                      <a:pt x="24015" y="1802"/>
                    </a:moveTo>
                    <a:cubicBezTo>
                      <a:pt x="24176" y="1802"/>
                      <a:pt x="24230" y="2493"/>
                      <a:pt x="24243" y="2557"/>
                    </a:cubicBezTo>
                    <a:cubicBezTo>
                      <a:pt x="24339" y="2845"/>
                      <a:pt x="24723" y="3037"/>
                      <a:pt x="24755" y="3341"/>
                    </a:cubicBezTo>
                    <a:cubicBezTo>
                      <a:pt x="24803" y="3645"/>
                      <a:pt x="24435" y="3949"/>
                      <a:pt x="24403" y="4317"/>
                    </a:cubicBezTo>
                    <a:lnTo>
                      <a:pt x="24387" y="4333"/>
                    </a:lnTo>
                    <a:cubicBezTo>
                      <a:pt x="24371" y="4573"/>
                      <a:pt x="24371" y="4829"/>
                      <a:pt x="24371" y="5085"/>
                    </a:cubicBezTo>
                    <a:cubicBezTo>
                      <a:pt x="24387" y="5341"/>
                      <a:pt x="24371" y="5597"/>
                      <a:pt x="24355" y="5838"/>
                    </a:cubicBezTo>
                    <a:cubicBezTo>
                      <a:pt x="24355" y="6062"/>
                      <a:pt x="24307" y="6270"/>
                      <a:pt x="24211" y="6462"/>
                    </a:cubicBezTo>
                    <a:cubicBezTo>
                      <a:pt x="24131" y="6654"/>
                      <a:pt x="23955" y="6798"/>
                      <a:pt x="23747" y="6830"/>
                    </a:cubicBezTo>
                    <a:cubicBezTo>
                      <a:pt x="23732" y="6831"/>
                      <a:pt x="23718" y="6831"/>
                      <a:pt x="23703" y="6831"/>
                    </a:cubicBezTo>
                    <a:cubicBezTo>
                      <a:pt x="23357" y="6831"/>
                      <a:pt x="23093" y="6471"/>
                      <a:pt x="22771" y="6318"/>
                    </a:cubicBezTo>
                    <a:cubicBezTo>
                      <a:pt x="22643" y="6261"/>
                      <a:pt x="22509" y="6236"/>
                      <a:pt x="22374" y="6236"/>
                    </a:cubicBezTo>
                    <a:cubicBezTo>
                      <a:pt x="22086" y="6236"/>
                      <a:pt x="21794" y="6351"/>
                      <a:pt x="21555" y="6526"/>
                    </a:cubicBezTo>
                    <a:cubicBezTo>
                      <a:pt x="21235" y="6798"/>
                      <a:pt x="20915" y="7102"/>
                      <a:pt x="20643" y="7438"/>
                    </a:cubicBezTo>
                    <a:cubicBezTo>
                      <a:pt x="20524" y="7571"/>
                      <a:pt x="20364" y="7663"/>
                      <a:pt x="20188" y="7663"/>
                    </a:cubicBezTo>
                    <a:cubicBezTo>
                      <a:pt x="20174" y="7663"/>
                      <a:pt x="20161" y="7663"/>
                      <a:pt x="20147" y="7662"/>
                    </a:cubicBezTo>
                    <a:cubicBezTo>
                      <a:pt x="20003" y="7630"/>
                      <a:pt x="19907" y="7550"/>
                      <a:pt x="19843" y="7422"/>
                    </a:cubicBezTo>
                    <a:cubicBezTo>
                      <a:pt x="19699" y="7118"/>
                      <a:pt x="19699" y="6782"/>
                      <a:pt x="19843" y="6478"/>
                    </a:cubicBezTo>
                    <a:cubicBezTo>
                      <a:pt x="19987" y="6190"/>
                      <a:pt x="20179" y="5934"/>
                      <a:pt x="20403" y="5709"/>
                    </a:cubicBezTo>
                    <a:lnTo>
                      <a:pt x="21075" y="4925"/>
                    </a:lnTo>
                    <a:cubicBezTo>
                      <a:pt x="20627" y="4701"/>
                      <a:pt x="20467" y="4077"/>
                      <a:pt x="20595" y="3581"/>
                    </a:cubicBezTo>
                    <a:cubicBezTo>
                      <a:pt x="20611" y="3469"/>
                      <a:pt x="20659" y="3389"/>
                      <a:pt x="20723" y="3309"/>
                    </a:cubicBezTo>
                    <a:cubicBezTo>
                      <a:pt x="20963" y="3037"/>
                      <a:pt x="21427" y="3197"/>
                      <a:pt x="21699" y="2957"/>
                    </a:cubicBezTo>
                    <a:cubicBezTo>
                      <a:pt x="21891" y="2797"/>
                      <a:pt x="21939" y="2445"/>
                      <a:pt x="22179" y="2365"/>
                    </a:cubicBezTo>
                    <a:cubicBezTo>
                      <a:pt x="22223" y="2349"/>
                      <a:pt x="22265" y="2341"/>
                      <a:pt x="22306" y="2341"/>
                    </a:cubicBezTo>
                    <a:cubicBezTo>
                      <a:pt x="22500" y="2341"/>
                      <a:pt x="22654" y="2513"/>
                      <a:pt x="22787" y="2685"/>
                    </a:cubicBezTo>
                    <a:cubicBezTo>
                      <a:pt x="22931" y="2877"/>
                      <a:pt x="23091" y="3101"/>
                      <a:pt x="23331" y="3117"/>
                    </a:cubicBezTo>
                    <a:cubicBezTo>
                      <a:pt x="23523" y="3101"/>
                      <a:pt x="23683" y="2989"/>
                      <a:pt x="23763" y="2813"/>
                    </a:cubicBezTo>
                    <a:cubicBezTo>
                      <a:pt x="23827" y="2637"/>
                      <a:pt x="23859" y="2445"/>
                      <a:pt x="23843" y="2253"/>
                    </a:cubicBezTo>
                    <a:cubicBezTo>
                      <a:pt x="23827" y="2157"/>
                      <a:pt x="23827" y="2045"/>
                      <a:pt x="23875" y="1949"/>
                    </a:cubicBezTo>
                    <a:cubicBezTo>
                      <a:pt x="23929" y="1844"/>
                      <a:pt x="23975" y="1802"/>
                      <a:pt x="24015" y="1802"/>
                    </a:cubicBezTo>
                    <a:close/>
                    <a:moveTo>
                      <a:pt x="3762" y="10514"/>
                    </a:moveTo>
                    <a:cubicBezTo>
                      <a:pt x="3802" y="10514"/>
                      <a:pt x="3848" y="10527"/>
                      <a:pt x="3905" y="10558"/>
                    </a:cubicBezTo>
                    <a:cubicBezTo>
                      <a:pt x="4145" y="10718"/>
                      <a:pt x="4321" y="10958"/>
                      <a:pt x="4369" y="11230"/>
                    </a:cubicBezTo>
                    <a:cubicBezTo>
                      <a:pt x="4373" y="11303"/>
                      <a:pt x="4356" y="11330"/>
                      <a:pt x="4326" y="11330"/>
                    </a:cubicBezTo>
                    <a:cubicBezTo>
                      <a:pt x="4236" y="11330"/>
                      <a:pt x="4033" y="11086"/>
                      <a:pt x="3937" y="11038"/>
                    </a:cubicBezTo>
                    <a:cubicBezTo>
                      <a:pt x="3873" y="11006"/>
                      <a:pt x="3809" y="10990"/>
                      <a:pt x="3761" y="10974"/>
                    </a:cubicBezTo>
                    <a:lnTo>
                      <a:pt x="3697" y="10974"/>
                    </a:lnTo>
                    <a:cubicBezTo>
                      <a:pt x="3681" y="10990"/>
                      <a:pt x="3665" y="11006"/>
                      <a:pt x="3649" y="11006"/>
                    </a:cubicBezTo>
                    <a:cubicBezTo>
                      <a:pt x="3553" y="11102"/>
                      <a:pt x="3553" y="11310"/>
                      <a:pt x="3425" y="11438"/>
                    </a:cubicBezTo>
                    <a:cubicBezTo>
                      <a:pt x="3374" y="11497"/>
                      <a:pt x="3302" y="11518"/>
                      <a:pt x="3224" y="11518"/>
                    </a:cubicBezTo>
                    <a:cubicBezTo>
                      <a:pt x="3132" y="11518"/>
                      <a:pt x="3032" y="11488"/>
                      <a:pt x="2945" y="11454"/>
                    </a:cubicBezTo>
                    <a:cubicBezTo>
                      <a:pt x="2890" y="11435"/>
                      <a:pt x="2829" y="11417"/>
                      <a:pt x="2775" y="11417"/>
                    </a:cubicBezTo>
                    <a:cubicBezTo>
                      <a:pt x="2736" y="11417"/>
                      <a:pt x="2700" y="11427"/>
                      <a:pt x="2673" y="11454"/>
                    </a:cubicBezTo>
                    <a:cubicBezTo>
                      <a:pt x="2641" y="11518"/>
                      <a:pt x="2625" y="11598"/>
                      <a:pt x="2641" y="11662"/>
                    </a:cubicBezTo>
                    <a:lnTo>
                      <a:pt x="2801" y="12542"/>
                    </a:lnTo>
                    <a:cubicBezTo>
                      <a:pt x="2833" y="12622"/>
                      <a:pt x="2817" y="12718"/>
                      <a:pt x="2785" y="12798"/>
                    </a:cubicBezTo>
                    <a:cubicBezTo>
                      <a:pt x="2737" y="12846"/>
                      <a:pt x="2705" y="12878"/>
                      <a:pt x="2657" y="12894"/>
                    </a:cubicBezTo>
                    <a:cubicBezTo>
                      <a:pt x="2348" y="13042"/>
                      <a:pt x="2001" y="13124"/>
                      <a:pt x="1660" y="13124"/>
                    </a:cubicBezTo>
                    <a:cubicBezTo>
                      <a:pt x="1560" y="13124"/>
                      <a:pt x="1460" y="13117"/>
                      <a:pt x="1361" y="13102"/>
                    </a:cubicBezTo>
                    <a:cubicBezTo>
                      <a:pt x="1313" y="13102"/>
                      <a:pt x="1249" y="13070"/>
                      <a:pt x="1249" y="13022"/>
                    </a:cubicBezTo>
                    <a:cubicBezTo>
                      <a:pt x="1233" y="12990"/>
                      <a:pt x="1249" y="12974"/>
                      <a:pt x="1265" y="12942"/>
                    </a:cubicBezTo>
                    <a:cubicBezTo>
                      <a:pt x="1345" y="12782"/>
                      <a:pt x="1537" y="12718"/>
                      <a:pt x="1681" y="12590"/>
                    </a:cubicBezTo>
                    <a:cubicBezTo>
                      <a:pt x="1857" y="12446"/>
                      <a:pt x="1969" y="12238"/>
                      <a:pt x="1985" y="11998"/>
                    </a:cubicBezTo>
                    <a:cubicBezTo>
                      <a:pt x="1985" y="11870"/>
                      <a:pt x="2001" y="11726"/>
                      <a:pt x="2017" y="11598"/>
                    </a:cubicBezTo>
                    <a:cubicBezTo>
                      <a:pt x="2097" y="11390"/>
                      <a:pt x="2273" y="11230"/>
                      <a:pt x="2497" y="11166"/>
                    </a:cubicBezTo>
                    <a:cubicBezTo>
                      <a:pt x="2705" y="11086"/>
                      <a:pt x="2897" y="10974"/>
                      <a:pt x="3041" y="10798"/>
                    </a:cubicBezTo>
                    <a:cubicBezTo>
                      <a:pt x="3073" y="10750"/>
                      <a:pt x="3105" y="10718"/>
                      <a:pt x="3153" y="10686"/>
                    </a:cubicBezTo>
                    <a:cubicBezTo>
                      <a:pt x="3209" y="10654"/>
                      <a:pt x="3269" y="10654"/>
                      <a:pt x="3329" y="10654"/>
                    </a:cubicBezTo>
                    <a:cubicBezTo>
                      <a:pt x="3389" y="10654"/>
                      <a:pt x="3449" y="10654"/>
                      <a:pt x="3505" y="10622"/>
                    </a:cubicBezTo>
                    <a:cubicBezTo>
                      <a:pt x="3613" y="10568"/>
                      <a:pt x="3677" y="10514"/>
                      <a:pt x="3762" y="10514"/>
                    </a:cubicBezTo>
                    <a:close/>
                    <a:moveTo>
                      <a:pt x="15219" y="7568"/>
                    </a:moveTo>
                    <a:cubicBezTo>
                      <a:pt x="15406" y="7568"/>
                      <a:pt x="15581" y="7659"/>
                      <a:pt x="15714" y="7886"/>
                    </a:cubicBezTo>
                    <a:cubicBezTo>
                      <a:pt x="15954" y="8318"/>
                      <a:pt x="15458" y="8494"/>
                      <a:pt x="15538" y="8862"/>
                    </a:cubicBezTo>
                    <a:cubicBezTo>
                      <a:pt x="15554" y="8958"/>
                      <a:pt x="15586" y="9038"/>
                      <a:pt x="15650" y="9102"/>
                    </a:cubicBezTo>
                    <a:cubicBezTo>
                      <a:pt x="15650" y="9102"/>
                      <a:pt x="15666" y="9102"/>
                      <a:pt x="16226" y="9326"/>
                    </a:cubicBezTo>
                    <a:lnTo>
                      <a:pt x="16290" y="9358"/>
                    </a:lnTo>
                    <a:lnTo>
                      <a:pt x="16466" y="9390"/>
                    </a:lnTo>
                    <a:cubicBezTo>
                      <a:pt x="16530" y="9406"/>
                      <a:pt x="16594" y="9438"/>
                      <a:pt x="16658" y="9470"/>
                    </a:cubicBezTo>
                    <a:cubicBezTo>
                      <a:pt x="16882" y="9614"/>
                      <a:pt x="16994" y="9854"/>
                      <a:pt x="16994" y="10110"/>
                    </a:cubicBezTo>
                    <a:cubicBezTo>
                      <a:pt x="16962" y="10590"/>
                      <a:pt x="16450" y="10926"/>
                      <a:pt x="16322" y="11406"/>
                    </a:cubicBezTo>
                    <a:cubicBezTo>
                      <a:pt x="16194" y="11870"/>
                      <a:pt x="16418" y="12302"/>
                      <a:pt x="16610" y="12734"/>
                    </a:cubicBezTo>
                    <a:cubicBezTo>
                      <a:pt x="16802" y="13214"/>
                      <a:pt x="16946" y="13726"/>
                      <a:pt x="17026" y="14238"/>
                    </a:cubicBezTo>
                    <a:cubicBezTo>
                      <a:pt x="17090" y="14542"/>
                      <a:pt x="17074" y="14862"/>
                      <a:pt x="16994" y="15166"/>
                    </a:cubicBezTo>
                    <a:lnTo>
                      <a:pt x="16978" y="15166"/>
                    </a:lnTo>
                    <a:cubicBezTo>
                      <a:pt x="16898" y="15470"/>
                      <a:pt x="16626" y="15678"/>
                      <a:pt x="16322" y="15726"/>
                    </a:cubicBezTo>
                    <a:cubicBezTo>
                      <a:pt x="16258" y="15726"/>
                      <a:pt x="16194" y="15710"/>
                      <a:pt x="16146" y="15694"/>
                    </a:cubicBezTo>
                    <a:cubicBezTo>
                      <a:pt x="15874" y="15534"/>
                      <a:pt x="16130" y="15054"/>
                      <a:pt x="15922" y="14814"/>
                    </a:cubicBezTo>
                    <a:cubicBezTo>
                      <a:pt x="15846" y="14738"/>
                      <a:pt x="15747" y="14702"/>
                      <a:pt x="15646" y="14702"/>
                    </a:cubicBezTo>
                    <a:cubicBezTo>
                      <a:pt x="15558" y="14702"/>
                      <a:pt x="15469" y="14730"/>
                      <a:pt x="15394" y="14782"/>
                    </a:cubicBezTo>
                    <a:cubicBezTo>
                      <a:pt x="15218" y="14878"/>
                      <a:pt x="15090" y="15038"/>
                      <a:pt x="14930" y="15134"/>
                    </a:cubicBezTo>
                    <a:cubicBezTo>
                      <a:pt x="14855" y="15194"/>
                      <a:pt x="14766" y="15223"/>
                      <a:pt x="14678" y="15223"/>
                    </a:cubicBezTo>
                    <a:cubicBezTo>
                      <a:pt x="14578" y="15223"/>
                      <a:pt x="14479" y="15186"/>
                      <a:pt x="14402" y="15118"/>
                    </a:cubicBezTo>
                    <a:cubicBezTo>
                      <a:pt x="14546" y="14782"/>
                      <a:pt x="14946" y="14558"/>
                      <a:pt x="15010" y="14190"/>
                    </a:cubicBezTo>
                    <a:cubicBezTo>
                      <a:pt x="15042" y="13998"/>
                      <a:pt x="14994" y="13806"/>
                      <a:pt x="14914" y="13630"/>
                    </a:cubicBezTo>
                    <a:cubicBezTo>
                      <a:pt x="14466" y="12558"/>
                      <a:pt x="13618" y="11710"/>
                      <a:pt x="13202" y="10622"/>
                    </a:cubicBezTo>
                    <a:cubicBezTo>
                      <a:pt x="13058" y="10238"/>
                      <a:pt x="12994" y="9710"/>
                      <a:pt x="13346" y="9486"/>
                    </a:cubicBezTo>
                    <a:cubicBezTo>
                      <a:pt x="13506" y="9390"/>
                      <a:pt x="13730" y="9374"/>
                      <a:pt x="13842" y="9214"/>
                    </a:cubicBezTo>
                    <a:cubicBezTo>
                      <a:pt x="13906" y="9102"/>
                      <a:pt x="13938" y="8974"/>
                      <a:pt x="13938" y="8846"/>
                    </a:cubicBezTo>
                    <a:cubicBezTo>
                      <a:pt x="13998" y="8367"/>
                      <a:pt x="14665" y="7568"/>
                      <a:pt x="15219" y="7568"/>
                    </a:cubicBezTo>
                    <a:close/>
                    <a:moveTo>
                      <a:pt x="6545" y="11361"/>
                    </a:moveTo>
                    <a:cubicBezTo>
                      <a:pt x="6614" y="11361"/>
                      <a:pt x="6684" y="11371"/>
                      <a:pt x="6754" y="11390"/>
                    </a:cubicBezTo>
                    <a:cubicBezTo>
                      <a:pt x="7154" y="11518"/>
                      <a:pt x="7410" y="11918"/>
                      <a:pt x="7394" y="12334"/>
                    </a:cubicBezTo>
                    <a:cubicBezTo>
                      <a:pt x="7346" y="12750"/>
                      <a:pt x="7074" y="13102"/>
                      <a:pt x="6673" y="13246"/>
                    </a:cubicBezTo>
                    <a:cubicBezTo>
                      <a:pt x="6337" y="13294"/>
                      <a:pt x="5953" y="13246"/>
                      <a:pt x="5697" y="13486"/>
                    </a:cubicBezTo>
                    <a:cubicBezTo>
                      <a:pt x="5265" y="13870"/>
                      <a:pt x="5553" y="14654"/>
                      <a:pt x="5185" y="15086"/>
                    </a:cubicBezTo>
                    <a:cubicBezTo>
                      <a:pt x="5105" y="15198"/>
                      <a:pt x="4993" y="15278"/>
                      <a:pt x="4913" y="15390"/>
                    </a:cubicBezTo>
                    <a:cubicBezTo>
                      <a:pt x="4753" y="15646"/>
                      <a:pt x="4833" y="15982"/>
                      <a:pt x="4881" y="16302"/>
                    </a:cubicBezTo>
                    <a:cubicBezTo>
                      <a:pt x="4961" y="16638"/>
                      <a:pt x="4897" y="16990"/>
                      <a:pt x="4705" y="17278"/>
                    </a:cubicBezTo>
                    <a:cubicBezTo>
                      <a:pt x="4568" y="17445"/>
                      <a:pt x="4445" y="17508"/>
                      <a:pt x="4330" y="17508"/>
                    </a:cubicBezTo>
                    <a:cubicBezTo>
                      <a:pt x="4070" y="17508"/>
                      <a:pt x="3855" y="17184"/>
                      <a:pt x="3633" y="17006"/>
                    </a:cubicBezTo>
                    <a:lnTo>
                      <a:pt x="3601" y="16990"/>
                    </a:lnTo>
                    <a:lnTo>
                      <a:pt x="3553" y="16958"/>
                    </a:lnTo>
                    <a:lnTo>
                      <a:pt x="3537" y="16942"/>
                    </a:lnTo>
                    <a:lnTo>
                      <a:pt x="3505" y="16926"/>
                    </a:lnTo>
                    <a:lnTo>
                      <a:pt x="3489" y="16926"/>
                    </a:lnTo>
                    <a:lnTo>
                      <a:pt x="3409" y="16894"/>
                    </a:lnTo>
                    <a:lnTo>
                      <a:pt x="3329" y="16878"/>
                    </a:lnTo>
                    <a:cubicBezTo>
                      <a:pt x="3265" y="16862"/>
                      <a:pt x="3201" y="16862"/>
                      <a:pt x="3121" y="16846"/>
                    </a:cubicBezTo>
                    <a:lnTo>
                      <a:pt x="2625" y="16846"/>
                    </a:lnTo>
                    <a:lnTo>
                      <a:pt x="2577" y="16830"/>
                    </a:lnTo>
                    <a:lnTo>
                      <a:pt x="2497" y="16798"/>
                    </a:lnTo>
                    <a:lnTo>
                      <a:pt x="2465" y="16782"/>
                    </a:lnTo>
                    <a:lnTo>
                      <a:pt x="2417" y="16782"/>
                    </a:lnTo>
                    <a:lnTo>
                      <a:pt x="2385" y="16750"/>
                    </a:lnTo>
                    <a:lnTo>
                      <a:pt x="2353" y="16734"/>
                    </a:lnTo>
                    <a:lnTo>
                      <a:pt x="2305" y="16702"/>
                    </a:lnTo>
                    <a:lnTo>
                      <a:pt x="2273" y="16670"/>
                    </a:lnTo>
                    <a:cubicBezTo>
                      <a:pt x="2257" y="16638"/>
                      <a:pt x="2225" y="16606"/>
                      <a:pt x="2209" y="16574"/>
                    </a:cubicBezTo>
                    <a:cubicBezTo>
                      <a:pt x="2401" y="16398"/>
                      <a:pt x="2753" y="16430"/>
                      <a:pt x="2913" y="16222"/>
                    </a:cubicBezTo>
                    <a:cubicBezTo>
                      <a:pt x="3009" y="16062"/>
                      <a:pt x="3009" y="15854"/>
                      <a:pt x="2913" y="15710"/>
                    </a:cubicBezTo>
                    <a:cubicBezTo>
                      <a:pt x="2849" y="15534"/>
                      <a:pt x="2737" y="15390"/>
                      <a:pt x="2657" y="15230"/>
                    </a:cubicBezTo>
                    <a:cubicBezTo>
                      <a:pt x="2497" y="14766"/>
                      <a:pt x="2689" y="14254"/>
                      <a:pt x="3121" y="14030"/>
                    </a:cubicBezTo>
                    <a:cubicBezTo>
                      <a:pt x="3393" y="13902"/>
                      <a:pt x="3745" y="13886"/>
                      <a:pt x="3953" y="13662"/>
                    </a:cubicBezTo>
                    <a:cubicBezTo>
                      <a:pt x="4049" y="13550"/>
                      <a:pt x="4113" y="13422"/>
                      <a:pt x="4145" y="13278"/>
                    </a:cubicBezTo>
                    <a:cubicBezTo>
                      <a:pt x="4225" y="13022"/>
                      <a:pt x="4273" y="12766"/>
                      <a:pt x="4305" y="12510"/>
                    </a:cubicBezTo>
                    <a:cubicBezTo>
                      <a:pt x="4337" y="12270"/>
                      <a:pt x="4369" y="12046"/>
                      <a:pt x="4449" y="11838"/>
                    </a:cubicBezTo>
                    <a:cubicBezTo>
                      <a:pt x="4529" y="11614"/>
                      <a:pt x="4705" y="11438"/>
                      <a:pt x="4929" y="11390"/>
                    </a:cubicBezTo>
                    <a:cubicBezTo>
                      <a:pt x="4962" y="11384"/>
                      <a:pt x="4993" y="11381"/>
                      <a:pt x="5024" y="11381"/>
                    </a:cubicBezTo>
                    <a:cubicBezTo>
                      <a:pt x="5333" y="11381"/>
                      <a:pt x="5590" y="11656"/>
                      <a:pt x="5793" y="11918"/>
                    </a:cubicBezTo>
                    <a:cubicBezTo>
                      <a:pt x="5899" y="11574"/>
                      <a:pt x="6213" y="11361"/>
                      <a:pt x="6545" y="11361"/>
                    </a:cubicBezTo>
                    <a:close/>
                    <a:moveTo>
                      <a:pt x="7272" y="16481"/>
                    </a:moveTo>
                    <a:cubicBezTo>
                      <a:pt x="7337" y="16481"/>
                      <a:pt x="7405" y="16491"/>
                      <a:pt x="7474" y="16510"/>
                    </a:cubicBezTo>
                    <a:cubicBezTo>
                      <a:pt x="7714" y="16574"/>
                      <a:pt x="7890" y="16782"/>
                      <a:pt x="8114" y="16910"/>
                    </a:cubicBezTo>
                    <a:cubicBezTo>
                      <a:pt x="8354" y="17054"/>
                      <a:pt x="8594" y="17054"/>
                      <a:pt x="8850" y="17150"/>
                    </a:cubicBezTo>
                    <a:cubicBezTo>
                      <a:pt x="9042" y="17246"/>
                      <a:pt x="9202" y="17374"/>
                      <a:pt x="9330" y="17534"/>
                    </a:cubicBezTo>
                    <a:cubicBezTo>
                      <a:pt x="9641" y="17890"/>
                      <a:pt x="10034" y="18245"/>
                      <a:pt x="10484" y="18245"/>
                    </a:cubicBezTo>
                    <a:cubicBezTo>
                      <a:pt x="10521" y="18245"/>
                      <a:pt x="10557" y="18243"/>
                      <a:pt x="10594" y="18238"/>
                    </a:cubicBezTo>
                    <a:cubicBezTo>
                      <a:pt x="11010" y="18174"/>
                      <a:pt x="11330" y="17790"/>
                      <a:pt x="11746" y="17758"/>
                    </a:cubicBezTo>
                    <a:cubicBezTo>
                      <a:pt x="11767" y="17757"/>
                      <a:pt x="11787" y="17757"/>
                      <a:pt x="11808" y="17757"/>
                    </a:cubicBezTo>
                    <a:cubicBezTo>
                      <a:pt x="12073" y="17757"/>
                      <a:pt x="12321" y="17852"/>
                      <a:pt x="12514" y="18030"/>
                    </a:cubicBezTo>
                    <a:cubicBezTo>
                      <a:pt x="12578" y="18062"/>
                      <a:pt x="12658" y="18142"/>
                      <a:pt x="12626" y="18222"/>
                    </a:cubicBezTo>
                    <a:cubicBezTo>
                      <a:pt x="12626" y="18270"/>
                      <a:pt x="12594" y="18302"/>
                      <a:pt x="12546" y="18318"/>
                    </a:cubicBezTo>
                    <a:cubicBezTo>
                      <a:pt x="12194" y="18558"/>
                      <a:pt x="11682" y="18398"/>
                      <a:pt x="11346" y="18638"/>
                    </a:cubicBezTo>
                    <a:cubicBezTo>
                      <a:pt x="11202" y="18766"/>
                      <a:pt x="11074" y="18910"/>
                      <a:pt x="10962" y="19086"/>
                    </a:cubicBezTo>
                    <a:cubicBezTo>
                      <a:pt x="10850" y="19262"/>
                      <a:pt x="10674" y="19374"/>
                      <a:pt x="10466" y="19390"/>
                    </a:cubicBezTo>
                    <a:cubicBezTo>
                      <a:pt x="10386" y="19374"/>
                      <a:pt x="10306" y="19342"/>
                      <a:pt x="10226" y="19294"/>
                    </a:cubicBezTo>
                    <a:cubicBezTo>
                      <a:pt x="9938" y="19102"/>
                      <a:pt x="9762" y="18782"/>
                      <a:pt x="9410" y="18702"/>
                    </a:cubicBezTo>
                    <a:cubicBezTo>
                      <a:pt x="9058" y="18606"/>
                      <a:pt x="8690" y="18702"/>
                      <a:pt x="8338" y="18590"/>
                    </a:cubicBezTo>
                    <a:cubicBezTo>
                      <a:pt x="7714" y="18414"/>
                      <a:pt x="6706" y="17662"/>
                      <a:pt x="6770" y="16910"/>
                    </a:cubicBezTo>
                    <a:cubicBezTo>
                      <a:pt x="6795" y="16630"/>
                      <a:pt x="7014" y="16481"/>
                      <a:pt x="7272" y="16481"/>
                    </a:cubicBezTo>
                    <a:close/>
                    <a:moveTo>
                      <a:pt x="13736" y="19239"/>
                    </a:moveTo>
                    <a:cubicBezTo>
                      <a:pt x="14065" y="19239"/>
                      <a:pt x="14440" y="19507"/>
                      <a:pt x="14482" y="19822"/>
                    </a:cubicBezTo>
                    <a:cubicBezTo>
                      <a:pt x="14530" y="20031"/>
                      <a:pt x="14386" y="20223"/>
                      <a:pt x="14178" y="20239"/>
                    </a:cubicBezTo>
                    <a:cubicBezTo>
                      <a:pt x="14119" y="20248"/>
                      <a:pt x="14070" y="20252"/>
                      <a:pt x="14029" y="20252"/>
                    </a:cubicBezTo>
                    <a:cubicBezTo>
                      <a:pt x="13936" y="20252"/>
                      <a:pt x="13880" y="20235"/>
                      <a:pt x="13830" y="20235"/>
                    </a:cubicBezTo>
                    <a:cubicBezTo>
                      <a:pt x="13758" y="20235"/>
                      <a:pt x="13698" y="20271"/>
                      <a:pt x="13554" y="20447"/>
                    </a:cubicBezTo>
                    <a:cubicBezTo>
                      <a:pt x="13506" y="20495"/>
                      <a:pt x="13442" y="20527"/>
                      <a:pt x="13362" y="20543"/>
                    </a:cubicBezTo>
                    <a:cubicBezTo>
                      <a:pt x="13058" y="20607"/>
                      <a:pt x="12722" y="20559"/>
                      <a:pt x="12434" y="20671"/>
                    </a:cubicBezTo>
                    <a:cubicBezTo>
                      <a:pt x="12386" y="20703"/>
                      <a:pt x="12338" y="20719"/>
                      <a:pt x="12274" y="20719"/>
                    </a:cubicBezTo>
                    <a:cubicBezTo>
                      <a:pt x="12114" y="20719"/>
                      <a:pt x="12050" y="20511"/>
                      <a:pt x="12034" y="20351"/>
                    </a:cubicBezTo>
                    <a:cubicBezTo>
                      <a:pt x="12018" y="20303"/>
                      <a:pt x="12034" y="20255"/>
                      <a:pt x="12050" y="20207"/>
                    </a:cubicBezTo>
                    <a:cubicBezTo>
                      <a:pt x="12098" y="20143"/>
                      <a:pt x="12162" y="20095"/>
                      <a:pt x="12242" y="20095"/>
                    </a:cubicBezTo>
                    <a:lnTo>
                      <a:pt x="12882" y="19983"/>
                    </a:lnTo>
                    <a:cubicBezTo>
                      <a:pt x="12962" y="19983"/>
                      <a:pt x="13058" y="19951"/>
                      <a:pt x="13122" y="19887"/>
                    </a:cubicBezTo>
                    <a:cubicBezTo>
                      <a:pt x="13234" y="19790"/>
                      <a:pt x="13234" y="19614"/>
                      <a:pt x="13314" y="19486"/>
                    </a:cubicBezTo>
                    <a:cubicBezTo>
                      <a:pt x="13407" y="19311"/>
                      <a:pt x="13566" y="19239"/>
                      <a:pt x="13736" y="19239"/>
                    </a:cubicBezTo>
                    <a:close/>
                    <a:moveTo>
                      <a:pt x="26722" y="1"/>
                    </a:moveTo>
                    <a:cubicBezTo>
                      <a:pt x="26685" y="1"/>
                      <a:pt x="26648" y="5"/>
                      <a:pt x="26611" y="13"/>
                    </a:cubicBezTo>
                    <a:cubicBezTo>
                      <a:pt x="26019" y="141"/>
                      <a:pt x="25955" y="1165"/>
                      <a:pt x="25347" y="1197"/>
                    </a:cubicBezTo>
                    <a:cubicBezTo>
                      <a:pt x="25333" y="1198"/>
                      <a:pt x="25319" y="1199"/>
                      <a:pt x="25305" y="1199"/>
                    </a:cubicBezTo>
                    <a:cubicBezTo>
                      <a:pt x="24973" y="1199"/>
                      <a:pt x="24709" y="843"/>
                      <a:pt x="24371" y="797"/>
                    </a:cubicBezTo>
                    <a:cubicBezTo>
                      <a:pt x="24351" y="795"/>
                      <a:pt x="24331" y="794"/>
                      <a:pt x="24312" y="794"/>
                    </a:cubicBezTo>
                    <a:cubicBezTo>
                      <a:pt x="23759" y="794"/>
                      <a:pt x="23471" y="1651"/>
                      <a:pt x="22899" y="1805"/>
                    </a:cubicBezTo>
                    <a:cubicBezTo>
                      <a:pt x="22844" y="1819"/>
                      <a:pt x="22789" y="1825"/>
                      <a:pt x="22735" y="1825"/>
                    </a:cubicBezTo>
                    <a:cubicBezTo>
                      <a:pt x="22098" y="1825"/>
                      <a:pt x="21549" y="934"/>
                      <a:pt x="20902" y="934"/>
                    </a:cubicBezTo>
                    <a:cubicBezTo>
                      <a:pt x="20843" y="934"/>
                      <a:pt x="20783" y="941"/>
                      <a:pt x="20723" y="957"/>
                    </a:cubicBezTo>
                    <a:cubicBezTo>
                      <a:pt x="20963" y="1789"/>
                      <a:pt x="20227" y="2637"/>
                      <a:pt x="19410" y="2909"/>
                    </a:cubicBezTo>
                    <a:cubicBezTo>
                      <a:pt x="18594" y="3197"/>
                      <a:pt x="17714" y="3117"/>
                      <a:pt x="16850" y="3245"/>
                    </a:cubicBezTo>
                    <a:cubicBezTo>
                      <a:pt x="16002" y="3357"/>
                      <a:pt x="15202" y="3693"/>
                      <a:pt x="14498" y="4189"/>
                    </a:cubicBezTo>
                    <a:cubicBezTo>
                      <a:pt x="14210" y="4365"/>
                      <a:pt x="13970" y="4637"/>
                      <a:pt x="13842" y="4973"/>
                    </a:cubicBezTo>
                    <a:cubicBezTo>
                      <a:pt x="13618" y="5645"/>
                      <a:pt x="14114" y="6526"/>
                      <a:pt x="13634" y="7054"/>
                    </a:cubicBezTo>
                    <a:cubicBezTo>
                      <a:pt x="13522" y="7182"/>
                      <a:pt x="13346" y="7262"/>
                      <a:pt x="13234" y="7406"/>
                    </a:cubicBezTo>
                    <a:cubicBezTo>
                      <a:pt x="12946" y="7774"/>
                      <a:pt x="13170" y="8350"/>
                      <a:pt x="12946" y="8766"/>
                    </a:cubicBezTo>
                    <a:cubicBezTo>
                      <a:pt x="12674" y="9214"/>
                      <a:pt x="11874" y="9390"/>
                      <a:pt x="12050" y="9966"/>
                    </a:cubicBezTo>
                    <a:cubicBezTo>
                      <a:pt x="12082" y="10030"/>
                      <a:pt x="12114" y="10094"/>
                      <a:pt x="12146" y="10142"/>
                    </a:cubicBezTo>
                    <a:cubicBezTo>
                      <a:pt x="12674" y="10862"/>
                      <a:pt x="13106" y="11646"/>
                      <a:pt x="13442" y="12478"/>
                    </a:cubicBezTo>
                    <a:cubicBezTo>
                      <a:pt x="13858" y="13486"/>
                      <a:pt x="14066" y="14798"/>
                      <a:pt x="13314" y="15582"/>
                    </a:cubicBezTo>
                    <a:cubicBezTo>
                      <a:pt x="13202" y="15710"/>
                      <a:pt x="13042" y="15806"/>
                      <a:pt x="12866" y="15822"/>
                    </a:cubicBezTo>
                    <a:cubicBezTo>
                      <a:pt x="12674" y="15790"/>
                      <a:pt x="12514" y="15710"/>
                      <a:pt x="12386" y="15566"/>
                    </a:cubicBezTo>
                    <a:cubicBezTo>
                      <a:pt x="11666" y="14910"/>
                      <a:pt x="11090" y="14110"/>
                      <a:pt x="10706" y="13214"/>
                    </a:cubicBezTo>
                    <a:cubicBezTo>
                      <a:pt x="10658" y="13118"/>
                      <a:pt x="10594" y="13038"/>
                      <a:pt x="10498" y="12990"/>
                    </a:cubicBezTo>
                    <a:cubicBezTo>
                      <a:pt x="10451" y="12963"/>
                      <a:pt x="10407" y="12951"/>
                      <a:pt x="10365" y="12951"/>
                    </a:cubicBezTo>
                    <a:cubicBezTo>
                      <a:pt x="10235" y="12951"/>
                      <a:pt x="10127" y="13058"/>
                      <a:pt x="10018" y="13118"/>
                    </a:cubicBezTo>
                    <a:cubicBezTo>
                      <a:pt x="9934" y="13164"/>
                      <a:pt x="9843" y="13185"/>
                      <a:pt x="9751" y="13185"/>
                    </a:cubicBezTo>
                    <a:cubicBezTo>
                      <a:pt x="9493" y="13185"/>
                      <a:pt x="9227" y="13022"/>
                      <a:pt x="9074" y="12798"/>
                    </a:cubicBezTo>
                    <a:cubicBezTo>
                      <a:pt x="8850" y="12510"/>
                      <a:pt x="8754" y="12142"/>
                      <a:pt x="8578" y="11806"/>
                    </a:cubicBezTo>
                    <a:cubicBezTo>
                      <a:pt x="8018" y="10718"/>
                      <a:pt x="6786" y="10206"/>
                      <a:pt x="5665" y="9742"/>
                    </a:cubicBezTo>
                    <a:cubicBezTo>
                      <a:pt x="5609" y="9726"/>
                      <a:pt x="5553" y="9718"/>
                      <a:pt x="5499" y="9718"/>
                    </a:cubicBezTo>
                    <a:cubicBezTo>
                      <a:pt x="5445" y="9718"/>
                      <a:pt x="5393" y="9726"/>
                      <a:pt x="5345" y="9742"/>
                    </a:cubicBezTo>
                    <a:cubicBezTo>
                      <a:pt x="5041" y="9870"/>
                      <a:pt x="5169" y="10206"/>
                      <a:pt x="5041" y="10430"/>
                    </a:cubicBezTo>
                    <a:cubicBezTo>
                      <a:pt x="4971" y="10546"/>
                      <a:pt x="4868" y="10594"/>
                      <a:pt x="4751" y="10594"/>
                    </a:cubicBezTo>
                    <a:cubicBezTo>
                      <a:pt x="4500" y="10594"/>
                      <a:pt x="4187" y="10372"/>
                      <a:pt x="4001" y="10142"/>
                    </a:cubicBezTo>
                    <a:cubicBezTo>
                      <a:pt x="3813" y="9883"/>
                      <a:pt x="3503" y="9606"/>
                      <a:pt x="3237" y="9606"/>
                    </a:cubicBezTo>
                    <a:cubicBezTo>
                      <a:pt x="3142" y="9606"/>
                      <a:pt x="3053" y="9641"/>
                      <a:pt x="2977" y="9726"/>
                    </a:cubicBezTo>
                    <a:cubicBezTo>
                      <a:pt x="3169" y="10094"/>
                      <a:pt x="2929" y="10542"/>
                      <a:pt x="2513" y="10558"/>
                    </a:cubicBezTo>
                    <a:cubicBezTo>
                      <a:pt x="2372" y="10558"/>
                      <a:pt x="2242" y="10496"/>
                      <a:pt x="2113" y="10496"/>
                    </a:cubicBezTo>
                    <a:cubicBezTo>
                      <a:pt x="2081" y="10496"/>
                      <a:pt x="2049" y="10500"/>
                      <a:pt x="2017" y="10510"/>
                    </a:cubicBezTo>
                    <a:cubicBezTo>
                      <a:pt x="1553" y="10638"/>
                      <a:pt x="1873" y="11454"/>
                      <a:pt x="1569" y="11822"/>
                    </a:cubicBezTo>
                    <a:cubicBezTo>
                      <a:pt x="1497" y="11908"/>
                      <a:pt x="1428" y="11940"/>
                      <a:pt x="1358" y="11940"/>
                    </a:cubicBezTo>
                    <a:cubicBezTo>
                      <a:pt x="1160" y="11940"/>
                      <a:pt x="961" y="11677"/>
                      <a:pt x="700" y="11677"/>
                    </a:cubicBezTo>
                    <a:cubicBezTo>
                      <a:pt x="546" y="11677"/>
                      <a:pt x="371" y="11769"/>
                      <a:pt x="161" y="12062"/>
                    </a:cubicBezTo>
                    <a:cubicBezTo>
                      <a:pt x="113" y="12462"/>
                      <a:pt x="193" y="12638"/>
                      <a:pt x="321" y="12782"/>
                    </a:cubicBezTo>
                    <a:cubicBezTo>
                      <a:pt x="625" y="13086"/>
                      <a:pt x="625" y="13566"/>
                      <a:pt x="369" y="13886"/>
                    </a:cubicBezTo>
                    <a:cubicBezTo>
                      <a:pt x="289" y="13982"/>
                      <a:pt x="241" y="14094"/>
                      <a:pt x="257" y="14206"/>
                    </a:cubicBezTo>
                    <a:cubicBezTo>
                      <a:pt x="289" y="14558"/>
                      <a:pt x="593" y="14814"/>
                      <a:pt x="849" y="15054"/>
                    </a:cubicBezTo>
                    <a:cubicBezTo>
                      <a:pt x="1114" y="15275"/>
                      <a:pt x="932" y="15672"/>
                      <a:pt x="627" y="15672"/>
                    </a:cubicBezTo>
                    <a:cubicBezTo>
                      <a:pt x="601" y="15672"/>
                      <a:pt x="573" y="15669"/>
                      <a:pt x="545" y="15662"/>
                    </a:cubicBezTo>
                    <a:cubicBezTo>
                      <a:pt x="401" y="15630"/>
                      <a:pt x="257" y="15598"/>
                      <a:pt x="129" y="15582"/>
                    </a:cubicBezTo>
                    <a:lnTo>
                      <a:pt x="129" y="15582"/>
                    </a:lnTo>
                    <a:cubicBezTo>
                      <a:pt x="1" y="15982"/>
                      <a:pt x="241" y="16382"/>
                      <a:pt x="561" y="16654"/>
                    </a:cubicBezTo>
                    <a:cubicBezTo>
                      <a:pt x="865" y="16926"/>
                      <a:pt x="1233" y="17102"/>
                      <a:pt x="1489" y="17422"/>
                    </a:cubicBezTo>
                    <a:cubicBezTo>
                      <a:pt x="1809" y="17806"/>
                      <a:pt x="1953" y="18366"/>
                      <a:pt x="2401" y="18574"/>
                    </a:cubicBezTo>
                    <a:cubicBezTo>
                      <a:pt x="2657" y="18686"/>
                      <a:pt x="2961" y="18654"/>
                      <a:pt x="3249" y="18718"/>
                    </a:cubicBezTo>
                    <a:cubicBezTo>
                      <a:pt x="3537" y="18782"/>
                      <a:pt x="3809" y="19070"/>
                      <a:pt x="3713" y="19342"/>
                    </a:cubicBezTo>
                    <a:cubicBezTo>
                      <a:pt x="3649" y="19486"/>
                      <a:pt x="3505" y="19582"/>
                      <a:pt x="3569" y="19774"/>
                    </a:cubicBezTo>
                    <a:cubicBezTo>
                      <a:pt x="3617" y="19854"/>
                      <a:pt x="3681" y="19919"/>
                      <a:pt x="3761" y="19951"/>
                    </a:cubicBezTo>
                    <a:cubicBezTo>
                      <a:pt x="4133" y="20125"/>
                      <a:pt x="4534" y="20213"/>
                      <a:pt x="4935" y="20213"/>
                    </a:cubicBezTo>
                    <a:cubicBezTo>
                      <a:pt x="5378" y="20213"/>
                      <a:pt x="5822" y="20105"/>
                      <a:pt x="6225" y="19887"/>
                    </a:cubicBezTo>
                    <a:cubicBezTo>
                      <a:pt x="6337" y="19806"/>
                      <a:pt x="6481" y="19758"/>
                      <a:pt x="6625" y="19742"/>
                    </a:cubicBezTo>
                    <a:cubicBezTo>
                      <a:pt x="6818" y="19758"/>
                      <a:pt x="7010" y="19854"/>
                      <a:pt x="7154" y="19999"/>
                    </a:cubicBezTo>
                    <a:cubicBezTo>
                      <a:pt x="7611" y="20327"/>
                      <a:pt x="8163" y="20501"/>
                      <a:pt x="8721" y="20501"/>
                    </a:cubicBezTo>
                    <a:cubicBezTo>
                      <a:pt x="8925" y="20501"/>
                      <a:pt x="9129" y="20478"/>
                      <a:pt x="9330" y="20431"/>
                    </a:cubicBezTo>
                    <a:lnTo>
                      <a:pt x="9330" y="20431"/>
                    </a:lnTo>
                    <a:lnTo>
                      <a:pt x="9218" y="21007"/>
                    </a:lnTo>
                    <a:cubicBezTo>
                      <a:pt x="9634" y="21023"/>
                      <a:pt x="10018" y="21103"/>
                      <a:pt x="10402" y="21247"/>
                    </a:cubicBezTo>
                    <a:cubicBezTo>
                      <a:pt x="10162" y="21823"/>
                      <a:pt x="9074" y="21503"/>
                      <a:pt x="8802" y="21983"/>
                    </a:cubicBezTo>
                    <a:cubicBezTo>
                      <a:pt x="9394" y="22047"/>
                      <a:pt x="10002" y="22079"/>
                      <a:pt x="10594" y="22079"/>
                    </a:cubicBezTo>
                    <a:cubicBezTo>
                      <a:pt x="11106" y="22079"/>
                      <a:pt x="11618" y="22063"/>
                      <a:pt x="12114" y="22015"/>
                    </a:cubicBezTo>
                    <a:cubicBezTo>
                      <a:pt x="12306" y="21919"/>
                      <a:pt x="12514" y="21807"/>
                      <a:pt x="12706" y="21727"/>
                    </a:cubicBezTo>
                    <a:cubicBezTo>
                      <a:pt x="13234" y="21487"/>
                      <a:pt x="13778" y="21279"/>
                      <a:pt x="14290" y="21071"/>
                    </a:cubicBezTo>
                    <a:cubicBezTo>
                      <a:pt x="14802" y="20863"/>
                      <a:pt x="15314" y="20671"/>
                      <a:pt x="15810" y="20415"/>
                    </a:cubicBezTo>
                    <a:cubicBezTo>
                      <a:pt x="15874" y="20399"/>
                      <a:pt x="15938" y="20351"/>
                      <a:pt x="15970" y="20287"/>
                    </a:cubicBezTo>
                    <a:cubicBezTo>
                      <a:pt x="16050" y="20143"/>
                      <a:pt x="15938" y="19983"/>
                      <a:pt x="15826" y="19854"/>
                    </a:cubicBezTo>
                    <a:cubicBezTo>
                      <a:pt x="15330" y="19230"/>
                      <a:pt x="15010" y="18478"/>
                      <a:pt x="14946" y="17678"/>
                    </a:cubicBezTo>
                    <a:cubicBezTo>
                      <a:pt x="14866" y="17390"/>
                      <a:pt x="15010" y="17070"/>
                      <a:pt x="15298" y="16942"/>
                    </a:cubicBezTo>
                    <a:cubicBezTo>
                      <a:pt x="15842" y="16542"/>
                      <a:pt x="16466" y="16270"/>
                      <a:pt x="17138" y="16110"/>
                    </a:cubicBezTo>
                    <a:cubicBezTo>
                      <a:pt x="17314" y="16078"/>
                      <a:pt x="17474" y="16014"/>
                      <a:pt x="17618" y="15918"/>
                    </a:cubicBezTo>
                    <a:cubicBezTo>
                      <a:pt x="17730" y="15790"/>
                      <a:pt x="17810" y="15662"/>
                      <a:pt x="17890" y="15534"/>
                    </a:cubicBezTo>
                    <a:cubicBezTo>
                      <a:pt x="18088" y="15266"/>
                      <a:pt x="18385" y="15110"/>
                      <a:pt x="18706" y="15110"/>
                    </a:cubicBezTo>
                    <a:cubicBezTo>
                      <a:pt x="18748" y="15110"/>
                      <a:pt x="18791" y="15113"/>
                      <a:pt x="18834" y="15118"/>
                    </a:cubicBezTo>
                    <a:cubicBezTo>
                      <a:pt x="18914" y="15118"/>
                      <a:pt x="18978" y="15150"/>
                      <a:pt x="19010" y="15214"/>
                    </a:cubicBezTo>
                    <a:cubicBezTo>
                      <a:pt x="19074" y="15358"/>
                      <a:pt x="18866" y="15438"/>
                      <a:pt x="18722" y="15518"/>
                    </a:cubicBezTo>
                    <a:cubicBezTo>
                      <a:pt x="18402" y="15678"/>
                      <a:pt x="18338" y="16142"/>
                      <a:pt x="18402" y="16510"/>
                    </a:cubicBezTo>
                    <a:cubicBezTo>
                      <a:pt x="18450" y="16878"/>
                      <a:pt x="18578" y="17262"/>
                      <a:pt x="18434" y="17598"/>
                    </a:cubicBezTo>
                    <a:cubicBezTo>
                      <a:pt x="18322" y="17870"/>
                      <a:pt x="18066" y="18062"/>
                      <a:pt x="17938" y="18318"/>
                    </a:cubicBezTo>
                    <a:cubicBezTo>
                      <a:pt x="17698" y="18782"/>
                      <a:pt x="17842" y="19326"/>
                      <a:pt x="17906" y="19838"/>
                    </a:cubicBezTo>
                    <a:cubicBezTo>
                      <a:pt x="17922" y="20031"/>
                      <a:pt x="17922" y="20223"/>
                      <a:pt x="17906" y="20415"/>
                    </a:cubicBezTo>
                    <a:cubicBezTo>
                      <a:pt x="18610" y="20079"/>
                      <a:pt x="19282" y="19694"/>
                      <a:pt x="19939" y="19262"/>
                    </a:cubicBezTo>
                    <a:lnTo>
                      <a:pt x="19939" y="19262"/>
                    </a:lnTo>
                    <a:cubicBezTo>
                      <a:pt x="19930" y="19263"/>
                      <a:pt x="19922" y="19263"/>
                      <a:pt x="19914" y="19263"/>
                    </a:cubicBezTo>
                    <a:cubicBezTo>
                      <a:pt x="19682" y="19263"/>
                      <a:pt x="19453" y="19048"/>
                      <a:pt x="19282" y="18862"/>
                    </a:cubicBezTo>
                    <a:cubicBezTo>
                      <a:pt x="19170" y="18750"/>
                      <a:pt x="19074" y="18606"/>
                      <a:pt x="19042" y="18462"/>
                    </a:cubicBezTo>
                    <a:cubicBezTo>
                      <a:pt x="19026" y="18318"/>
                      <a:pt x="19042" y="18190"/>
                      <a:pt x="19106" y="18062"/>
                    </a:cubicBezTo>
                    <a:cubicBezTo>
                      <a:pt x="19266" y="17614"/>
                      <a:pt x="19602" y="17278"/>
                      <a:pt x="19907" y="16910"/>
                    </a:cubicBezTo>
                    <a:cubicBezTo>
                      <a:pt x="20195" y="16542"/>
                      <a:pt x="20451" y="16110"/>
                      <a:pt x="20403" y="15630"/>
                    </a:cubicBezTo>
                    <a:cubicBezTo>
                      <a:pt x="20355" y="15150"/>
                      <a:pt x="19971" y="14702"/>
                      <a:pt x="19987" y="14190"/>
                    </a:cubicBezTo>
                    <a:cubicBezTo>
                      <a:pt x="20003" y="13694"/>
                      <a:pt x="20451" y="13102"/>
                      <a:pt x="20899" y="12862"/>
                    </a:cubicBezTo>
                    <a:cubicBezTo>
                      <a:pt x="21071" y="12772"/>
                      <a:pt x="21288" y="12707"/>
                      <a:pt x="21495" y="12707"/>
                    </a:cubicBezTo>
                    <a:cubicBezTo>
                      <a:pt x="21732" y="12707"/>
                      <a:pt x="21955" y="12792"/>
                      <a:pt x="22083" y="13022"/>
                    </a:cubicBezTo>
                    <a:cubicBezTo>
                      <a:pt x="22307" y="13406"/>
                      <a:pt x="21747" y="13918"/>
                      <a:pt x="21939" y="14110"/>
                    </a:cubicBezTo>
                    <a:cubicBezTo>
                      <a:pt x="21991" y="14150"/>
                      <a:pt x="22066" y="14178"/>
                      <a:pt x="22135" y="14178"/>
                    </a:cubicBezTo>
                    <a:cubicBezTo>
                      <a:pt x="22150" y="14178"/>
                      <a:pt x="22165" y="14177"/>
                      <a:pt x="22179" y="14174"/>
                    </a:cubicBezTo>
                    <a:cubicBezTo>
                      <a:pt x="22451" y="14206"/>
                      <a:pt x="22691" y="14350"/>
                      <a:pt x="22819" y="14590"/>
                    </a:cubicBezTo>
                    <a:cubicBezTo>
                      <a:pt x="22947" y="14830"/>
                      <a:pt x="22947" y="15134"/>
                      <a:pt x="22803" y="15374"/>
                    </a:cubicBezTo>
                    <a:cubicBezTo>
                      <a:pt x="22499" y="15902"/>
                      <a:pt x="21747" y="15886"/>
                      <a:pt x="21219" y="16206"/>
                    </a:cubicBezTo>
                    <a:cubicBezTo>
                      <a:pt x="21155" y="16238"/>
                      <a:pt x="21091" y="16302"/>
                      <a:pt x="21059" y="16366"/>
                    </a:cubicBezTo>
                    <a:cubicBezTo>
                      <a:pt x="20979" y="16510"/>
                      <a:pt x="21059" y="16702"/>
                      <a:pt x="21091" y="16862"/>
                    </a:cubicBezTo>
                    <a:cubicBezTo>
                      <a:pt x="21299" y="17614"/>
                      <a:pt x="20835" y="18382"/>
                      <a:pt x="20355" y="18974"/>
                    </a:cubicBezTo>
                    <a:cubicBezTo>
                      <a:pt x="21923" y="17870"/>
                      <a:pt x="23299" y="16494"/>
                      <a:pt x="24419" y="14926"/>
                    </a:cubicBezTo>
                    <a:cubicBezTo>
                      <a:pt x="24243" y="14414"/>
                      <a:pt x="23843" y="13934"/>
                      <a:pt x="23907" y="13390"/>
                    </a:cubicBezTo>
                    <a:cubicBezTo>
                      <a:pt x="23955" y="13198"/>
                      <a:pt x="24003" y="12990"/>
                      <a:pt x="24035" y="12798"/>
                    </a:cubicBezTo>
                    <a:cubicBezTo>
                      <a:pt x="24051" y="12190"/>
                      <a:pt x="23379" y="11854"/>
                      <a:pt x="22803" y="11790"/>
                    </a:cubicBezTo>
                    <a:cubicBezTo>
                      <a:pt x="22211" y="11742"/>
                      <a:pt x="21571" y="11806"/>
                      <a:pt x="21107" y="11454"/>
                    </a:cubicBezTo>
                    <a:cubicBezTo>
                      <a:pt x="20451" y="10958"/>
                      <a:pt x="20579" y="9806"/>
                      <a:pt x="21219" y="9294"/>
                    </a:cubicBezTo>
                    <a:cubicBezTo>
                      <a:pt x="21554" y="9026"/>
                      <a:pt x="21972" y="8911"/>
                      <a:pt x="22403" y="8911"/>
                    </a:cubicBezTo>
                    <a:cubicBezTo>
                      <a:pt x="22795" y="8911"/>
                      <a:pt x="23197" y="9006"/>
                      <a:pt x="23555" y="9166"/>
                    </a:cubicBezTo>
                    <a:cubicBezTo>
                      <a:pt x="23857" y="9301"/>
                      <a:pt x="24214" y="9478"/>
                      <a:pt x="24524" y="9478"/>
                    </a:cubicBezTo>
                    <a:cubicBezTo>
                      <a:pt x="24689" y="9478"/>
                      <a:pt x="24840" y="9427"/>
                      <a:pt x="24963" y="9294"/>
                    </a:cubicBezTo>
                    <a:cubicBezTo>
                      <a:pt x="25187" y="9054"/>
                      <a:pt x="25171" y="8670"/>
                      <a:pt x="25347" y="8398"/>
                    </a:cubicBezTo>
                    <a:cubicBezTo>
                      <a:pt x="25571" y="8046"/>
                      <a:pt x="26099" y="7998"/>
                      <a:pt x="26371" y="7678"/>
                    </a:cubicBezTo>
                    <a:cubicBezTo>
                      <a:pt x="26643" y="7342"/>
                      <a:pt x="26563" y="6830"/>
                      <a:pt x="26563" y="6382"/>
                    </a:cubicBezTo>
                    <a:cubicBezTo>
                      <a:pt x="26611" y="5549"/>
                      <a:pt x="26995" y="4781"/>
                      <a:pt x="27651" y="4253"/>
                    </a:cubicBezTo>
                    <a:cubicBezTo>
                      <a:pt x="27603" y="2845"/>
                      <a:pt x="27395" y="1453"/>
                      <a:pt x="27027" y="93"/>
                    </a:cubicBezTo>
                    <a:cubicBezTo>
                      <a:pt x="26932" y="34"/>
                      <a:pt x="26828" y="1"/>
                      <a:pt x="26722"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202" name="Google Shape;20202;p59"/>
          <p:cNvSpPr txBox="1"/>
          <p:nvPr/>
        </p:nvSpPr>
        <p:spPr>
          <a:xfrm>
            <a:off x="2928993" y="1753775"/>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How many?</a:t>
            </a:r>
            <a:endParaRPr sz="2000">
              <a:solidFill>
                <a:schemeClr val="accent2"/>
              </a:solidFill>
              <a:latin typeface="Big Shoulders Text"/>
              <a:ea typeface="Big Shoulders Text"/>
              <a:cs typeface="Big Shoulders Text"/>
              <a:sym typeface="Big Shoulders Text"/>
            </a:endParaRPr>
          </a:p>
        </p:txBody>
      </p:sp>
      <p:sp>
        <p:nvSpPr>
          <p:cNvPr id="20203" name="Google Shape;20203;p59"/>
          <p:cNvSpPr txBox="1"/>
          <p:nvPr/>
        </p:nvSpPr>
        <p:spPr>
          <a:xfrm>
            <a:off x="2815547" y="2164675"/>
            <a:ext cx="25227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About 10, roughly!</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Your palm width makes a good ‘guestimate’ of 10 degrees.</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cxnSp>
        <p:nvCxnSpPr>
          <p:cNvPr id="20204" name="Google Shape;20204;p59"/>
          <p:cNvCxnSpPr/>
          <p:nvPr/>
        </p:nvCxnSpPr>
        <p:spPr>
          <a:xfrm>
            <a:off x="2929000" y="2164682"/>
            <a:ext cx="1746000" cy="0"/>
          </a:xfrm>
          <a:prstGeom prst="straightConnector1">
            <a:avLst/>
          </a:prstGeom>
          <a:noFill/>
          <a:ln cap="flat" cmpd="sng" w="19050">
            <a:solidFill>
              <a:srgbClr val="708EC0"/>
            </a:solidFill>
            <a:prstDash val="solid"/>
            <a:round/>
            <a:headEnd len="med" w="med" type="none"/>
            <a:tailEnd len="med" w="med" type="none"/>
          </a:ln>
        </p:spPr>
      </p:cxnSp>
      <p:sp>
        <p:nvSpPr>
          <p:cNvPr id="20205" name="Google Shape;20205;p59"/>
          <p:cNvSpPr txBox="1"/>
          <p:nvPr/>
        </p:nvSpPr>
        <p:spPr>
          <a:xfrm>
            <a:off x="421943" y="324759"/>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Zenith</a:t>
            </a:r>
            <a:endParaRPr sz="2000">
              <a:solidFill>
                <a:schemeClr val="accent2"/>
              </a:solidFill>
              <a:latin typeface="Big Shoulders Text"/>
              <a:ea typeface="Big Shoulders Text"/>
              <a:cs typeface="Big Shoulders Text"/>
              <a:sym typeface="Big Shoulders Text"/>
            </a:endParaRPr>
          </a:p>
        </p:txBody>
      </p:sp>
      <p:sp>
        <p:nvSpPr>
          <p:cNvPr id="20206" name="Google Shape;20206;p59"/>
          <p:cNvSpPr txBox="1"/>
          <p:nvPr/>
        </p:nvSpPr>
        <p:spPr>
          <a:xfrm>
            <a:off x="299175" y="735675"/>
            <a:ext cx="2479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If one hand is pointing up to the zenith, and the other is out to the flat horizon, how many ‘hands’ or ‘palm widths’ fit between the horizon and the zenith?</a:t>
            </a:r>
            <a:endParaRPr>
              <a:solidFill>
                <a:schemeClr val="accent3"/>
              </a:solidFill>
              <a:latin typeface="Roboto"/>
              <a:ea typeface="Roboto"/>
              <a:cs typeface="Roboto"/>
              <a:sym typeface="Roboto"/>
            </a:endParaRPr>
          </a:p>
        </p:txBody>
      </p:sp>
      <p:cxnSp>
        <p:nvCxnSpPr>
          <p:cNvPr id="20207" name="Google Shape;20207;p59"/>
          <p:cNvCxnSpPr/>
          <p:nvPr/>
        </p:nvCxnSpPr>
        <p:spPr>
          <a:xfrm>
            <a:off x="421950" y="735666"/>
            <a:ext cx="1746000" cy="0"/>
          </a:xfrm>
          <a:prstGeom prst="straightConnector1">
            <a:avLst/>
          </a:prstGeom>
          <a:noFill/>
          <a:ln cap="flat" cmpd="sng" w="19050">
            <a:solidFill>
              <a:srgbClr val="708EC0"/>
            </a:solidFill>
            <a:prstDash val="solid"/>
            <a:round/>
            <a:headEnd len="med" w="med" type="none"/>
            <a:tailEnd len="med" w="med" type="none"/>
          </a:ln>
        </p:spPr>
      </p:cxnSp>
      <p:sp>
        <p:nvSpPr>
          <p:cNvPr id="20208" name="Google Shape;20208;p59"/>
          <p:cNvSpPr txBox="1"/>
          <p:nvPr/>
        </p:nvSpPr>
        <p:spPr>
          <a:xfrm>
            <a:off x="4484118" y="3282650"/>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How high?</a:t>
            </a:r>
            <a:endParaRPr sz="2000">
              <a:solidFill>
                <a:schemeClr val="accent2"/>
              </a:solidFill>
              <a:latin typeface="Big Shoulders Text"/>
              <a:ea typeface="Big Shoulders Text"/>
              <a:cs typeface="Big Shoulders Text"/>
              <a:sym typeface="Big Shoulders Text"/>
            </a:endParaRPr>
          </a:p>
        </p:txBody>
      </p:sp>
      <p:sp>
        <p:nvSpPr>
          <p:cNvPr id="20209" name="Google Shape;20209;p59"/>
          <p:cNvSpPr txBox="1"/>
          <p:nvPr/>
        </p:nvSpPr>
        <p:spPr>
          <a:xfrm>
            <a:off x="4433972" y="3693550"/>
            <a:ext cx="25227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If Jupiter were to appear 20 degrees above the southern horizon at 8pm tonight, how many ‘hands’ might we use to work out how ‘high’ Jupiter would be?</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cxnSp>
        <p:nvCxnSpPr>
          <p:cNvPr id="20210" name="Google Shape;20210;p59"/>
          <p:cNvCxnSpPr/>
          <p:nvPr/>
        </p:nvCxnSpPr>
        <p:spPr>
          <a:xfrm>
            <a:off x="4484125" y="3693557"/>
            <a:ext cx="1746000" cy="0"/>
          </a:xfrm>
          <a:prstGeom prst="straightConnector1">
            <a:avLst/>
          </a:prstGeom>
          <a:noFill/>
          <a:ln cap="flat" cmpd="sng" w="19050">
            <a:solidFill>
              <a:srgbClr val="708EC0"/>
            </a:solidFill>
            <a:prstDash val="solid"/>
            <a:round/>
            <a:headEnd len="med" w="med" type="none"/>
            <a:tailEnd len="med" w="med" type="none"/>
          </a:ln>
        </p:spPr>
      </p:cxnSp>
      <p:pic>
        <p:nvPicPr>
          <p:cNvPr id="20211" name="Google Shape;20211;p59"/>
          <p:cNvPicPr preferRelativeResize="0"/>
          <p:nvPr/>
        </p:nvPicPr>
        <p:blipFill>
          <a:blip r:embed="rId3">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02"/>
                                        </p:tgtEl>
                                        <p:attrNameLst>
                                          <p:attrName>style.visibility</p:attrName>
                                        </p:attrNameLst>
                                      </p:cBhvr>
                                      <p:to>
                                        <p:strVal val="visible"/>
                                      </p:to>
                                    </p:set>
                                    <p:animEffect filter="fade" transition="in">
                                      <p:cBhvr>
                                        <p:cTn dur="1000"/>
                                        <p:tgtEl>
                                          <p:spTgt spid="20202"/>
                                        </p:tgtEl>
                                      </p:cBhvr>
                                    </p:animEffect>
                                  </p:childTnLst>
                                </p:cTn>
                              </p:par>
                              <p:par>
                                <p:cTn fill="hold" nodeType="withEffect" presetClass="entr" presetID="10" presetSubtype="0">
                                  <p:stCondLst>
                                    <p:cond delay="0"/>
                                  </p:stCondLst>
                                  <p:childTnLst>
                                    <p:set>
                                      <p:cBhvr>
                                        <p:cTn dur="1" fill="hold">
                                          <p:stCondLst>
                                            <p:cond delay="0"/>
                                          </p:stCondLst>
                                        </p:cTn>
                                        <p:tgtEl>
                                          <p:spTgt spid="20203"/>
                                        </p:tgtEl>
                                        <p:attrNameLst>
                                          <p:attrName>style.visibility</p:attrName>
                                        </p:attrNameLst>
                                      </p:cBhvr>
                                      <p:to>
                                        <p:strVal val="visible"/>
                                      </p:to>
                                    </p:set>
                                    <p:animEffect filter="fade" transition="in">
                                      <p:cBhvr>
                                        <p:cTn dur="1000"/>
                                        <p:tgtEl>
                                          <p:spTgt spid="20203"/>
                                        </p:tgtEl>
                                      </p:cBhvr>
                                    </p:animEffect>
                                  </p:childTnLst>
                                </p:cTn>
                              </p:par>
                              <p:par>
                                <p:cTn fill="hold" nodeType="withEffect" presetClass="entr" presetID="10" presetSubtype="0">
                                  <p:stCondLst>
                                    <p:cond delay="0"/>
                                  </p:stCondLst>
                                  <p:childTnLst>
                                    <p:set>
                                      <p:cBhvr>
                                        <p:cTn dur="1" fill="hold">
                                          <p:stCondLst>
                                            <p:cond delay="0"/>
                                          </p:stCondLst>
                                        </p:cTn>
                                        <p:tgtEl>
                                          <p:spTgt spid="20204"/>
                                        </p:tgtEl>
                                        <p:attrNameLst>
                                          <p:attrName>style.visibility</p:attrName>
                                        </p:attrNameLst>
                                      </p:cBhvr>
                                      <p:to>
                                        <p:strVal val="visible"/>
                                      </p:to>
                                    </p:set>
                                    <p:animEffect filter="fade" transition="in">
                                      <p:cBhvr>
                                        <p:cTn dur="1000"/>
                                        <p:tgtEl>
                                          <p:spTgt spid="2020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08"/>
                                        </p:tgtEl>
                                        <p:attrNameLst>
                                          <p:attrName>style.visibility</p:attrName>
                                        </p:attrNameLst>
                                      </p:cBhvr>
                                      <p:to>
                                        <p:strVal val="visible"/>
                                      </p:to>
                                    </p:set>
                                    <p:animEffect filter="fade" transition="in">
                                      <p:cBhvr>
                                        <p:cTn dur="1000"/>
                                        <p:tgtEl>
                                          <p:spTgt spid="20208"/>
                                        </p:tgtEl>
                                      </p:cBhvr>
                                    </p:animEffect>
                                  </p:childTnLst>
                                </p:cTn>
                              </p:par>
                              <p:par>
                                <p:cTn fill="hold" nodeType="withEffect" presetClass="entr" presetID="10" presetSubtype="0">
                                  <p:stCondLst>
                                    <p:cond delay="0"/>
                                  </p:stCondLst>
                                  <p:childTnLst>
                                    <p:set>
                                      <p:cBhvr>
                                        <p:cTn dur="1" fill="hold">
                                          <p:stCondLst>
                                            <p:cond delay="0"/>
                                          </p:stCondLst>
                                        </p:cTn>
                                        <p:tgtEl>
                                          <p:spTgt spid="20209"/>
                                        </p:tgtEl>
                                        <p:attrNameLst>
                                          <p:attrName>style.visibility</p:attrName>
                                        </p:attrNameLst>
                                      </p:cBhvr>
                                      <p:to>
                                        <p:strVal val="visible"/>
                                      </p:to>
                                    </p:set>
                                    <p:animEffect filter="fade" transition="in">
                                      <p:cBhvr>
                                        <p:cTn dur="1000"/>
                                        <p:tgtEl>
                                          <p:spTgt spid="20209"/>
                                        </p:tgtEl>
                                      </p:cBhvr>
                                    </p:animEffect>
                                  </p:childTnLst>
                                </p:cTn>
                              </p:par>
                              <p:par>
                                <p:cTn fill="hold" nodeType="withEffect" presetClass="entr" presetID="10" presetSubtype="0">
                                  <p:stCondLst>
                                    <p:cond delay="0"/>
                                  </p:stCondLst>
                                  <p:childTnLst>
                                    <p:set>
                                      <p:cBhvr>
                                        <p:cTn dur="1" fill="hold">
                                          <p:stCondLst>
                                            <p:cond delay="0"/>
                                          </p:stCondLst>
                                        </p:cTn>
                                        <p:tgtEl>
                                          <p:spTgt spid="20210"/>
                                        </p:tgtEl>
                                        <p:attrNameLst>
                                          <p:attrName>style.visibility</p:attrName>
                                        </p:attrNameLst>
                                      </p:cBhvr>
                                      <p:to>
                                        <p:strVal val="visible"/>
                                      </p:to>
                                    </p:set>
                                    <p:animEffect filter="fade" transition="in">
                                      <p:cBhvr>
                                        <p:cTn dur="1000"/>
                                        <p:tgtEl>
                                          <p:spTgt spid="202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15" name="Shape 20215"/>
        <p:cNvGrpSpPr/>
        <p:nvPr/>
      </p:nvGrpSpPr>
      <p:grpSpPr>
        <a:xfrm>
          <a:off x="0" y="0"/>
          <a:ext cx="0" cy="0"/>
          <a:chOff x="0" y="0"/>
          <a:chExt cx="0" cy="0"/>
        </a:xfrm>
      </p:grpSpPr>
      <p:sp>
        <p:nvSpPr>
          <p:cNvPr id="20216" name="Google Shape;20216;p60"/>
          <p:cNvSpPr txBox="1"/>
          <p:nvPr>
            <p:ph idx="1" type="body"/>
          </p:nvPr>
        </p:nvSpPr>
        <p:spPr>
          <a:xfrm>
            <a:off x="501600" y="1152475"/>
            <a:ext cx="7754100" cy="34515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450"/>
              <a:t>Today you will get to make and take home your own planisphere!</a:t>
            </a:r>
            <a:endParaRPr sz="1450"/>
          </a:p>
          <a:p>
            <a:pPr indent="0" lvl="0" marL="0" rtl="0" algn="l">
              <a:lnSpc>
                <a:spcPct val="115000"/>
              </a:lnSpc>
              <a:spcBef>
                <a:spcPts val="1600"/>
              </a:spcBef>
              <a:spcAft>
                <a:spcPts val="0"/>
              </a:spcAft>
              <a:buClr>
                <a:schemeClr val="dk1"/>
              </a:buClr>
              <a:buSzPts val="1100"/>
              <a:buFont typeface="Arial"/>
              <a:buNone/>
            </a:pPr>
            <a:r>
              <a:rPr lang="en" sz="1450"/>
              <a:t>What is a planisphere?</a:t>
            </a:r>
            <a:endParaRPr sz="1450"/>
          </a:p>
          <a:p>
            <a:pPr indent="0" lvl="0" marL="0" rtl="0" algn="l">
              <a:lnSpc>
                <a:spcPct val="115000"/>
              </a:lnSpc>
              <a:spcBef>
                <a:spcPts val="1600"/>
              </a:spcBef>
              <a:spcAft>
                <a:spcPts val="0"/>
              </a:spcAft>
              <a:buClr>
                <a:schemeClr val="dk1"/>
              </a:buClr>
              <a:buSzPts val="1100"/>
              <a:buFont typeface="Arial"/>
              <a:buNone/>
            </a:pPr>
            <a:r>
              <a:rPr lang="en" sz="1450"/>
              <a:t>A planisphere is a star chart that you can rotate to a date and time that you plan to look out at the night sky.  The sky map inside the window will then show what constellations can be seen at that date and time!</a:t>
            </a:r>
            <a:endParaRPr sz="1450"/>
          </a:p>
          <a:p>
            <a:pPr indent="0" lvl="0" marL="0" rtl="0" algn="l">
              <a:lnSpc>
                <a:spcPct val="115000"/>
              </a:lnSpc>
              <a:spcBef>
                <a:spcPts val="1600"/>
              </a:spcBef>
              <a:spcAft>
                <a:spcPts val="1600"/>
              </a:spcAft>
              <a:buNone/>
            </a:pPr>
            <a:r>
              <a:rPr lang="en" sz="1450"/>
              <a:t>The first chart to have the name ‘planisphere’ was made in 1624 by Jacob Bartsch, son in law of Johannes Kepler.  Kepler’s law of planetary motion describe the orbits of the planets around the sun.  A very stellar family!</a:t>
            </a:r>
            <a:endParaRPr sz="1450"/>
          </a:p>
        </p:txBody>
      </p:sp>
      <p:sp>
        <p:nvSpPr>
          <p:cNvPr id="20217" name="Google Shape;20217;p60"/>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Make a Planisphere</a:t>
            </a:r>
            <a:endParaRPr/>
          </a:p>
        </p:txBody>
      </p:sp>
      <p:pic>
        <p:nvPicPr>
          <p:cNvPr id="20218" name="Google Shape;20218;p60"/>
          <p:cNvPicPr preferRelativeResize="0"/>
          <p:nvPr/>
        </p:nvPicPr>
        <p:blipFill>
          <a:blip r:embed="rId3">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16">
                                            <p:txEl>
                                              <p:pRg end="0" st="0"/>
                                            </p:txEl>
                                          </p:spTgt>
                                        </p:tgtEl>
                                        <p:attrNameLst>
                                          <p:attrName>style.visibility</p:attrName>
                                        </p:attrNameLst>
                                      </p:cBhvr>
                                      <p:to>
                                        <p:strVal val="visible"/>
                                      </p:to>
                                    </p:set>
                                    <p:animEffect filter="fade" transition="in">
                                      <p:cBhvr>
                                        <p:cTn dur="1000"/>
                                        <p:tgtEl>
                                          <p:spTgt spid="20216">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16">
                                            <p:txEl>
                                              <p:pRg end="1" st="1"/>
                                            </p:txEl>
                                          </p:spTgt>
                                        </p:tgtEl>
                                        <p:attrNameLst>
                                          <p:attrName>style.visibility</p:attrName>
                                        </p:attrNameLst>
                                      </p:cBhvr>
                                      <p:to>
                                        <p:strVal val="visible"/>
                                      </p:to>
                                    </p:set>
                                    <p:animEffect filter="fade" transition="in">
                                      <p:cBhvr>
                                        <p:cTn dur="1000"/>
                                        <p:tgtEl>
                                          <p:spTgt spid="20216">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16">
                                            <p:txEl>
                                              <p:pRg end="2" st="2"/>
                                            </p:txEl>
                                          </p:spTgt>
                                        </p:tgtEl>
                                        <p:attrNameLst>
                                          <p:attrName>style.visibility</p:attrName>
                                        </p:attrNameLst>
                                      </p:cBhvr>
                                      <p:to>
                                        <p:strVal val="visible"/>
                                      </p:to>
                                    </p:set>
                                    <p:animEffect filter="fade" transition="in">
                                      <p:cBhvr>
                                        <p:cTn dur="1000"/>
                                        <p:tgtEl>
                                          <p:spTgt spid="20216">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16">
                                            <p:txEl>
                                              <p:pRg end="3" st="3"/>
                                            </p:txEl>
                                          </p:spTgt>
                                        </p:tgtEl>
                                        <p:attrNameLst>
                                          <p:attrName>style.visibility</p:attrName>
                                        </p:attrNameLst>
                                      </p:cBhvr>
                                      <p:to>
                                        <p:strVal val="visible"/>
                                      </p:to>
                                    </p:set>
                                    <p:animEffect filter="fade" transition="in">
                                      <p:cBhvr>
                                        <p:cTn dur="1000"/>
                                        <p:tgtEl>
                                          <p:spTgt spid="20216">
                                            <p:txEl>
                                              <p:pRg end="3" st="3"/>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22" name="Shape 20222"/>
        <p:cNvGrpSpPr/>
        <p:nvPr/>
      </p:nvGrpSpPr>
      <p:grpSpPr>
        <a:xfrm>
          <a:off x="0" y="0"/>
          <a:ext cx="0" cy="0"/>
          <a:chOff x="0" y="0"/>
          <a:chExt cx="0" cy="0"/>
        </a:xfrm>
      </p:grpSpPr>
      <p:sp>
        <p:nvSpPr>
          <p:cNvPr id="20223" name="Google Shape;20223;p61"/>
          <p:cNvSpPr txBox="1"/>
          <p:nvPr>
            <p:ph idx="1" type="body"/>
          </p:nvPr>
        </p:nvSpPr>
        <p:spPr>
          <a:xfrm>
            <a:off x="3359700" y="842650"/>
            <a:ext cx="5346000" cy="43011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350"/>
              <a:t>You will need </a:t>
            </a:r>
            <a:r>
              <a:rPr lang="en" sz="1350" u="sng">
                <a:solidFill>
                  <a:schemeClr val="hlink"/>
                </a:solidFill>
                <a:hlinkClick r:id="rId3"/>
              </a:rPr>
              <a:t>our planisphere pdf</a:t>
            </a:r>
            <a:r>
              <a:rPr lang="en" sz="1350"/>
              <a:t> printed on to two pieces of card.</a:t>
            </a:r>
            <a:endParaRPr sz="1350"/>
          </a:p>
          <a:p>
            <a:pPr indent="0" lvl="0" marL="0" rtl="0" algn="l">
              <a:lnSpc>
                <a:spcPct val="115000"/>
              </a:lnSpc>
              <a:spcBef>
                <a:spcPts val="1600"/>
              </a:spcBef>
              <a:spcAft>
                <a:spcPts val="0"/>
              </a:spcAft>
              <a:buNone/>
            </a:pPr>
            <a:r>
              <a:rPr lang="en" sz="1350"/>
              <a:t>Cut around the bold black line.  </a:t>
            </a:r>
            <a:endParaRPr sz="1350"/>
          </a:p>
          <a:p>
            <a:pPr indent="0" lvl="0" marL="0" rtl="0" algn="l">
              <a:lnSpc>
                <a:spcPct val="115000"/>
              </a:lnSpc>
              <a:spcBef>
                <a:spcPts val="1600"/>
              </a:spcBef>
              <a:spcAft>
                <a:spcPts val="0"/>
              </a:spcAft>
              <a:buNone/>
            </a:pPr>
            <a:r>
              <a:rPr lang="en" sz="1350"/>
              <a:t>Cut out the oval window too!</a:t>
            </a:r>
            <a:endParaRPr sz="1350"/>
          </a:p>
          <a:p>
            <a:pPr indent="0" lvl="0" marL="0" rtl="0" algn="l">
              <a:lnSpc>
                <a:spcPct val="115000"/>
              </a:lnSpc>
              <a:spcBef>
                <a:spcPts val="1600"/>
              </a:spcBef>
              <a:spcAft>
                <a:spcPts val="0"/>
              </a:spcAft>
              <a:buNone/>
            </a:pPr>
            <a:r>
              <a:rPr lang="en" sz="1350"/>
              <a:t>Fold on the dotted lines to make a small rectangular envelope at the back of the window.</a:t>
            </a:r>
            <a:endParaRPr sz="1350"/>
          </a:p>
          <a:p>
            <a:pPr indent="0" lvl="0" marL="0" rtl="0" algn="l">
              <a:lnSpc>
                <a:spcPct val="115000"/>
              </a:lnSpc>
              <a:spcBef>
                <a:spcPts val="1600"/>
              </a:spcBef>
              <a:spcAft>
                <a:spcPts val="0"/>
              </a:spcAft>
              <a:buNone/>
            </a:pPr>
            <a:r>
              <a:rPr lang="en" sz="1350"/>
              <a:t>Slide the star covered circle in!</a:t>
            </a:r>
            <a:endParaRPr sz="1350"/>
          </a:p>
          <a:p>
            <a:pPr indent="0" lvl="0" marL="0" rtl="0" algn="l">
              <a:lnSpc>
                <a:spcPct val="115000"/>
              </a:lnSpc>
              <a:spcBef>
                <a:spcPts val="1600"/>
              </a:spcBef>
              <a:spcAft>
                <a:spcPts val="0"/>
              </a:spcAft>
              <a:buNone/>
            </a:pPr>
            <a:r>
              <a:rPr lang="en" sz="1350"/>
              <a:t>You should be able to rotate the starry circle, keeping it inside the envelope, and see the stars through the envelope window.</a:t>
            </a:r>
            <a:endParaRPr sz="1350"/>
          </a:p>
          <a:p>
            <a:pPr indent="0" lvl="0" marL="0" rtl="0" algn="l">
              <a:lnSpc>
                <a:spcPct val="115000"/>
              </a:lnSpc>
              <a:spcBef>
                <a:spcPts val="1600"/>
              </a:spcBef>
              <a:spcAft>
                <a:spcPts val="1600"/>
              </a:spcAft>
              <a:buNone/>
            </a:pPr>
            <a:r>
              <a:rPr lang="en" sz="1350"/>
              <a:t>If you are more North or South, get a planisphere generated </a:t>
            </a:r>
            <a:r>
              <a:rPr lang="en" sz="1350" u="sng">
                <a:solidFill>
                  <a:schemeClr val="hlink"/>
                </a:solidFill>
                <a:hlinkClick r:id="rId4"/>
              </a:rPr>
              <a:t>for your latitude!</a:t>
            </a:r>
            <a:endParaRPr sz="1350"/>
          </a:p>
        </p:txBody>
      </p:sp>
      <p:sp>
        <p:nvSpPr>
          <p:cNvPr id="20224" name="Google Shape;20224;p61"/>
          <p:cNvSpPr txBox="1"/>
          <p:nvPr>
            <p:ph type="title"/>
          </p:nvPr>
        </p:nvSpPr>
        <p:spPr>
          <a:xfrm>
            <a:off x="713250" y="364675"/>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Make a Planisphere</a:t>
            </a:r>
            <a:endParaRPr/>
          </a:p>
        </p:txBody>
      </p:sp>
      <p:pic>
        <p:nvPicPr>
          <p:cNvPr id="20225" name="Google Shape;20225;p61"/>
          <p:cNvPicPr preferRelativeResize="0"/>
          <p:nvPr/>
        </p:nvPicPr>
        <p:blipFill>
          <a:blip r:embed="rId5">
            <a:alphaModFix/>
          </a:blip>
          <a:stretch>
            <a:fillRect/>
          </a:stretch>
        </p:blipFill>
        <p:spPr>
          <a:xfrm>
            <a:off x="-3" y="4267275"/>
            <a:ext cx="825299" cy="876221"/>
          </a:xfrm>
          <a:prstGeom prst="rect">
            <a:avLst/>
          </a:prstGeom>
          <a:noFill/>
          <a:ln>
            <a:noFill/>
          </a:ln>
        </p:spPr>
      </p:pic>
      <p:pic>
        <p:nvPicPr>
          <p:cNvPr id="20226" name="Google Shape;20226;p61"/>
          <p:cNvPicPr preferRelativeResize="0"/>
          <p:nvPr/>
        </p:nvPicPr>
        <p:blipFill>
          <a:blip r:embed="rId6">
            <a:alphaModFix/>
          </a:blip>
          <a:stretch>
            <a:fillRect/>
          </a:stretch>
        </p:blipFill>
        <p:spPr>
          <a:xfrm>
            <a:off x="289050" y="937375"/>
            <a:ext cx="2649975" cy="1871799"/>
          </a:xfrm>
          <a:prstGeom prst="rect">
            <a:avLst/>
          </a:prstGeom>
          <a:noFill/>
          <a:ln>
            <a:noFill/>
          </a:ln>
        </p:spPr>
      </p:pic>
      <p:pic>
        <p:nvPicPr>
          <p:cNvPr id="20227" name="Google Shape;20227;p61"/>
          <p:cNvPicPr preferRelativeResize="0"/>
          <p:nvPr/>
        </p:nvPicPr>
        <p:blipFill>
          <a:blip r:embed="rId7">
            <a:alphaModFix/>
          </a:blip>
          <a:stretch>
            <a:fillRect/>
          </a:stretch>
        </p:blipFill>
        <p:spPr>
          <a:xfrm>
            <a:off x="929321" y="2873749"/>
            <a:ext cx="2009707" cy="2029527"/>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0" st="0"/>
                                            </p:txEl>
                                          </p:spTgt>
                                        </p:tgtEl>
                                        <p:attrNameLst>
                                          <p:attrName>style.visibility</p:attrName>
                                        </p:attrNameLst>
                                      </p:cBhvr>
                                      <p:to>
                                        <p:strVal val="visible"/>
                                      </p:to>
                                    </p:set>
                                    <p:animEffect filter="fade" transition="in">
                                      <p:cBhvr>
                                        <p:cTn dur="1000"/>
                                        <p:tgtEl>
                                          <p:spTgt spid="20223">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1" st="1"/>
                                            </p:txEl>
                                          </p:spTgt>
                                        </p:tgtEl>
                                        <p:attrNameLst>
                                          <p:attrName>style.visibility</p:attrName>
                                        </p:attrNameLst>
                                      </p:cBhvr>
                                      <p:to>
                                        <p:strVal val="visible"/>
                                      </p:to>
                                    </p:set>
                                    <p:animEffect filter="fade" transition="in">
                                      <p:cBhvr>
                                        <p:cTn dur="1000"/>
                                        <p:tgtEl>
                                          <p:spTgt spid="20223">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2" st="2"/>
                                            </p:txEl>
                                          </p:spTgt>
                                        </p:tgtEl>
                                        <p:attrNameLst>
                                          <p:attrName>style.visibility</p:attrName>
                                        </p:attrNameLst>
                                      </p:cBhvr>
                                      <p:to>
                                        <p:strVal val="visible"/>
                                      </p:to>
                                    </p:set>
                                    <p:animEffect filter="fade" transition="in">
                                      <p:cBhvr>
                                        <p:cTn dur="1000"/>
                                        <p:tgtEl>
                                          <p:spTgt spid="20223">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3" st="3"/>
                                            </p:txEl>
                                          </p:spTgt>
                                        </p:tgtEl>
                                        <p:attrNameLst>
                                          <p:attrName>style.visibility</p:attrName>
                                        </p:attrNameLst>
                                      </p:cBhvr>
                                      <p:to>
                                        <p:strVal val="visible"/>
                                      </p:to>
                                    </p:set>
                                    <p:animEffect filter="fade" transition="in">
                                      <p:cBhvr>
                                        <p:cTn dur="1000"/>
                                        <p:tgtEl>
                                          <p:spTgt spid="20223">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4" st="4"/>
                                            </p:txEl>
                                          </p:spTgt>
                                        </p:tgtEl>
                                        <p:attrNameLst>
                                          <p:attrName>style.visibility</p:attrName>
                                        </p:attrNameLst>
                                      </p:cBhvr>
                                      <p:to>
                                        <p:strVal val="visible"/>
                                      </p:to>
                                    </p:set>
                                    <p:animEffect filter="fade" transition="in">
                                      <p:cBhvr>
                                        <p:cTn dur="1000"/>
                                        <p:tgtEl>
                                          <p:spTgt spid="20223">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5" st="5"/>
                                            </p:txEl>
                                          </p:spTgt>
                                        </p:tgtEl>
                                        <p:attrNameLst>
                                          <p:attrName>style.visibility</p:attrName>
                                        </p:attrNameLst>
                                      </p:cBhvr>
                                      <p:to>
                                        <p:strVal val="visible"/>
                                      </p:to>
                                    </p:set>
                                    <p:animEffect filter="fade" transition="in">
                                      <p:cBhvr>
                                        <p:cTn dur="1000"/>
                                        <p:tgtEl>
                                          <p:spTgt spid="20223">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6" st="6"/>
                                            </p:txEl>
                                          </p:spTgt>
                                        </p:tgtEl>
                                        <p:attrNameLst>
                                          <p:attrName>style.visibility</p:attrName>
                                        </p:attrNameLst>
                                      </p:cBhvr>
                                      <p:to>
                                        <p:strVal val="visible"/>
                                      </p:to>
                                    </p:set>
                                    <p:animEffect filter="fade" transition="in">
                                      <p:cBhvr>
                                        <p:cTn dur="1000"/>
                                        <p:tgtEl>
                                          <p:spTgt spid="20223">
                                            <p:txEl>
                                              <p:pRg end="6" st="6"/>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31" name="Shape 20231"/>
        <p:cNvGrpSpPr/>
        <p:nvPr/>
      </p:nvGrpSpPr>
      <p:grpSpPr>
        <a:xfrm>
          <a:off x="0" y="0"/>
          <a:ext cx="0" cy="0"/>
          <a:chOff x="0" y="0"/>
          <a:chExt cx="0" cy="0"/>
        </a:xfrm>
      </p:grpSpPr>
      <p:sp>
        <p:nvSpPr>
          <p:cNvPr id="20232" name="Google Shape;20232;p62"/>
          <p:cNvSpPr txBox="1"/>
          <p:nvPr>
            <p:ph type="title"/>
          </p:nvPr>
        </p:nvSpPr>
        <p:spPr>
          <a:xfrm>
            <a:off x="713250" y="464525"/>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Bedtime Birthday Challenge!</a:t>
            </a:r>
            <a:endParaRPr/>
          </a:p>
        </p:txBody>
      </p:sp>
      <p:sp>
        <p:nvSpPr>
          <p:cNvPr id="20233" name="Google Shape;20233;p62"/>
          <p:cNvSpPr txBox="1"/>
          <p:nvPr/>
        </p:nvSpPr>
        <p:spPr>
          <a:xfrm>
            <a:off x="340450" y="3303250"/>
            <a:ext cx="2373900" cy="105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i="1" lang="en">
                <a:solidFill>
                  <a:schemeClr val="accent2"/>
                </a:solidFill>
                <a:latin typeface="Big Shoulders Text"/>
                <a:ea typeface="Big Shoulders Text"/>
                <a:cs typeface="Big Shoulders Text"/>
                <a:sym typeface="Big Shoulders Text"/>
              </a:rPr>
              <a:t>On this planisphere, 8pm is roughly touching November 2nd.  It would now show the location of the stars, as viewed at 8pm on November 2nd.</a:t>
            </a:r>
            <a:endParaRPr i="1">
              <a:solidFill>
                <a:schemeClr val="accent2"/>
              </a:solidFill>
              <a:latin typeface="Big Shoulders Text"/>
              <a:ea typeface="Big Shoulders Text"/>
              <a:cs typeface="Big Shoulders Text"/>
              <a:sym typeface="Big Shoulders Text"/>
            </a:endParaRPr>
          </a:p>
        </p:txBody>
      </p:sp>
      <p:sp>
        <p:nvSpPr>
          <p:cNvPr id="20234" name="Google Shape;20234;p62"/>
          <p:cNvSpPr txBox="1"/>
          <p:nvPr/>
        </p:nvSpPr>
        <p:spPr>
          <a:xfrm>
            <a:off x="3137625" y="1272000"/>
            <a:ext cx="5668200" cy="3503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Now you have made your planisphere, lets try and read it!</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Rotate the star circle so that an 8pm bedtime touches today’s date.  Describe the constellation just above the southern horizon to your partner.  Do you agree?  Do your planispheres look the same?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u="sng">
                <a:solidFill>
                  <a:schemeClr val="accent3"/>
                </a:solidFill>
                <a:latin typeface="Roboto"/>
                <a:ea typeface="Roboto"/>
                <a:cs typeface="Roboto"/>
                <a:sym typeface="Roboto"/>
              </a:rPr>
              <a:t>Class question: </a:t>
            </a:r>
            <a:endParaRPr u="sng">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What is about 30 degrees above the western horizon?  You should all have the same answer, if you have matched 8pm to today’s date.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Use </a:t>
            </a:r>
            <a:r>
              <a:rPr lang="en" u="sng">
                <a:solidFill>
                  <a:schemeClr val="hlink"/>
                </a:solidFill>
                <a:latin typeface="Roboto"/>
                <a:ea typeface="Roboto"/>
                <a:cs typeface="Roboto"/>
                <a:sym typeface="Roboto"/>
                <a:hlinkClick r:id="rId3"/>
              </a:rPr>
              <a:t>www.stellarium-web.org</a:t>
            </a:r>
            <a:r>
              <a:rPr lang="en">
                <a:solidFill>
                  <a:schemeClr val="accent3"/>
                </a:solidFill>
                <a:latin typeface="Roboto"/>
                <a:ea typeface="Roboto"/>
                <a:cs typeface="Roboto"/>
                <a:sym typeface="Roboto"/>
              </a:rPr>
              <a:t> to check what will be above the Western horizon at 8pm tonight.  Does your planisphere roughly match?  Stellarium can be very precise because you can tell it your exact location on the Northern Hemisphere.  The planisphere in your hands is set to a latitude of 52 North (roughly in line with Bath, and London, in the UK).</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grpSp>
        <p:nvGrpSpPr>
          <p:cNvPr id="20235" name="Google Shape;20235;p62"/>
          <p:cNvGrpSpPr/>
          <p:nvPr/>
        </p:nvGrpSpPr>
        <p:grpSpPr>
          <a:xfrm>
            <a:off x="2862982" y="1372274"/>
            <a:ext cx="176281" cy="176201"/>
            <a:chOff x="1652606" y="1408757"/>
            <a:chExt cx="176281" cy="176201"/>
          </a:xfrm>
        </p:grpSpPr>
        <p:sp>
          <p:nvSpPr>
            <p:cNvPr id="20236" name="Google Shape;20236;p62"/>
            <p:cNvSpPr/>
            <p:nvPr/>
          </p:nvSpPr>
          <p:spPr>
            <a:xfrm>
              <a:off x="1653927" y="1408757"/>
              <a:ext cx="174960" cy="174840"/>
            </a:xfrm>
            <a:custGeom>
              <a:rect b="b" l="l" r="r" t="t"/>
              <a:pathLst>
                <a:path extrusionOk="0" h="4368" w="4371">
                  <a:moveTo>
                    <a:pt x="2198" y="1"/>
                  </a:moveTo>
                  <a:cubicBezTo>
                    <a:pt x="1643" y="1"/>
                    <a:pt x="1090" y="209"/>
                    <a:pt x="668" y="632"/>
                  </a:cubicBezTo>
                  <a:cubicBezTo>
                    <a:pt x="534" y="732"/>
                    <a:pt x="434" y="865"/>
                    <a:pt x="367" y="999"/>
                  </a:cubicBezTo>
                  <a:cubicBezTo>
                    <a:pt x="301" y="1065"/>
                    <a:pt x="234" y="1166"/>
                    <a:pt x="201" y="1266"/>
                  </a:cubicBezTo>
                  <a:cubicBezTo>
                    <a:pt x="167" y="1332"/>
                    <a:pt x="134" y="1399"/>
                    <a:pt x="134" y="1466"/>
                  </a:cubicBezTo>
                  <a:cubicBezTo>
                    <a:pt x="100" y="1533"/>
                    <a:pt x="67" y="1633"/>
                    <a:pt x="34" y="1699"/>
                  </a:cubicBezTo>
                  <a:cubicBezTo>
                    <a:pt x="0" y="1799"/>
                    <a:pt x="0" y="1933"/>
                    <a:pt x="0" y="2033"/>
                  </a:cubicBezTo>
                  <a:lnTo>
                    <a:pt x="0" y="2200"/>
                  </a:lnTo>
                  <a:cubicBezTo>
                    <a:pt x="0" y="2300"/>
                    <a:pt x="0" y="2400"/>
                    <a:pt x="34" y="2500"/>
                  </a:cubicBezTo>
                  <a:cubicBezTo>
                    <a:pt x="34" y="2600"/>
                    <a:pt x="67" y="2700"/>
                    <a:pt x="67" y="2767"/>
                  </a:cubicBezTo>
                  <a:cubicBezTo>
                    <a:pt x="100" y="2833"/>
                    <a:pt x="100" y="2867"/>
                    <a:pt x="100" y="2900"/>
                  </a:cubicBezTo>
                  <a:cubicBezTo>
                    <a:pt x="167" y="3034"/>
                    <a:pt x="234" y="3167"/>
                    <a:pt x="301" y="3300"/>
                  </a:cubicBezTo>
                  <a:cubicBezTo>
                    <a:pt x="367" y="3434"/>
                    <a:pt x="467" y="3567"/>
                    <a:pt x="601" y="3701"/>
                  </a:cubicBezTo>
                  <a:cubicBezTo>
                    <a:pt x="668" y="3767"/>
                    <a:pt x="734" y="3834"/>
                    <a:pt x="801" y="3901"/>
                  </a:cubicBezTo>
                  <a:lnTo>
                    <a:pt x="901" y="3968"/>
                  </a:lnTo>
                  <a:cubicBezTo>
                    <a:pt x="1001" y="4034"/>
                    <a:pt x="1101" y="4101"/>
                    <a:pt x="1235" y="4168"/>
                  </a:cubicBezTo>
                  <a:cubicBezTo>
                    <a:pt x="1535" y="4301"/>
                    <a:pt x="1868" y="4368"/>
                    <a:pt x="2202" y="4368"/>
                  </a:cubicBezTo>
                  <a:cubicBezTo>
                    <a:pt x="2736" y="4368"/>
                    <a:pt x="3269" y="4168"/>
                    <a:pt x="3670" y="3801"/>
                  </a:cubicBezTo>
                  <a:cubicBezTo>
                    <a:pt x="3736" y="3734"/>
                    <a:pt x="3803" y="3667"/>
                    <a:pt x="3870" y="3601"/>
                  </a:cubicBezTo>
                  <a:cubicBezTo>
                    <a:pt x="3937" y="3501"/>
                    <a:pt x="4003" y="3434"/>
                    <a:pt x="4070" y="3334"/>
                  </a:cubicBezTo>
                  <a:cubicBezTo>
                    <a:pt x="4137" y="3234"/>
                    <a:pt x="4170" y="3134"/>
                    <a:pt x="4203" y="3034"/>
                  </a:cubicBezTo>
                  <a:cubicBezTo>
                    <a:pt x="4237" y="2967"/>
                    <a:pt x="4270" y="2900"/>
                    <a:pt x="4303" y="2800"/>
                  </a:cubicBezTo>
                  <a:cubicBezTo>
                    <a:pt x="4303" y="2733"/>
                    <a:pt x="4337" y="2633"/>
                    <a:pt x="4337" y="2567"/>
                  </a:cubicBezTo>
                  <a:cubicBezTo>
                    <a:pt x="4370" y="2533"/>
                    <a:pt x="4370" y="2467"/>
                    <a:pt x="4370" y="2433"/>
                  </a:cubicBezTo>
                  <a:cubicBezTo>
                    <a:pt x="4370" y="2366"/>
                    <a:pt x="4370" y="2266"/>
                    <a:pt x="4370" y="2200"/>
                  </a:cubicBezTo>
                  <a:cubicBezTo>
                    <a:pt x="4370" y="2166"/>
                    <a:pt x="4370" y="2100"/>
                    <a:pt x="4370" y="2033"/>
                  </a:cubicBezTo>
                  <a:cubicBezTo>
                    <a:pt x="4370" y="1933"/>
                    <a:pt x="4337" y="1799"/>
                    <a:pt x="4303" y="1699"/>
                  </a:cubicBezTo>
                  <a:lnTo>
                    <a:pt x="4303" y="1599"/>
                  </a:lnTo>
                  <a:cubicBezTo>
                    <a:pt x="4270" y="1499"/>
                    <a:pt x="4237" y="1366"/>
                    <a:pt x="4170" y="1266"/>
                  </a:cubicBezTo>
                  <a:cubicBezTo>
                    <a:pt x="4103" y="1132"/>
                    <a:pt x="4037" y="999"/>
                    <a:pt x="3937" y="899"/>
                  </a:cubicBezTo>
                  <a:cubicBezTo>
                    <a:pt x="3836" y="732"/>
                    <a:pt x="3736" y="632"/>
                    <a:pt x="3603" y="498"/>
                  </a:cubicBezTo>
                  <a:cubicBezTo>
                    <a:pt x="3193" y="168"/>
                    <a:pt x="2695" y="1"/>
                    <a:pt x="2198" y="1"/>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37" name="Google Shape;20237;p62"/>
            <p:cNvGrpSpPr/>
            <p:nvPr/>
          </p:nvGrpSpPr>
          <p:grpSpPr>
            <a:xfrm>
              <a:off x="1652606" y="1409437"/>
              <a:ext cx="176281" cy="175521"/>
              <a:chOff x="5254225" y="3160200"/>
              <a:chExt cx="110100" cy="109625"/>
            </a:xfrm>
          </p:grpSpPr>
          <p:sp>
            <p:nvSpPr>
              <p:cNvPr id="20238" name="Google Shape;20238;p62"/>
              <p:cNvSpPr/>
              <p:nvPr/>
            </p:nvSpPr>
            <p:spPr>
              <a:xfrm>
                <a:off x="5271725" y="3160200"/>
                <a:ext cx="73400" cy="16000"/>
              </a:xfrm>
              <a:custGeom>
                <a:rect b="b" l="l" r="r" t="t"/>
                <a:pathLst>
                  <a:path extrusionOk="0" h="640" w="2936">
                    <a:moveTo>
                      <a:pt x="1531" y="0"/>
                    </a:moveTo>
                    <a:cubicBezTo>
                      <a:pt x="976" y="0"/>
                      <a:pt x="423" y="210"/>
                      <a:pt x="1" y="615"/>
                    </a:cubicBezTo>
                    <a:lnTo>
                      <a:pt x="34" y="615"/>
                    </a:lnTo>
                    <a:cubicBezTo>
                      <a:pt x="117" y="632"/>
                      <a:pt x="209" y="640"/>
                      <a:pt x="305" y="640"/>
                    </a:cubicBezTo>
                    <a:cubicBezTo>
                      <a:pt x="401" y="640"/>
                      <a:pt x="501" y="632"/>
                      <a:pt x="601" y="615"/>
                    </a:cubicBezTo>
                    <a:cubicBezTo>
                      <a:pt x="801" y="615"/>
                      <a:pt x="801" y="581"/>
                      <a:pt x="1035" y="548"/>
                    </a:cubicBezTo>
                    <a:cubicBezTo>
                      <a:pt x="1235" y="548"/>
                      <a:pt x="1368" y="481"/>
                      <a:pt x="1502" y="481"/>
                    </a:cubicBezTo>
                    <a:lnTo>
                      <a:pt x="2469" y="481"/>
                    </a:lnTo>
                    <a:cubicBezTo>
                      <a:pt x="2636" y="515"/>
                      <a:pt x="2769" y="515"/>
                      <a:pt x="2936" y="515"/>
                    </a:cubicBezTo>
                    <a:cubicBezTo>
                      <a:pt x="2526" y="168"/>
                      <a:pt x="2027" y="0"/>
                      <a:pt x="1531"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62"/>
              <p:cNvSpPr/>
              <p:nvPr/>
            </p:nvSpPr>
            <p:spPr>
              <a:xfrm>
                <a:off x="5260050" y="3179825"/>
                <a:ext cx="99250" cy="12425"/>
              </a:xfrm>
              <a:custGeom>
                <a:rect b="b" l="l" r="r" t="t"/>
                <a:pathLst>
                  <a:path extrusionOk="0" h="497" w="3970">
                    <a:moveTo>
                      <a:pt x="2159" y="0"/>
                    </a:moveTo>
                    <a:cubicBezTo>
                      <a:pt x="2050" y="0"/>
                      <a:pt x="2035" y="30"/>
                      <a:pt x="2035" y="30"/>
                    </a:cubicBezTo>
                    <a:cubicBezTo>
                      <a:pt x="2035" y="30"/>
                      <a:pt x="1735" y="30"/>
                      <a:pt x="1402" y="63"/>
                    </a:cubicBezTo>
                    <a:cubicBezTo>
                      <a:pt x="1294" y="73"/>
                      <a:pt x="1235" y="77"/>
                      <a:pt x="1203" y="77"/>
                    </a:cubicBezTo>
                    <a:cubicBezTo>
                      <a:pt x="1126" y="77"/>
                      <a:pt x="1205" y="54"/>
                      <a:pt x="1135" y="30"/>
                    </a:cubicBezTo>
                    <a:cubicBezTo>
                      <a:pt x="1101" y="13"/>
                      <a:pt x="1076" y="5"/>
                      <a:pt x="1022" y="5"/>
                    </a:cubicBezTo>
                    <a:cubicBezTo>
                      <a:pt x="968" y="5"/>
                      <a:pt x="884" y="13"/>
                      <a:pt x="734" y="30"/>
                    </a:cubicBezTo>
                    <a:cubicBezTo>
                      <a:pt x="434" y="63"/>
                      <a:pt x="668" y="130"/>
                      <a:pt x="234" y="197"/>
                    </a:cubicBezTo>
                    <a:lnTo>
                      <a:pt x="134" y="197"/>
                    </a:lnTo>
                    <a:cubicBezTo>
                      <a:pt x="101" y="297"/>
                      <a:pt x="34" y="364"/>
                      <a:pt x="1" y="464"/>
                    </a:cubicBezTo>
                    <a:lnTo>
                      <a:pt x="334" y="397"/>
                    </a:lnTo>
                    <a:cubicBezTo>
                      <a:pt x="668" y="330"/>
                      <a:pt x="968" y="330"/>
                      <a:pt x="1235" y="263"/>
                    </a:cubicBezTo>
                    <a:cubicBezTo>
                      <a:pt x="1368" y="247"/>
                      <a:pt x="1502" y="238"/>
                      <a:pt x="1635" y="238"/>
                    </a:cubicBezTo>
                    <a:cubicBezTo>
                      <a:pt x="1768" y="238"/>
                      <a:pt x="1902" y="247"/>
                      <a:pt x="2035" y="263"/>
                    </a:cubicBezTo>
                    <a:cubicBezTo>
                      <a:pt x="2336" y="263"/>
                      <a:pt x="2469" y="364"/>
                      <a:pt x="2969" y="364"/>
                    </a:cubicBezTo>
                    <a:cubicBezTo>
                      <a:pt x="3470" y="364"/>
                      <a:pt x="3403" y="430"/>
                      <a:pt x="3703" y="430"/>
                    </a:cubicBezTo>
                    <a:cubicBezTo>
                      <a:pt x="3803" y="430"/>
                      <a:pt x="3903" y="464"/>
                      <a:pt x="3970" y="497"/>
                    </a:cubicBezTo>
                    <a:cubicBezTo>
                      <a:pt x="3903" y="364"/>
                      <a:pt x="3837" y="230"/>
                      <a:pt x="3737" y="97"/>
                    </a:cubicBezTo>
                    <a:lnTo>
                      <a:pt x="3203" y="97"/>
                    </a:lnTo>
                    <a:cubicBezTo>
                      <a:pt x="2936" y="97"/>
                      <a:pt x="2669" y="63"/>
                      <a:pt x="2402" y="30"/>
                    </a:cubicBezTo>
                    <a:cubicBezTo>
                      <a:pt x="2291" y="8"/>
                      <a:pt x="2213" y="0"/>
                      <a:pt x="2159"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62"/>
              <p:cNvSpPr/>
              <p:nvPr/>
            </p:nvSpPr>
            <p:spPr>
              <a:xfrm>
                <a:off x="5255875" y="3195575"/>
                <a:ext cx="106775" cy="7525"/>
              </a:xfrm>
              <a:custGeom>
                <a:rect b="b" l="l" r="r" t="t"/>
                <a:pathLst>
                  <a:path extrusionOk="0" h="301" w="4271">
                    <a:moveTo>
                      <a:pt x="835" y="0"/>
                    </a:moveTo>
                    <a:cubicBezTo>
                      <a:pt x="701" y="0"/>
                      <a:pt x="534" y="0"/>
                      <a:pt x="401" y="34"/>
                    </a:cubicBezTo>
                    <a:lnTo>
                      <a:pt x="67" y="67"/>
                    </a:lnTo>
                    <a:cubicBezTo>
                      <a:pt x="34" y="134"/>
                      <a:pt x="34" y="234"/>
                      <a:pt x="1" y="301"/>
                    </a:cubicBezTo>
                    <a:lnTo>
                      <a:pt x="234" y="267"/>
                    </a:lnTo>
                    <a:cubicBezTo>
                      <a:pt x="356" y="250"/>
                      <a:pt x="433" y="244"/>
                      <a:pt x="483" y="244"/>
                    </a:cubicBezTo>
                    <a:cubicBezTo>
                      <a:pt x="595" y="244"/>
                      <a:pt x="573" y="274"/>
                      <a:pt x="634" y="274"/>
                    </a:cubicBezTo>
                    <a:cubicBezTo>
                      <a:pt x="650" y="274"/>
                      <a:pt x="671" y="272"/>
                      <a:pt x="701" y="267"/>
                    </a:cubicBezTo>
                    <a:cubicBezTo>
                      <a:pt x="901" y="234"/>
                      <a:pt x="1235" y="201"/>
                      <a:pt x="1402" y="167"/>
                    </a:cubicBezTo>
                    <a:cubicBezTo>
                      <a:pt x="1602" y="167"/>
                      <a:pt x="2036" y="201"/>
                      <a:pt x="2603" y="234"/>
                    </a:cubicBezTo>
                    <a:cubicBezTo>
                      <a:pt x="3170" y="234"/>
                      <a:pt x="3036" y="267"/>
                      <a:pt x="3370" y="267"/>
                    </a:cubicBezTo>
                    <a:lnTo>
                      <a:pt x="4270" y="267"/>
                    </a:lnTo>
                    <a:lnTo>
                      <a:pt x="4270" y="167"/>
                    </a:lnTo>
                    <a:cubicBezTo>
                      <a:pt x="4070" y="167"/>
                      <a:pt x="4033" y="182"/>
                      <a:pt x="3883" y="182"/>
                    </a:cubicBezTo>
                    <a:cubicBezTo>
                      <a:pt x="3807" y="182"/>
                      <a:pt x="3703" y="178"/>
                      <a:pt x="3537" y="167"/>
                    </a:cubicBezTo>
                    <a:cubicBezTo>
                      <a:pt x="3003" y="101"/>
                      <a:pt x="2369" y="101"/>
                      <a:pt x="2369" y="101"/>
                    </a:cubicBezTo>
                    <a:cubicBezTo>
                      <a:pt x="2369" y="101"/>
                      <a:pt x="2002" y="67"/>
                      <a:pt x="1669" y="34"/>
                    </a:cubicBezTo>
                    <a:cubicBezTo>
                      <a:pt x="1368" y="0"/>
                      <a:pt x="1102" y="0"/>
                      <a:pt x="8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62"/>
              <p:cNvSpPr/>
              <p:nvPr/>
            </p:nvSpPr>
            <p:spPr>
              <a:xfrm>
                <a:off x="5254225" y="3204125"/>
                <a:ext cx="110100" cy="19000"/>
              </a:xfrm>
              <a:custGeom>
                <a:rect b="b" l="l" r="r" t="t"/>
                <a:pathLst>
                  <a:path extrusionOk="0" h="760" w="4404">
                    <a:moveTo>
                      <a:pt x="2235" y="0"/>
                    </a:moveTo>
                    <a:cubicBezTo>
                      <a:pt x="2110" y="0"/>
                      <a:pt x="1985" y="9"/>
                      <a:pt x="1868" y="25"/>
                    </a:cubicBezTo>
                    <a:cubicBezTo>
                      <a:pt x="1434" y="59"/>
                      <a:pt x="1635" y="59"/>
                      <a:pt x="1301" y="59"/>
                    </a:cubicBezTo>
                    <a:cubicBezTo>
                      <a:pt x="1067" y="59"/>
                      <a:pt x="867" y="125"/>
                      <a:pt x="667" y="192"/>
                    </a:cubicBezTo>
                    <a:lnTo>
                      <a:pt x="33" y="259"/>
                    </a:lnTo>
                    <a:lnTo>
                      <a:pt x="33" y="426"/>
                    </a:lnTo>
                    <a:cubicBezTo>
                      <a:pt x="0" y="526"/>
                      <a:pt x="33" y="626"/>
                      <a:pt x="33" y="759"/>
                    </a:cubicBezTo>
                    <a:cubicBezTo>
                      <a:pt x="267" y="693"/>
                      <a:pt x="467" y="626"/>
                      <a:pt x="667" y="559"/>
                    </a:cubicBezTo>
                    <a:cubicBezTo>
                      <a:pt x="1168" y="392"/>
                      <a:pt x="867" y="526"/>
                      <a:pt x="2068" y="392"/>
                    </a:cubicBezTo>
                    <a:cubicBezTo>
                      <a:pt x="2456" y="338"/>
                      <a:pt x="2660" y="319"/>
                      <a:pt x="2772" y="319"/>
                    </a:cubicBezTo>
                    <a:cubicBezTo>
                      <a:pt x="3007" y="319"/>
                      <a:pt x="2842" y="403"/>
                      <a:pt x="3136" y="426"/>
                    </a:cubicBezTo>
                    <a:cubicBezTo>
                      <a:pt x="3280" y="437"/>
                      <a:pt x="3384" y="440"/>
                      <a:pt x="3475" y="440"/>
                    </a:cubicBezTo>
                    <a:cubicBezTo>
                      <a:pt x="3658" y="440"/>
                      <a:pt x="3792" y="426"/>
                      <a:pt x="4103" y="426"/>
                    </a:cubicBezTo>
                    <a:lnTo>
                      <a:pt x="4403" y="426"/>
                    </a:lnTo>
                    <a:cubicBezTo>
                      <a:pt x="4403" y="392"/>
                      <a:pt x="4403" y="326"/>
                      <a:pt x="4403" y="259"/>
                    </a:cubicBezTo>
                    <a:lnTo>
                      <a:pt x="4203" y="226"/>
                    </a:lnTo>
                    <a:cubicBezTo>
                      <a:pt x="3669" y="159"/>
                      <a:pt x="3769" y="159"/>
                      <a:pt x="3269" y="92"/>
                    </a:cubicBezTo>
                    <a:cubicBezTo>
                      <a:pt x="3019" y="59"/>
                      <a:pt x="2960" y="59"/>
                      <a:pt x="2910" y="59"/>
                    </a:cubicBezTo>
                    <a:cubicBezTo>
                      <a:pt x="2860" y="59"/>
                      <a:pt x="2819" y="59"/>
                      <a:pt x="2602" y="25"/>
                    </a:cubicBezTo>
                    <a:cubicBezTo>
                      <a:pt x="2485" y="9"/>
                      <a:pt x="2360" y="0"/>
                      <a:pt x="22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62"/>
              <p:cNvSpPr/>
              <p:nvPr/>
            </p:nvSpPr>
            <p:spPr>
              <a:xfrm>
                <a:off x="5256725" y="3218925"/>
                <a:ext cx="107600" cy="13375"/>
              </a:xfrm>
              <a:custGeom>
                <a:rect b="b" l="l" r="r" t="t"/>
                <a:pathLst>
                  <a:path extrusionOk="0" h="535" w="4304">
                    <a:moveTo>
                      <a:pt x="2535" y="0"/>
                    </a:moveTo>
                    <a:cubicBezTo>
                      <a:pt x="2268" y="0"/>
                      <a:pt x="1968" y="0"/>
                      <a:pt x="1701" y="34"/>
                    </a:cubicBezTo>
                    <a:cubicBezTo>
                      <a:pt x="1434" y="34"/>
                      <a:pt x="1134" y="67"/>
                      <a:pt x="867" y="134"/>
                    </a:cubicBezTo>
                    <a:cubicBezTo>
                      <a:pt x="734" y="167"/>
                      <a:pt x="567" y="201"/>
                      <a:pt x="434" y="267"/>
                    </a:cubicBezTo>
                    <a:cubicBezTo>
                      <a:pt x="300" y="301"/>
                      <a:pt x="134" y="367"/>
                      <a:pt x="0" y="434"/>
                    </a:cubicBezTo>
                    <a:cubicBezTo>
                      <a:pt x="33" y="467"/>
                      <a:pt x="33" y="501"/>
                      <a:pt x="33" y="534"/>
                    </a:cubicBezTo>
                    <a:lnTo>
                      <a:pt x="100" y="534"/>
                    </a:lnTo>
                    <a:cubicBezTo>
                      <a:pt x="234" y="534"/>
                      <a:pt x="400" y="501"/>
                      <a:pt x="534" y="501"/>
                    </a:cubicBezTo>
                    <a:cubicBezTo>
                      <a:pt x="579" y="493"/>
                      <a:pt x="614" y="491"/>
                      <a:pt x="644" y="491"/>
                    </a:cubicBezTo>
                    <a:cubicBezTo>
                      <a:pt x="697" y="491"/>
                      <a:pt x="734" y="499"/>
                      <a:pt x="782" y="499"/>
                    </a:cubicBezTo>
                    <a:cubicBezTo>
                      <a:pt x="827" y="499"/>
                      <a:pt x="881" y="492"/>
                      <a:pt x="967" y="467"/>
                    </a:cubicBezTo>
                    <a:cubicBezTo>
                      <a:pt x="1134" y="434"/>
                      <a:pt x="1268" y="367"/>
                      <a:pt x="1401" y="267"/>
                    </a:cubicBezTo>
                    <a:cubicBezTo>
                      <a:pt x="1479" y="228"/>
                      <a:pt x="1526" y="220"/>
                      <a:pt x="1565" y="220"/>
                    </a:cubicBezTo>
                    <a:cubicBezTo>
                      <a:pt x="1597" y="220"/>
                      <a:pt x="1622" y="225"/>
                      <a:pt x="1654" y="225"/>
                    </a:cubicBezTo>
                    <a:cubicBezTo>
                      <a:pt x="1684" y="225"/>
                      <a:pt x="1718" y="220"/>
                      <a:pt x="1768" y="201"/>
                    </a:cubicBezTo>
                    <a:cubicBezTo>
                      <a:pt x="1787" y="196"/>
                      <a:pt x="1805" y="194"/>
                      <a:pt x="1823" y="194"/>
                    </a:cubicBezTo>
                    <a:cubicBezTo>
                      <a:pt x="1930" y="194"/>
                      <a:pt x="2016" y="267"/>
                      <a:pt x="2102" y="267"/>
                    </a:cubicBezTo>
                    <a:cubicBezTo>
                      <a:pt x="2202" y="284"/>
                      <a:pt x="2293" y="292"/>
                      <a:pt x="2381" y="292"/>
                    </a:cubicBezTo>
                    <a:cubicBezTo>
                      <a:pt x="2469" y="292"/>
                      <a:pt x="2552" y="284"/>
                      <a:pt x="2635" y="267"/>
                    </a:cubicBezTo>
                    <a:cubicBezTo>
                      <a:pt x="2791" y="267"/>
                      <a:pt x="2858" y="282"/>
                      <a:pt x="2934" y="282"/>
                    </a:cubicBezTo>
                    <a:cubicBezTo>
                      <a:pt x="2973" y="282"/>
                      <a:pt x="3013" y="278"/>
                      <a:pt x="3069" y="267"/>
                    </a:cubicBezTo>
                    <a:cubicBezTo>
                      <a:pt x="3236" y="267"/>
                      <a:pt x="3436" y="201"/>
                      <a:pt x="3603" y="201"/>
                    </a:cubicBezTo>
                    <a:lnTo>
                      <a:pt x="4270" y="201"/>
                    </a:lnTo>
                    <a:cubicBezTo>
                      <a:pt x="4303" y="167"/>
                      <a:pt x="4303" y="134"/>
                      <a:pt x="4303" y="101"/>
                    </a:cubicBezTo>
                    <a:lnTo>
                      <a:pt x="4270" y="67"/>
                    </a:lnTo>
                    <a:lnTo>
                      <a:pt x="3369" y="34"/>
                    </a:lnTo>
                    <a:cubicBezTo>
                      <a:pt x="3169" y="17"/>
                      <a:pt x="3086" y="17"/>
                      <a:pt x="2990" y="17"/>
                    </a:cubicBezTo>
                    <a:cubicBezTo>
                      <a:pt x="2894" y="17"/>
                      <a:pt x="2785" y="17"/>
                      <a:pt x="25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62"/>
              <p:cNvSpPr/>
              <p:nvPr/>
            </p:nvSpPr>
            <p:spPr>
              <a:xfrm>
                <a:off x="5262550" y="3229775"/>
                <a:ext cx="100100" cy="22525"/>
              </a:xfrm>
              <a:custGeom>
                <a:rect b="b" l="l" r="r" t="t"/>
                <a:pathLst>
                  <a:path extrusionOk="0" h="901" w="4004">
                    <a:moveTo>
                      <a:pt x="3737" y="0"/>
                    </a:moveTo>
                    <a:cubicBezTo>
                      <a:pt x="3436" y="0"/>
                      <a:pt x="3136" y="0"/>
                      <a:pt x="2836" y="67"/>
                    </a:cubicBezTo>
                    <a:cubicBezTo>
                      <a:pt x="2569" y="100"/>
                      <a:pt x="2602" y="100"/>
                      <a:pt x="2236" y="167"/>
                    </a:cubicBezTo>
                    <a:cubicBezTo>
                      <a:pt x="2113" y="189"/>
                      <a:pt x="2024" y="197"/>
                      <a:pt x="1960" y="197"/>
                    </a:cubicBezTo>
                    <a:cubicBezTo>
                      <a:pt x="1832" y="197"/>
                      <a:pt x="1802" y="167"/>
                      <a:pt x="1802" y="167"/>
                    </a:cubicBezTo>
                    <a:lnTo>
                      <a:pt x="1368" y="167"/>
                    </a:lnTo>
                    <a:cubicBezTo>
                      <a:pt x="1201" y="167"/>
                      <a:pt x="1068" y="200"/>
                      <a:pt x="901" y="234"/>
                    </a:cubicBezTo>
                    <a:cubicBezTo>
                      <a:pt x="601" y="267"/>
                      <a:pt x="701" y="334"/>
                      <a:pt x="568" y="400"/>
                    </a:cubicBezTo>
                    <a:cubicBezTo>
                      <a:pt x="368" y="434"/>
                      <a:pt x="167" y="467"/>
                      <a:pt x="1" y="500"/>
                    </a:cubicBezTo>
                    <a:cubicBezTo>
                      <a:pt x="67" y="634"/>
                      <a:pt x="167" y="767"/>
                      <a:pt x="301" y="901"/>
                    </a:cubicBezTo>
                    <a:cubicBezTo>
                      <a:pt x="401" y="834"/>
                      <a:pt x="501" y="767"/>
                      <a:pt x="634" y="667"/>
                    </a:cubicBezTo>
                    <a:cubicBezTo>
                      <a:pt x="868" y="567"/>
                      <a:pt x="1101" y="467"/>
                      <a:pt x="1368" y="434"/>
                    </a:cubicBezTo>
                    <a:cubicBezTo>
                      <a:pt x="1668" y="334"/>
                      <a:pt x="1735" y="400"/>
                      <a:pt x="2069" y="334"/>
                    </a:cubicBezTo>
                    <a:cubicBezTo>
                      <a:pt x="2269" y="300"/>
                      <a:pt x="2469" y="267"/>
                      <a:pt x="2669" y="267"/>
                    </a:cubicBezTo>
                    <a:cubicBezTo>
                      <a:pt x="2769" y="256"/>
                      <a:pt x="2854" y="252"/>
                      <a:pt x="2938" y="252"/>
                    </a:cubicBezTo>
                    <a:cubicBezTo>
                      <a:pt x="3106" y="252"/>
                      <a:pt x="3270" y="267"/>
                      <a:pt x="3536" y="267"/>
                    </a:cubicBezTo>
                    <a:lnTo>
                      <a:pt x="3903" y="267"/>
                    </a:lnTo>
                    <a:cubicBezTo>
                      <a:pt x="3937" y="200"/>
                      <a:pt x="3970" y="100"/>
                      <a:pt x="4003" y="33"/>
                    </a:cubicBezTo>
                    <a:lnTo>
                      <a:pt x="3737" y="0"/>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62"/>
              <p:cNvSpPr/>
              <p:nvPr/>
            </p:nvSpPr>
            <p:spPr>
              <a:xfrm>
                <a:off x="5275050" y="3242525"/>
                <a:ext cx="81750" cy="17275"/>
              </a:xfrm>
              <a:custGeom>
                <a:rect b="b" l="l" r="r" t="t"/>
                <a:pathLst>
                  <a:path extrusionOk="0" h="691" w="3270">
                    <a:moveTo>
                      <a:pt x="2676" y="0"/>
                    </a:moveTo>
                    <a:cubicBezTo>
                      <a:pt x="2528" y="0"/>
                      <a:pt x="2419" y="31"/>
                      <a:pt x="2282" y="31"/>
                    </a:cubicBezTo>
                    <a:cubicBezTo>
                      <a:pt x="2246" y="31"/>
                      <a:pt x="2209" y="29"/>
                      <a:pt x="2169" y="24"/>
                    </a:cubicBezTo>
                    <a:cubicBezTo>
                      <a:pt x="1969" y="24"/>
                      <a:pt x="1769" y="24"/>
                      <a:pt x="1569" y="91"/>
                    </a:cubicBezTo>
                    <a:cubicBezTo>
                      <a:pt x="1402" y="91"/>
                      <a:pt x="1402" y="157"/>
                      <a:pt x="1035" y="191"/>
                    </a:cubicBezTo>
                    <a:cubicBezTo>
                      <a:pt x="868" y="191"/>
                      <a:pt x="701" y="224"/>
                      <a:pt x="568" y="291"/>
                    </a:cubicBezTo>
                    <a:cubicBezTo>
                      <a:pt x="301" y="324"/>
                      <a:pt x="335" y="424"/>
                      <a:pt x="335" y="424"/>
                    </a:cubicBezTo>
                    <a:lnTo>
                      <a:pt x="1" y="624"/>
                    </a:lnTo>
                    <a:lnTo>
                      <a:pt x="101" y="691"/>
                    </a:lnTo>
                    <a:lnTo>
                      <a:pt x="168" y="658"/>
                    </a:lnTo>
                    <a:cubicBezTo>
                      <a:pt x="268" y="624"/>
                      <a:pt x="368" y="558"/>
                      <a:pt x="501" y="558"/>
                    </a:cubicBezTo>
                    <a:lnTo>
                      <a:pt x="935" y="357"/>
                    </a:lnTo>
                    <a:cubicBezTo>
                      <a:pt x="1042" y="322"/>
                      <a:pt x="1106" y="312"/>
                      <a:pt x="1161" y="312"/>
                    </a:cubicBezTo>
                    <a:cubicBezTo>
                      <a:pt x="1238" y="312"/>
                      <a:pt x="1297" y="331"/>
                      <a:pt x="1424" y="331"/>
                    </a:cubicBezTo>
                    <a:cubicBezTo>
                      <a:pt x="1465" y="331"/>
                      <a:pt x="1512" y="329"/>
                      <a:pt x="1569" y="324"/>
                    </a:cubicBezTo>
                    <a:cubicBezTo>
                      <a:pt x="1752" y="291"/>
                      <a:pt x="1869" y="291"/>
                      <a:pt x="1977" y="291"/>
                    </a:cubicBezTo>
                    <a:cubicBezTo>
                      <a:pt x="2086" y="291"/>
                      <a:pt x="2186" y="291"/>
                      <a:pt x="2336" y="257"/>
                    </a:cubicBezTo>
                    <a:cubicBezTo>
                      <a:pt x="2569" y="257"/>
                      <a:pt x="2803" y="257"/>
                      <a:pt x="3070" y="291"/>
                    </a:cubicBezTo>
                    <a:cubicBezTo>
                      <a:pt x="3137" y="224"/>
                      <a:pt x="3203" y="124"/>
                      <a:pt x="3270" y="24"/>
                    </a:cubicBezTo>
                    <a:lnTo>
                      <a:pt x="3270" y="24"/>
                    </a:lnTo>
                    <a:cubicBezTo>
                      <a:pt x="3225" y="35"/>
                      <a:pt x="3181" y="39"/>
                      <a:pt x="3138" y="39"/>
                    </a:cubicBezTo>
                    <a:cubicBezTo>
                      <a:pt x="3051" y="39"/>
                      <a:pt x="2970" y="24"/>
                      <a:pt x="2903" y="24"/>
                    </a:cubicBezTo>
                    <a:cubicBezTo>
                      <a:pt x="2816" y="6"/>
                      <a:pt x="2742" y="0"/>
                      <a:pt x="2676"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62"/>
              <p:cNvSpPr/>
              <p:nvPr/>
            </p:nvSpPr>
            <p:spPr>
              <a:xfrm>
                <a:off x="5285075" y="3255625"/>
                <a:ext cx="61725" cy="14200"/>
              </a:xfrm>
              <a:custGeom>
                <a:rect b="b" l="l" r="r" t="t"/>
                <a:pathLst>
                  <a:path extrusionOk="0" h="568" w="2469">
                    <a:moveTo>
                      <a:pt x="2469" y="0"/>
                    </a:moveTo>
                    <a:cubicBezTo>
                      <a:pt x="2302" y="0"/>
                      <a:pt x="2168" y="67"/>
                      <a:pt x="1935" y="100"/>
                    </a:cubicBezTo>
                    <a:cubicBezTo>
                      <a:pt x="1701" y="134"/>
                      <a:pt x="1501" y="167"/>
                      <a:pt x="1268" y="167"/>
                    </a:cubicBezTo>
                    <a:cubicBezTo>
                      <a:pt x="1023" y="167"/>
                      <a:pt x="1031" y="152"/>
                      <a:pt x="934" y="152"/>
                    </a:cubicBezTo>
                    <a:cubicBezTo>
                      <a:pt x="886" y="152"/>
                      <a:pt x="812" y="156"/>
                      <a:pt x="667" y="167"/>
                    </a:cubicBezTo>
                    <a:cubicBezTo>
                      <a:pt x="234" y="167"/>
                      <a:pt x="334" y="234"/>
                      <a:pt x="134" y="300"/>
                    </a:cubicBezTo>
                    <a:lnTo>
                      <a:pt x="0" y="334"/>
                    </a:lnTo>
                    <a:cubicBezTo>
                      <a:pt x="300" y="501"/>
                      <a:pt x="634" y="567"/>
                      <a:pt x="968" y="567"/>
                    </a:cubicBezTo>
                    <a:cubicBezTo>
                      <a:pt x="1535" y="567"/>
                      <a:pt x="2068" y="367"/>
                      <a:pt x="2469"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46" name="Google Shape;20246;p62"/>
          <p:cNvGrpSpPr/>
          <p:nvPr/>
        </p:nvGrpSpPr>
        <p:grpSpPr>
          <a:xfrm>
            <a:off x="2841592" y="3501852"/>
            <a:ext cx="263061" cy="263901"/>
            <a:chOff x="4813900" y="3105225"/>
            <a:chExt cx="164300" cy="164825"/>
          </a:xfrm>
        </p:grpSpPr>
        <p:sp>
          <p:nvSpPr>
            <p:cNvPr id="20247" name="Google Shape;20247;p62"/>
            <p:cNvSpPr/>
            <p:nvPr/>
          </p:nvSpPr>
          <p:spPr>
            <a:xfrm>
              <a:off x="4813900" y="3105225"/>
              <a:ext cx="164300" cy="164350"/>
            </a:xfrm>
            <a:custGeom>
              <a:rect b="b" l="l" r="r" t="t"/>
              <a:pathLst>
                <a:path extrusionOk="0" h="6574" w="6572">
                  <a:moveTo>
                    <a:pt x="3296" y="0"/>
                  </a:moveTo>
                  <a:cubicBezTo>
                    <a:pt x="2433" y="0"/>
                    <a:pt x="1563" y="335"/>
                    <a:pt x="901" y="1013"/>
                  </a:cubicBezTo>
                  <a:cubicBezTo>
                    <a:pt x="668" y="1246"/>
                    <a:pt x="501" y="1513"/>
                    <a:pt x="367" y="1813"/>
                  </a:cubicBezTo>
                  <a:cubicBezTo>
                    <a:pt x="134" y="2280"/>
                    <a:pt x="0" y="2780"/>
                    <a:pt x="0" y="3281"/>
                  </a:cubicBezTo>
                  <a:lnTo>
                    <a:pt x="0" y="3581"/>
                  </a:lnTo>
                  <a:cubicBezTo>
                    <a:pt x="151" y="5360"/>
                    <a:pt x="1674" y="6574"/>
                    <a:pt x="3300" y="6574"/>
                  </a:cubicBezTo>
                  <a:cubicBezTo>
                    <a:pt x="3839" y="6574"/>
                    <a:pt x="4389" y="6440"/>
                    <a:pt x="4904" y="6150"/>
                  </a:cubicBezTo>
                  <a:cubicBezTo>
                    <a:pt x="5471" y="5816"/>
                    <a:pt x="5938" y="5316"/>
                    <a:pt x="6238" y="4715"/>
                  </a:cubicBezTo>
                  <a:cubicBezTo>
                    <a:pt x="6372" y="4448"/>
                    <a:pt x="6472" y="4148"/>
                    <a:pt x="6505" y="3881"/>
                  </a:cubicBezTo>
                  <a:cubicBezTo>
                    <a:pt x="6538" y="3681"/>
                    <a:pt x="6572" y="3481"/>
                    <a:pt x="6572" y="3314"/>
                  </a:cubicBezTo>
                  <a:cubicBezTo>
                    <a:pt x="6572" y="3047"/>
                    <a:pt x="6538" y="2814"/>
                    <a:pt x="6505" y="2580"/>
                  </a:cubicBezTo>
                  <a:cubicBezTo>
                    <a:pt x="6372" y="2080"/>
                    <a:pt x="6171" y="1646"/>
                    <a:pt x="5871" y="1246"/>
                  </a:cubicBezTo>
                  <a:cubicBezTo>
                    <a:pt x="5220" y="419"/>
                    <a:pt x="4262" y="0"/>
                    <a:pt x="3296"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48" name="Google Shape;20248;p62"/>
            <p:cNvGrpSpPr/>
            <p:nvPr/>
          </p:nvGrpSpPr>
          <p:grpSpPr>
            <a:xfrm>
              <a:off x="4813900" y="3131350"/>
              <a:ext cx="162650" cy="138700"/>
              <a:chOff x="4813900" y="3131350"/>
              <a:chExt cx="162650" cy="138700"/>
            </a:xfrm>
          </p:grpSpPr>
          <p:sp>
            <p:nvSpPr>
              <p:cNvPr id="20249" name="Google Shape;20249;p62"/>
              <p:cNvSpPr/>
              <p:nvPr/>
            </p:nvSpPr>
            <p:spPr>
              <a:xfrm>
                <a:off x="4822225" y="3131350"/>
                <a:ext cx="153475" cy="47825"/>
              </a:xfrm>
              <a:custGeom>
                <a:rect b="b" l="l" r="r" t="t"/>
                <a:pathLst>
                  <a:path extrusionOk="0" h="1913" w="6139">
                    <a:moveTo>
                      <a:pt x="568" y="1"/>
                    </a:moveTo>
                    <a:cubicBezTo>
                      <a:pt x="335" y="234"/>
                      <a:pt x="168" y="501"/>
                      <a:pt x="1" y="768"/>
                    </a:cubicBezTo>
                    <a:cubicBezTo>
                      <a:pt x="134" y="801"/>
                      <a:pt x="268" y="868"/>
                      <a:pt x="401" y="935"/>
                    </a:cubicBezTo>
                    <a:cubicBezTo>
                      <a:pt x="501" y="1002"/>
                      <a:pt x="601" y="1102"/>
                      <a:pt x="701" y="1235"/>
                    </a:cubicBezTo>
                    <a:cubicBezTo>
                      <a:pt x="868" y="1435"/>
                      <a:pt x="1035" y="1602"/>
                      <a:pt x="1235" y="1769"/>
                    </a:cubicBezTo>
                    <a:cubicBezTo>
                      <a:pt x="1382" y="1876"/>
                      <a:pt x="1465" y="1913"/>
                      <a:pt x="1535" y="1913"/>
                    </a:cubicBezTo>
                    <a:cubicBezTo>
                      <a:pt x="1640" y="1913"/>
                      <a:pt x="1716" y="1829"/>
                      <a:pt x="1936" y="1769"/>
                    </a:cubicBezTo>
                    <a:cubicBezTo>
                      <a:pt x="2025" y="1745"/>
                      <a:pt x="2094" y="1736"/>
                      <a:pt x="2154" y="1736"/>
                    </a:cubicBezTo>
                    <a:cubicBezTo>
                      <a:pt x="2299" y="1736"/>
                      <a:pt x="2390" y="1785"/>
                      <a:pt x="2574" y="1785"/>
                    </a:cubicBezTo>
                    <a:cubicBezTo>
                      <a:pt x="2629" y="1785"/>
                      <a:pt x="2693" y="1781"/>
                      <a:pt x="2770" y="1769"/>
                    </a:cubicBezTo>
                    <a:cubicBezTo>
                      <a:pt x="3203" y="1702"/>
                      <a:pt x="3203" y="1735"/>
                      <a:pt x="3337" y="1635"/>
                    </a:cubicBezTo>
                    <a:cubicBezTo>
                      <a:pt x="3437" y="1569"/>
                      <a:pt x="3537" y="1469"/>
                      <a:pt x="3604" y="1369"/>
                    </a:cubicBezTo>
                    <a:cubicBezTo>
                      <a:pt x="3604" y="1369"/>
                      <a:pt x="3904" y="1202"/>
                      <a:pt x="4037" y="1135"/>
                    </a:cubicBezTo>
                    <a:cubicBezTo>
                      <a:pt x="4088" y="1110"/>
                      <a:pt x="4139" y="1099"/>
                      <a:pt x="4188" y="1099"/>
                    </a:cubicBezTo>
                    <a:cubicBezTo>
                      <a:pt x="4268" y="1099"/>
                      <a:pt x="4342" y="1127"/>
                      <a:pt x="4404" y="1168"/>
                    </a:cubicBezTo>
                    <a:cubicBezTo>
                      <a:pt x="4471" y="1235"/>
                      <a:pt x="4904" y="1535"/>
                      <a:pt x="4904" y="1535"/>
                    </a:cubicBezTo>
                    <a:lnTo>
                      <a:pt x="5338" y="1769"/>
                    </a:lnTo>
                    <a:lnTo>
                      <a:pt x="5872" y="1669"/>
                    </a:lnTo>
                    <a:cubicBezTo>
                      <a:pt x="5972" y="1635"/>
                      <a:pt x="6039" y="1602"/>
                      <a:pt x="6139" y="1535"/>
                    </a:cubicBezTo>
                    <a:cubicBezTo>
                      <a:pt x="6039" y="1068"/>
                      <a:pt x="5838" y="601"/>
                      <a:pt x="5538" y="234"/>
                    </a:cubicBezTo>
                    <a:lnTo>
                      <a:pt x="5038" y="201"/>
                    </a:lnTo>
                    <a:cubicBezTo>
                      <a:pt x="4989" y="191"/>
                      <a:pt x="4943" y="187"/>
                      <a:pt x="4899" y="187"/>
                    </a:cubicBezTo>
                    <a:cubicBezTo>
                      <a:pt x="4793" y="187"/>
                      <a:pt x="4699" y="211"/>
                      <a:pt x="4604" y="234"/>
                    </a:cubicBezTo>
                    <a:lnTo>
                      <a:pt x="3904" y="368"/>
                    </a:lnTo>
                    <a:cubicBezTo>
                      <a:pt x="3570" y="435"/>
                      <a:pt x="3537" y="501"/>
                      <a:pt x="3337" y="535"/>
                    </a:cubicBezTo>
                    <a:cubicBezTo>
                      <a:pt x="3137" y="535"/>
                      <a:pt x="2936" y="535"/>
                      <a:pt x="2770" y="501"/>
                    </a:cubicBezTo>
                    <a:cubicBezTo>
                      <a:pt x="2770" y="501"/>
                      <a:pt x="2236" y="401"/>
                      <a:pt x="1969" y="368"/>
                    </a:cubicBezTo>
                    <a:cubicBezTo>
                      <a:pt x="1919" y="351"/>
                      <a:pt x="1861" y="343"/>
                      <a:pt x="1798" y="343"/>
                    </a:cubicBezTo>
                    <a:cubicBezTo>
                      <a:pt x="1736" y="343"/>
                      <a:pt x="1669" y="351"/>
                      <a:pt x="1602" y="368"/>
                    </a:cubicBezTo>
                    <a:cubicBezTo>
                      <a:pt x="1602" y="368"/>
                      <a:pt x="1302" y="334"/>
                      <a:pt x="1068" y="268"/>
                    </a:cubicBezTo>
                    <a:cubicBezTo>
                      <a:pt x="802" y="234"/>
                      <a:pt x="735" y="234"/>
                      <a:pt x="568"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62"/>
              <p:cNvSpPr/>
              <p:nvPr/>
            </p:nvSpPr>
            <p:spPr>
              <a:xfrm>
                <a:off x="4813900" y="3193900"/>
                <a:ext cx="162650" cy="76150"/>
              </a:xfrm>
              <a:custGeom>
                <a:rect b="b" l="l" r="r" t="t"/>
                <a:pathLst>
                  <a:path extrusionOk="0" h="3046" w="6506">
                    <a:moveTo>
                      <a:pt x="201" y="1"/>
                    </a:moveTo>
                    <a:cubicBezTo>
                      <a:pt x="134" y="1"/>
                      <a:pt x="67" y="34"/>
                      <a:pt x="0" y="34"/>
                    </a:cubicBezTo>
                    <a:cubicBezTo>
                      <a:pt x="150" y="1828"/>
                      <a:pt x="1640" y="3046"/>
                      <a:pt x="3261" y="3046"/>
                    </a:cubicBezTo>
                    <a:cubicBezTo>
                      <a:pt x="3809" y="3046"/>
                      <a:pt x="4373" y="2906"/>
                      <a:pt x="4904" y="2603"/>
                    </a:cubicBezTo>
                    <a:cubicBezTo>
                      <a:pt x="4737" y="2536"/>
                      <a:pt x="4537" y="2469"/>
                      <a:pt x="4370" y="2436"/>
                    </a:cubicBezTo>
                    <a:cubicBezTo>
                      <a:pt x="4259" y="2410"/>
                      <a:pt x="4185" y="2400"/>
                      <a:pt x="4133" y="2400"/>
                    </a:cubicBezTo>
                    <a:cubicBezTo>
                      <a:pt x="3981" y="2400"/>
                      <a:pt x="4010" y="2486"/>
                      <a:pt x="3836" y="2536"/>
                    </a:cubicBezTo>
                    <a:cubicBezTo>
                      <a:pt x="3774" y="2551"/>
                      <a:pt x="3705" y="2558"/>
                      <a:pt x="3636" y="2558"/>
                    </a:cubicBezTo>
                    <a:cubicBezTo>
                      <a:pt x="3407" y="2558"/>
                      <a:pt x="3177" y="2487"/>
                      <a:pt x="3203" y="2436"/>
                    </a:cubicBezTo>
                    <a:cubicBezTo>
                      <a:pt x="3303" y="2369"/>
                      <a:pt x="3369" y="2302"/>
                      <a:pt x="3470" y="2236"/>
                    </a:cubicBezTo>
                    <a:cubicBezTo>
                      <a:pt x="3603" y="2252"/>
                      <a:pt x="3736" y="2261"/>
                      <a:pt x="3870" y="2261"/>
                    </a:cubicBezTo>
                    <a:cubicBezTo>
                      <a:pt x="4003" y="2261"/>
                      <a:pt x="4137" y="2252"/>
                      <a:pt x="4270" y="2236"/>
                    </a:cubicBezTo>
                    <a:cubicBezTo>
                      <a:pt x="4537" y="2169"/>
                      <a:pt x="4804" y="2036"/>
                      <a:pt x="5037" y="1902"/>
                    </a:cubicBezTo>
                    <a:cubicBezTo>
                      <a:pt x="5338" y="1702"/>
                      <a:pt x="5271" y="1769"/>
                      <a:pt x="6005" y="1302"/>
                    </a:cubicBezTo>
                    <a:cubicBezTo>
                      <a:pt x="6071" y="1235"/>
                      <a:pt x="6171" y="1202"/>
                      <a:pt x="6238" y="1168"/>
                    </a:cubicBezTo>
                    <a:cubicBezTo>
                      <a:pt x="6372" y="901"/>
                      <a:pt x="6472" y="601"/>
                      <a:pt x="6505" y="334"/>
                    </a:cubicBezTo>
                    <a:lnTo>
                      <a:pt x="6505" y="334"/>
                    </a:lnTo>
                    <a:lnTo>
                      <a:pt x="5905" y="401"/>
                    </a:lnTo>
                    <a:cubicBezTo>
                      <a:pt x="5004" y="501"/>
                      <a:pt x="5371" y="501"/>
                      <a:pt x="5204" y="601"/>
                    </a:cubicBezTo>
                    <a:cubicBezTo>
                      <a:pt x="5037" y="701"/>
                      <a:pt x="5004" y="735"/>
                      <a:pt x="4937" y="901"/>
                    </a:cubicBezTo>
                    <a:cubicBezTo>
                      <a:pt x="4871" y="1068"/>
                      <a:pt x="4770" y="1168"/>
                      <a:pt x="4637" y="1268"/>
                    </a:cubicBezTo>
                    <a:cubicBezTo>
                      <a:pt x="4337" y="1402"/>
                      <a:pt x="4037" y="1502"/>
                      <a:pt x="3736" y="1569"/>
                    </a:cubicBezTo>
                    <a:cubicBezTo>
                      <a:pt x="3596" y="1594"/>
                      <a:pt x="3461" y="1605"/>
                      <a:pt x="3329" y="1605"/>
                    </a:cubicBezTo>
                    <a:cubicBezTo>
                      <a:pt x="3115" y="1605"/>
                      <a:pt x="2909" y="1576"/>
                      <a:pt x="2702" y="1535"/>
                    </a:cubicBezTo>
                    <a:cubicBezTo>
                      <a:pt x="2069" y="1468"/>
                      <a:pt x="2302" y="1368"/>
                      <a:pt x="1968" y="1135"/>
                    </a:cubicBezTo>
                    <a:cubicBezTo>
                      <a:pt x="1768" y="935"/>
                      <a:pt x="1568" y="735"/>
                      <a:pt x="1435" y="468"/>
                    </a:cubicBezTo>
                    <a:cubicBezTo>
                      <a:pt x="1235" y="301"/>
                      <a:pt x="1034" y="168"/>
                      <a:pt x="801" y="67"/>
                    </a:cubicBezTo>
                    <a:cubicBezTo>
                      <a:pt x="601" y="34"/>
                      <a:pt x="401" y="1"/>
                      <a:pt x="201"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51" name="Google Shape;20251;p62"/>
          <p:cNvGrpSpPr/>
          <p:nvPr/>
        </p:nvGrpSpPr>
        <p:grpSpPr>
          <a:xfrm>
            <a:off x="2862967" y="1883535"/>
            <a:ext cx="220311" cy="218670"/>
            <a:chOff x="5058250" y="3133525"/>
            <a:chExt cx="137600" cy="136575"/>
          </a:xfrm>
        </p:grpSpPr>
        <p:sp>
          <p:nvSpPr>
            <p:cNvPr id="20252" name="Google Shape;20252;p62"/>
            <p:cNvSpPr/>
            <p:nvPr/>
          </p:nvSpPr>
          <p:spPr>
            <a:xfrm>
              <a:off x="5059075" y="3133525"/>
              <a:ext cx="136775" cy="136575"/>
            </a:xfrm>
            <a:custGeom>
              <a:rect b="b" l="l" r="r" t="t"/>
              <a:pathLst>
                <a:path extrusionOk="0" h="5463" w="5471">
                  <a:moveTo>
                    <a:pt x="2714" y="1"/>
                  </a:moveTo>
                  <a:cubicBezTo>
                    <a:pt x="1944" y="1"/>
                    <a:pt x="1182" y="325"/>
                    <a:pt x="634" y="948"/>
                  </a:cubicBezTo>
                  <a:cubicBezTo>
                    <a:pt x="568" y="1048"/>
                    <a:pt x="501" y="1115"/>
                    <a:pt x="434" y="1215"/>
                  </a:cubicBezTo>
                  <a:cubicBezTo>
                    <a:pt x="267" y="1515"/>
                    <a:pt x="134" y="1815"/>
                    <a:pt x="67" y="2149"/>
                  </a:cubicBezTo>
                  <a:cubicBezTo>
                    <a:pt x="34" y="2316"/>
                    <a:pt x="0" y="2516"/>
                    <a:pt x="0" y="2716"/>
                  </a:cubicBezTo>
                  <a:cubicBezTo>
                    <a:pt x="0" y="2883"/>
                    <a:pt x="0" y="3083"/>
                    <a:pt x="67" y="3250"/>
                  </a:cubicBezTo>
                  <a:cubicBezTo>
                    <a:pt x="67" y="3316"/>
                    <a:pt x="101" y="3350"/>
                    <a:pt x="101" y="3416"/>
                  </a:cubicBezTo>
                  <a:cubicBezTo>
                    <a:pt x="134" y="3517"/>
                    <a:pt x="134" y="3617"/>
                    <a:pt x="201" y="3717"/>
                  </a:cubicBezTo>
                  <a:cubicBezTo>
                    <a:pt x="301" y="3984"/>
                    <a:pt x="434" y="4217"/>
                    <a:pt x="601" y="4451"/>
                  </a:cubicBezTo>
                  <a:cubicBezTo>
                    <a:pt x="668" y="4517"/>
                    <a:pt x="734" y="4584"/>
                    <a:pt x="801" y="4651"/>
                  </a:cubicBezTo>
                  <a:cubicBezTo>
                    <a:pt x="934" y="4784"/>
                    <a:pt x="1035" y="4884"/>
                    <a:pt x="1168" y="4984"/>
                  </a:cubicBezTo>
                  <a:cubicBezTo>
                    <a:pt x="1268" y="5018"/>
                    <a:pt x="1335" y="5084"/>
                    <a:pt x="1401" y="5118"/>
                  </a:cubicBezTo>
                  <a:cubicBezTo>
                    <a:pt x="1824" y="5351"/>
                    <a:pt x="2280" y="5462"/>
                    <a:pt x="2728" y="5462"/>
                  </a:cubicBezTo>
                  <a:cubicBezTo>
                    <a:pt x="3625" y="5462"/>
                    <a:pt x="4493" y="5018"/>
                    <a:pt x="5004" y="4217"/>
                  </a:cubicBezTo>
                  <a:cubicBezTo>
                    <a:pt x="5171" y="3984"/>
                    <a:pt x="5271" y="3750"/>
                    <a:pt x="5338" y="3483"/>
                  </a:cubicBezTo>
                  <a:cubicBezTo>
                    <a:pt x="5404" y="3250"/>
                    <a:pt x="5438" y="2983"/>
                    <a:pt x="5471" y="2716"/>
                  </a:cubicBezTo>
                  <a:cubicBezTo>
                    <a:pt x="5471" y="2649"/>
                    <a:pt x="5438" y="2549"/>
                    <a:pt x="5438" y="2449"/>
                  </a:cubicBezTo>
                  <a:cubicBezTo>
                    <a:pt x="5404" y="2282"/>
                    <a:pt x="5404" y="2115"/>
                    <a:pt x="5338" y="1949"/>
                  </a:cubicBezTo>
                  <a:cubicBezTo>
                    <a:pt x="5304" y="1815"/>
                    <a:pt x="5271" y="1715"/>
                    <a:pt x="5204" y="1615"/>
                  </a:cubicBezTo>
                  <a:cubicBezTo>
                    <a:pt x="5137" y="1448"/>
                    <a:pt x="5037" y="1282"/>
                    <a:pt x="4937" y="1148"/>
                  </a:cubicBezTo>
                  <a:cubicBezTo>
                    <a:pt x="4837" y="981"/>
                    <a:pt x="4704" y="848"/>
                    <a:pt x="4570" y="714"/>
                  </a:cubicBezTo>
                  <a:lnTo>
                    <a:pt x="4404" y="581"/>
                  </a:lnTo>
                  <a:cubicBezTo>
                    <a:pt x="3897" y="191"/>
                    <a:pt x="3303" y="1"/>
                    <a:pt x="271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53" name="Google Shape;20253;p62"/>
            <p:cNvGrpSpPr/>
            <p:nvPr/>
          </p:nvGrpSpPr>
          <p:grpSpPr>
            <a:xfrm>
              <a:off x="5058250" y="3145200"/>
              <a:ext cx="137600" cy="116275"/>
              <a:chOff x="5058250" y="3145200"/>
              <a:chExt cx="137600" cy="116275"/>
            </a:xfrm>
          </p:grpSpPr>
          <p:sp>
            <p:nvSpPr>
              <p:cNvPr id="20254" name="Google Shape;20254;p62"/>
              <p:cNvSpPr/>
              <p:nvPr/>
            </p:nvSpPr>
            <p:spPr>
              <a:xfrm>
                <a:off x="5070750" y="3145200"/>
                <a:ext cx="102600" cy="18700"/>
              </a:xfrm>
              <a:custGeom>
                <a:rect b="b" l="l" r="r" t="t"/>
                <a:pathLst>
                  <a:path extrusionOk="0" h="748" w="4104">
                    <a:moveTo>
                      <a:pt x="2359" y="1"/>
                    </a:moveTo>
                    <a:cubicBezTo>
                      <a:pt x="2245" y="1"/>
                      <a:pt x="2222" y="32"/>
                      <a:pt x="2002" y="81"/>
                    </a:cubicBezTo>
                    <a:cubicBezTo>
                      <a:pt x="1668" y="147"/>
                      <a:pt x="1735" y="214"/>
                      <a:pt x="1735" y="214"/>
                    </a:cubicBezTo>
                    <a:cubicBezTo>
                      <a:pt x="1735" y="214"/>
                      <a:pt x="1201" y="247"/>
                      <a:pt x="1001" y="314"/>
                    </a:cubicBezTo>
                    <a:cubicBezTo>
                      <a:pt x="734" y="414"/>
                      <a:pt x="467" y="481"/>
                      <a:pt x="201" y="481"/>
                    </a:cubicBezTo>
                    <a:cubicBezTo>
                      <a:pt x="101" y="548"/>
                      <a:pt x="34" y="648"/>
                      <a:pt x="0" y="748"/>
                    </a:cubicBezTo>
                    <a:cubicBezTo>
                      <a:pt x="167" y="748"/>
                      <a:pt x="367" y="714"/>
                      <a:pt x="568" y="681"/>
                    </a:cubicBezTo>
                    <a:cubicBezTo>
                      <a:pt x="701" y="648"/>
                      <a:pt x="843" y="648"/>
                      <a:pt x="997" y="648"/>
                    </a:cubicBezTo>
                    <a:cubicBezTo>
                      <a:pt x="1151" y="648"/>
                      <a:pt x="1318" y="648"/>
                      <a:pt x="1502" y="614"/>
                    </a:cubicBezTo>
                    <a:cubicBezTo>
                      <a:pt x="1868" y="548"/>
                      <a:pt x="1902" y="514"/>
                      <a:pt x="2369" y="448"/>
                    </a:cubicBezTo>
                    <a:cubicBezTo>
                      <a:pt x="2486" y="431"/>
                      <a:pt x="2602" y="423"/>
                      <a:pt x="2719" y="423"/>
                    </a:cubicBezTo>
                    <a:cubicBezTo>
                      <a:pt x="2836" y="423"/>
                      <a:pt x="2953" y="431"/>
                      <a:pt x="3069" y="448"/>
                    </a:cubicBezTo>
                    <a:cubicBezTo>
                      <a:pt x="3303" y="414"/>
                      <a:pt x="3536" y="381"/>
                      <a:pt x="3770" y="314"/>
                    </a:cubicBezTo>
                    <a:cubicBezTo>
                      <a:pt x="3870" y="281"/>
                      <a:pt x="3970" y="247"/>
                      <a:pt x="4070" y="247"/>
                    </a:cubicBezTo>
                    <a:lnTo>
                      <a:pt x="4103" y="247"/>
                    </a:lnTo>
                    <a:lnTo>
                      <a:pt x="3937" y="81"/>
                    </a:lnTo>
                    <a:cubicBezTo>
                      <a:pt x="3849" y="90"/>
                      <a:pt x="3761" y="95"/>
                      <a:pt x="3673" y="95"/>
                    </a:cubicBezTo>
                    <a:cubicBezTo>
                      <a:pt x="3460" y="95"/>
                      <a:pt x="3248" y="71"/>
                      <a:pt x="3036" y="47"/>
                    </a:cubicBezTo>
                    <a:cubicBezTo>
                      <a:pt x="2819" y="31"/>
                      <a:pt x="2769" y="31"/>
                      <a:pt x="2736" y="31"/>
                    </a:cubicBezTo>
                    <a:cubicBezTo>
                      <a:pt x="2702" y="31"/>
                      <a:pt x="2686" y="31"/>
                      <a:pt x="2536" y="14"/>
                    </a:cubicBezTo>
                    <a:cubicBezTo>
                      <a:pt x="2455" y="5"/>
                      <a:pt x="2401" y="1"/>
                      <a:pt x="2359"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62"/>
              <p:cNvSpPr/>
              <p:nvPr/>
            </p:nvSpPr>
            <p:spPr>
              <a:xfrm>
                <a:off x="5058250" y="3162225"/>
                <a:ext cx="131775" cy="52550"/>
              </a:xfrm>
              <a:custGeom>
                <a:rect b="b" l="l" r="r" t="t"/>
                <a:pathLst>
                  <a:path extrusionOk="0" h="2102" w="5271">
                    <a:moveTo>
                      <a:pt x="4970" y="0"/>
                    </a:moveTo>
                    <a:cubicBezTo>
                      <a:pt x="4670" y="134"/>
                      <a:pt x="4337" y="267"/>
                      <a:pt x="4003" y="334"/>
                    </a:cubicBezTo>
                    <a:cubicBezTo>
                      <a:pt x="3769" y="400"/>
                      <a:pt x="3536" y="467"/>
                      <a:pt x="3302" y="467"/>
                    </a:cubicBezTo>
                    <a:cubicBezTo>
                      <a:pt x="3036" y="467"/>
                      <a:pt x="2802" y="500"/>
                      <a:pt x="2602" y="601"/>
                    </a:cubicBezTo>
                    <a:cubicBezTo>
                      <a:pt x="2469" y="634"/>
                      <a:pt x="2102" y="634"/>
                      <a:pt x="1501" y="734"/>
                    </a:cubicBezTo>
                    <a:cubicBezTo>
                      <a:pt x="901" y="834"/>
                      <a:pt x="1268" y="834"/>
                      <a:pt x="767" y="934"/>
                    </a:cubicBezTo>
                    <a:cubicBezTo>
                      <a:pt x="621" y="983"/>
                      <a:pt x="439" y="1014"/>
                      <a:pt x="260" y="1014"/>
                    </a:cubicBezTo>
                    <a:cubicBezTo>
                      <a:pt x="194" y="1014"/>
                      <a:pt x="129" y="1010"/>
                      <a:pt x="67" y="1001"/>
                    </a:cubicBezTo>
                    <a:cubicBezTo>
                      <a:pt x="33" y="1201"/>
                      <a:pt x="0" y="1401"/>
                      <a:pt x="33" y="1601"/>
                    </a:cubicBezTo>
                    <a:cubicBezTo>
                      <a:pt x="0" y="1768"/>
                      <a:pt x="33" y="1935"/>
                      <a:pt x="67" y="2102"/>
                    </a:cubicBezTo>
                    <a:lnTo>
                      <a:pt x="334" y="2035"/>
                    </a:lnTo>
                    <a:cubicBezTo>
                      <a:pt x="701" y="1935"/>
                      <a:pt x="1034" y="1735"/>
                      <a:pt x="1301" y="1468"/>
                    </a:cubicBezTo>
                    <a:cubicBezTo>
                      <a:pt x="1668" y="1168"/>
                      <a:pt x="1568" y="1301"/>
                      <a:pt x="1868" y="1168"/>
                    </a:cubicBezTo>
                    <a:cubicBezTo>
                      <a:pt x="2135" y="1101"/>
                      <a:pt x="2402" y="1001"/>
                      <a:pt x="2669" y="901"/>
                    </a:cubicBezTo>
                    <a:cubicBezTo>
                      <a:pt x="3002" y="767"/>
                      <a:pt x="3069" y="767"/>
                      <a:pt x="4236" y="534"/>
                    </a:cubicBezTo>
                    <a:cubicBezTo>
                      <a:pt x="4617" y="460"/>
                      <a:pt x="4817" y="436"/>
                      <a:pt x="4920" y="436"/>
                    </a:cubicBezTo>
                    <a:cubicBezTo>
                      <a:pt x="5102" y="436"/>
                      <a:pt x="4976" y="512"/>
                      <a:pt x="5018" y="512"/>
                    </a:cubicBezTo>
                    <a:cubicBezTo>
                      <a:pt x="5027" y="512"/>
                      <a:pt x="5043" y="508"/>
                      <a:pt x="5070" y="500"/>
                    </a:cubicBezTo>
                    <a:lnTo>
                      <a:pt x="5271" y="467"/>
                    </a:lnTo>
                    <a:cubicBezTo>
                      <a:pt x="5170" y="300"/>
                      <a:pt x="5070" y="167"/>
                      <a:pt x="4970"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62"/>
              <p:cNvSpPr/>
              <p:nvPr/>
            </p:nvSpPr>
            <p:spPr>
              <a:xfrm>
                <a:off x="5062400" y="3182225"/>
                <a:ext cx="133450" cy="44575"/>
              </a:xfrm>
              <a:custGeom>
                <a:rect b="b" l="l" r="r" t="t"/>
                <a:pathLst>
                  <a:path extrusionOk="0" h="1783" w="5338">
                    <a:moveTo>
                      <a:pt x="5238" y="1"/>
                    </a:moveTo>
                    <a:cubicBezTo>
                      <a:pt x="4904" y="34"/>
                      <a:pt x="4371" y="101"/>
                      <a:pt x="4070" y="134"/>
                    </a:cubicBezTo>
                    <a:cubicBezTo>
                      <a:pt x="3770" y="167"/>
                      <a:pt x="3503" y="201"/>
                      <a:pt x="3237" y="301"/>
                    </a:cubicBezTo>
                    <a:cubicBezTo>
                      <a:pt x="2903" y="401"/>
                      <a:pt x="3070" y="368"/>
                      <a:pt x="2770" y="434"/>
                    </a:cubicBezTo>
                    <a:cubicBezTo>
                      <a:pt x="2536" y="534"/>
                      <a:pt x="2336" y="601"/>
                      <a:pt x="2102" y="735"/>
                    </a:cubicBezTo>
                    <a:cubicBezTo>
                      <a:pt x="1869" y="835"/>
                      <a:pt x="1602" y="935"/>
                      <a:pt x="1369" y="1102"/>
                    </a:cubicBezTo>
                    <a:cubicBezTo>
                      <a:pt x="1135" y="1202"/>
                      <a:pt x="868" y="1302"/>
                      <a:pt x="601" y="1335"/>
                    </a:cubicBezTo>
                    <a:cubicBezTo>
                      <a:pt x="301" y="1402"/>
                      <a:pt x="201" y="1435"/>
                      <a:pt x="1" y="1468"/>
                    </a:cubicBezTo>
                    <a:cubicBezTo>
                      <a:pt x="1" y="1569"/>
                      <a:pt x="34" y="1669"/>
                      <a:pt x="68" y="1769"/>
                    </a:cubicBezTo>
                    <a:lnTo>
                      <a:pt x="368" y="1769"/>
                    </a:lnTo>
                    <a:cubicBezTo>
                      <a:pt x="426" y="1778"/>
                      <a:pt x="485" y="1782"/>
                      <a:pt x="543" y="1782"/>
                    </a:cubicBezTo>
                    <a:cubicBezTo>
                      <a:pt x="682" y="1782"/>
                      <a:pt x="817" y="1759"/>
                      <a:pt x="935" y="1735"/>
                    </a:cubicBezTo>
                    <a:cubicBezTo>
                      <a:pt x="1168" y="1669"/>
                      <a:pt x="1435" y="1468"/>
                      <a:pt x="2202" y="1235"/>
                    </a:cubicBezTo>
                    <a:cubicBezTo>
                      <a:pt x="2691" y="1086"/>
                      <a:pt x="2895" y="1059"/>
                      <a:pt x="2979" y="1059"/>
                    </a:cubicBezTo>
                    <a:cubicBezTo>
                      <a:pt x="3028" y="1059"/>
                      <a:pt x="3036" y="1068"/>
                      <a:pt x="3036" y="1068"/>
                    </a:cubicBezTo>
                    <a:cubicBezTo>
                      <a:pt x="3036" y="1068"/>
                      <a:pt x="3737" y="835"/>
                      <a:pt x="4104" y="735"/>
                    </a:cubicBezTo>
                    <a:cubicBezTo>
                      <a:pt x="4471" y="601"/>
                      <a:pt x="4537" y="668"/>
                      <a:pt x="4738" y="601"/>
                    </a:cubicBezTo>
                    <a:cubicBezTo>
                      <a:pt x="4938" y="534"/>
                      <a:pt x="5138" y="501"/>
                      <a:pt x="5338" y="501"/>
                    </a:cubicBezTo>
                    <a:cubicBezTo>
                      <a:pt x="5305" y="334"/>
                      <a:pt x="5271" y="167"/>
                      <a:pt x="5238"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62"/>
              <p:cNvSpPr/>
              <p:nvPr/>
            </p:nvSpPr>
            <p:spPr>
              <a:xfrm>
                <a:off x="5074925" y="3220600"/>
                <a:ext cx="118425" cy="40875"/>
              </a:xfrm>
              <a:custGeom>
                <a:rect b="b" l="l" r="r" t="t"/>
                <a:pathLst>
                  <a:path extrusionOk="0" h="1635" w="4737">
                    <a:moveTo>
                      <a:pt x="4737" y="0"/>
                    </a:moveTo>
                    <a:cubicBezTo>
                      <a:pt x="4570" y="67"/>
                      <a:pt x="4403" y="100"/>
                      <a:pt x="4237" y="134"/>
                    </a:cubicBezTo>
                    <a:lnTo>
                      <a:pt x="3136" y="134"/>
                    </a:lnTo>
                    <a:cubicBezTo>
                      <a:pt x="3085" y="127"/>
                      <a:pt x="3048" y="124"/>
                      <a:pt x="3020" y="124"/>
                    </a:cubicBezTo>
                    <a:cubicBezTo>
                      <a:pt x="2898" y="124"/>
                      <a:pt x="2913" y="173"/>
                      <a:pt x="2535" y="200"/>
                    </a:cubicBezTo>
                    <a:cubicBezTo>
                      <a:pt x="2168" y="234"/>
                      <a:pt x="1802" y="300"/>
                      <a:pt x="1468" y="434"/>
                    </a:cubicBezTo>
                    <a:cubicBezTo>
                      <a:pt x="767" y="601"/>
                      <a:pt x="1234" y="534"/>
                      <a:pt x="868" y="601"/>
                    </a:cubicBezTo>
                    <a:cubicBezTo>
                      <a:pt x="734" y="634"/>
                      <a:pt x="567" y="667"/>
                      <a:pt x="467" y="767"/>
                    </a:cubicBezTo>
                    <a:cubicBezTo>
                      <a:pt x="367" y="767"/>
                      <a:pt x="234" y="867"/>
                      <a:pt x="0" y="968"/>
                    </a:cubicBezTo>
                    <a:cubicBezTo>
                      <a:pt x="34" y="1034"/>
                      <a:pt x="100" y="1101"/>
                      <a:pt x="200" y="1168"/>
                    </a:cubicBezTo>
                    <a:cubicBezTo>
                      <a:pt x="367" y="1068"/>
                      <a:pt x="567" y="1001"/>
                      <a:pt x="767" y="934"/>
                    </a:cubicBezTo>
                    <a:cubicBezTo>
                      <a:pt x="1068" y="801"/>
                      <a:pt x="968" y="901"/>
                      <a:pt x="1168" y="801"/>
                    </a:cubicBezTo>
                    <a:cubicBezTo>
                      <a:pt x="1268" y="784"/>
                      <a:pt x="1368" y="776"/>
                      <a:pt x="1468" y="776"/>
                    </a:cubicBezTo>
                    <a:cubicBezTo>
                      <a:pt x="1568" y="776"/>
                      <a:pt x="1668" y="784"/>
                      <a:pt x="1768" y="801"/>
                    </a:cubicBezTo>
                    <a:cubicBezTo>
                      <a:pt x="1935" y="801"/>
                      <a:pt x="2068" y="767"/>
                      <a:pt x="2202" y="734"/>
                    </a:cubicBezTo>
                    <a:lnTo>
                      <a:pt x="2502" y="734"/>
                    </a:lnTo>
                    <a:lnTo>
                      <a:pt x="3479" y="581"/>
                    </a:lnTo>
                    <a:lnTo>
                      <a:pt x="3479" y="581"/>
                    </a:lnTo>
                    <a:cubicBezTo>
                      <a:pt x="3433" y="594"/>
                      <a:pt x="3389" y="614"/>
                      <a:pt x="3369" y="634"/>
                    </a:cubicBezTo>
                    <a:cubicBezTo>
                      <a:pt x="3269" y="701"/>
                      <a:pt x="3169" y="734"/>
                      <a:pt x="3036" y="801"/>
                    </a:cubicBezTo>
                    <a:cubicBezTo>
                      <a:pt x="2802" y="901"/>
                      <a:pt x="2736" y="901"/>
                      <a:pt x="2235" y="1034"/>
                    </a:cubicBezTo>
                    <a:cubicBezTo>
                      <a:pt x="2035" y="1134"/>
                      <a:pt x="1802" y="1168"/>
                      <a:pt x="1568" y="1168"/>
                    </a:cubicBezTo>
                    <a:cubicBezTo>
                      <a:pt x="1168" y="1234"/>
                      <a:pt x="1335" y="1234"/>
                      <a:pt x="1134" y="1301"/>
                    </a:cubicBezTo>
                    <a:cubicBezTo>
                      <a:pt x="1001" y="1368"/>
                      <a:pt x="834" y="1435"/>
                      <a:pt x="667" y="1468"/>
                    </a:cubicBezTo>
                    <a:lnTo>
                      <a:pt x="534" y="1501"/>
                    </a:lnTo>
                    <a:cubicBezTo>
                      <a:pt x="634" y="1535"/>
                      <a:pt x="701" y="1601"/>
                      <a:pt x="801" y="1635"/>
                    </a:cubicBezTo>
                    <a:cubicBezTo>
                      <a:pt x="868" y="1581"/>
                      <a:pt x="913" y="1571"/>
                      <a:pt x="971" y="1571"/>
                    </a:cubicBezTo>
                    <a:cubicBezTo>
                      <a:pt x="1010" y="1571"/>
                      <a:pt x="1054" y="1575"/>
                      <a:pt x="1115" y="1575"/>
                    </a:cubicBezTo>
                    <a:cubicBezTo>
                      <a:pt x="1190" y="1575"/>
                      <a:pt x="1290" y="1568"/>
                      <a:pt x="1435" y="1535"/>
                    </a:cubicBezTo>
                    <a:cubicBezTo>
                      <a:pt x="1835" y="1435"/>
                      <a:pt x="1768" y="1435"/>
                      <a:pt x="1868" y="1368"/>
                    </a:cubicBezTo>
                    <a:cubicBezTo>
                      <a:pt x="2202" y="1234"/>
                      <a:pt x="2502" y="1134"/>
                      <a:pt x="2836" y="1034"/>
                    </a:cubicBezTo>
                    <a:cubicBezTo>
                      <a:pt x="2888" y="1017"/>
                      <a:pt x="2952" y="1011"/>
                      <a:pt x="3020" y="1011"/>
                    </a:cubicBezTo>
                    <a:cubicBezTo>
                      <a:pt x="3173" y="1011"/>
                      <a:pt x="3347" y="1041"/>
                      <a:pt x="3461" y="1041"/>
                    </a:cubicBezTo>
                    <a:cubicBezTo>
                      <a:pt x="3491" y="1041"/>
                      <a:pt x="3516" y="1039"/>
                      <a:pt x="3536" y="1034"/>
                    </a:cubicBezTo>
                    <a:cubicBezTo>
                      <a:pt x="3703" y="1001"/>
                      <a:pt x="3670" y="934"/>
                      <a:pt x="3936" y="801"/>
                    </a:cubicBezTo>
                    <a:cubicBezTo>
                      <a:pt x="4043" y="747"/>
                      <a:pt x="4102" y="731"/>
                      <a:pt x="4134" y="731"/>
                    </a:cubicBezTo>
                    <a:cubicBezTo>
                      <a:pt x="4182" y="731"/>
                      <a:pt x="4170" y="767"/>
                      <a:pt x="4170" y="767"/>
                    </a:cubicBezTo>
                    <a:lnTo>
                      <a:pt x="4403" y="734"/>
                    </a:lnTo>
                    <a:cubicBezTo>
                      <a:pt x="4537" y="501"/>
                      <a:pt x="4637" y="267"/>
                      <a:pt x="4737"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58" name="Google Shape;20258;p62"/>
          <p:cNvGrpSpPr/>
          <p:nvPr/>
        </p:nvGrpSpPr>
        <p:grpSpPr>
          <a:xfrm>
            <a:off x="2820946" y="2630490"/>
            <a:ext cx="260353" cy="260278"/>
            <a:chOff x="973150" y="2339129"/>
            <a:chExt cx="260353" cy="260278"/>
          </a:xfrm>
        </p:grpSpPr>
        <p:sp>
          <p:nvSpPr>
            <p:cNvPr id="20259" name="Google Shape;20259;p62"/>
            <p:cNvSpPr/>
            <p:nvPr/>
          </p:nvSpPr>
          <p:spPr>
            <a:xfrm>
              <a:off x="973150" y="2339129"/>
              <a:ext cx="260353" cy="260278"/>
            </a:xfrm>
            <a:custGeom>
              <a:rect b="b" l="l" r="r" t="t"/>
              <a:pathLst>
                <a:path extrusionOk="0" h="5425" w="5426">
                  <a:moveTo>
                    <a:pt x="3121" y="225"/>
                  </a:moveTo>
                  <a:cubicBezTo>
                    <a:pt x="4497" y="465"/>
                    <a:pt x="5425" y="1761"/>
                    <a:pt x="5201" y="3137"/>
                  </a:cubicBezTo>
                  <a:cubicBezTo>
                    <a:pt x="4961" y="4497"/>
                    <a:pt x="3665" y="5425"/>
                    <a:pt x="2289" y="5201"/>
                  </a:cubicBezTo>
                  <a:cubicBezTo>
                    <a:pt x="929" y="4961"/>
                    <a:pt x="1" y="3665"/>
                    <a:pt x="225" y="2289"/>
                  </a:cubicBezTo>
                  <a:cubicBezTo>
                    <a:pt x="465" y="929"/>
                    <a:pt x="1761" y="1"/>
                    <a:pt x="3121" y="2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62"/>
            <p:cNvSpPr/>
            <p:nvPr/>
          </p:nvSpPr>
          <p:spPr>
            <a:xfrm>
              <a:off x="1026120" y="2348244"/>
              <a:ext cx="144427" cy="32865"/>
            </a:xfrm>
            <a:custGeom>
              <a:rect b="b" l="l" r="r" t="t"/>
              <a:pathLst>
                <a:path extrusionOk="0" h="685" w="3010">
                  <a:moveTo>
                    <a:pt x="1589" y="0"/>
                  </a:moveTo>
                  <a:cubicBezTo>
                    <a:pt x="1020" y="0"/>
                    <a:pt x="455" y="193"/>
                    <a:pt x="1" y="579"/>
                  </a:cubicBezTo>
                  <a:cubicBezTo>
                    <a:pt x="172" y="649"/>
                    <a:pt x="359" y="685"/>
                    <a:pt x="546" y="685"/>
                  </a:cubicBezTo>
                  <a:cubicBezTo>
                    <a:pt x="743" y="685"/>
                    <a:pt x="940" y="645"/>
                    <a:pt x="1121" y="563"/>
                  </a:cubicBezTo>
                  <a:cubicBezTo>
                    <a:pt x="1488" y="437"/>
                    <a:pt x="1883" y="399"/>
                    <a:pt x="2270" y="399"/>
                  </a:cubicBezTo>
                  <a:cubicBezTo>
                    <a:pt x="2524" y="399"/>
                    <a:pt x="2774" y="416"/>
                    <a:pt x="3009" y="435"/>
                  </a:cubicBezTo>
                  <a:cubicBezTo>
                    <a:pt x="2578" y="145"/>
                    <a:pt x="2082" y="0"/>
                    <a:pt x="15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62"/>
            <p:cNvSpPr/>
            <p:nvPr/>
          </p:nvSpPr>
          <p:spPr>
            <a:xfrm>
              <a:off x="994645" y="2396508"/>
              <a:ext cx="225806" cy="65489"/>
            </a:xfrm>
            <a:custGeom>
              <a:rect b="b" l="l" r="r" t="t"/>
              <a:pathLst>
                <a:path extrusionOk="0" h="1365" w="4706">
                  <a:moveTo>
                    <a:pt x="3043" y="1"/>
                  </a:moveTo>
                  <a:cubicBezTo>
                    <a:pt x="2481" y="1"/>
                    <a:pt x="1847" y="67"/>
                    <a:pt x="1153" y="133"/>
                  </a:cubicBezTo>
                  <a:cubicBezTo>
                    <a:pt x="985" y="157"/>
                    <a:pt x="817" y="169"/>
                    <a:pt x="649" y="169"/>
                  </a:cubicBezTo>
                  <a:cubicBezTo>
                    <a:pt x="481" y="169"/>
                    <a:pt x="313" y="157"/>
                    <a:pt x="145" y="133"/>
                  </a:cubicBezTo>
                  <a:cubicBezTo>
                    <a:pt x="97" y="213"/>
                    <a:pt x="49" y="293"/>
                    <a:pt x="1" y="389"/>
                  </a:cubicBezTo>
                  <a:cubicBezTo>
                    <a:pt x="433" y="453"/>
                    <a:pt x="1009" y="709"/>
                    <a:pt x="1777" y="1125"/>
                  </a:cubicBezTo>
                  <a:cubicBezTo>
                    <a:pt x="2102" y="1299"/>
                    <a:pt x="2323" y="1364"/>
                    <a:pt x="2495" y="1364"/>
                  </a:cubicBezTo>
                  <a:cubicBezTo>
                    <a:pt x="2939" y="1364"/>
                    <a:pt x="3050" y="923"/>
                    <a:pt x="3777" y="773"/>
                  </a:cubicBezTo>
                  <a:cubicBezTo>
                    <a:pt x="3856" y="761"/>
                    <a:pt x="3934" y="755"/>
                    <a:pt x="4012" y="755"/>
                  </a:cubicBezTo>
                  <a:cubicBezTo>
                    <a:pt x="4252" y="755"/>
                    <a:pt x="4488" y="812"/>
                    <a:pt x="4705" y="933"/>
                  </a:cubicBezTo>
                  <a:cubicBezTo>
                    <a:pt x="4657" y="677"/>
                    <a:pt x="4561" y="437"/>
                    <a:pt x="4417" y="229"/>
                  </a:cubicBezTo>
                  <a:cubicBezTo>
                    <a:pt x="4030" y="58"/>
                    <a:pt x="3568" y="1"/>
                    <a:pt x="30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62"/>
            <p:cNvSpPr/>
            <p:nvPr/>
          </p:nvSpPr>
          <p:spPr>
            <a:xfrm>
              <a:off x="1116754" y="2459837"/>
              <a:ext cx="106761" cy="125749"/>
            </a:xfrm>
            <a:custGeom>
              <a:rect b="b" l="l" r="r" t="t"/>
              <a:pathLst>
                <a:path extrusionOk="0" h="2621" w="2225">
                  <a:moveTo>
                    <a:pt x="1414" y="1"/>
                  </a:moveTo>
                  <a:cubicBezTo>
                    <a:pt x="415" y="1"/>
                    <a:pt x="1698" y="1184"/>
                    <a:pt x="800" y="1405"/>
                  </a:cubicBezTo>
                  <a:cubicBezTo>
                    <a:pt x="0" y="1597"/>
                    <a:pt x="272" y="2333"/>
                    <a:pt x="400" y="2621"/>
                  </a:cubicBezTo>
                  <a:cubicBezTo>
                    <a:pt x="1472" y="2317"/>
                    <a:pt x="2224" y="1325"/>
                    <a:pt x="2224" y="189"/>
                  </a:cubicBezTo>
                  <a:lnTo>
                    <a:pt x="2224" y="125"/>
                  </a:lnTo>
                  <a:cubicBezTo>
                    <a:pt x="2080" y="77"/>
                    <a:pt x="1920" y="45"/>
                    <a:pt x="1728" y="29"/>
                  </a:cubicBezTo>
                  <a:cubicBezTo>
                    <a:pt x="1604" y="10"/>
                    <a:pt x="1501" y="1"/>
                    <a:pt x="14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62"/>
            <p:cNvSpPr/>
            <p:nvPr/>
          </p:nvSpPr>
          <p:spPr>
            <a:xfrm>
              <a:off x="982362" y="2422032"/>
              <a:ext cx="124371" cy="132082"/>
            </a:xfrm>
            <a:custGeom>
              <a:rect b="b" l="l" r="r" t="t"/>
              <a:pathLst>
                <a:path extrusionOk="0" h="2753" w="2592">
                  <a:moveTo>
                    <a:pt x="193" y="1"/>
                  </a:moveTo>
                  <a:cubicBezTo>
                    <a:pt x="65" y="305"/>
                    <a:pt x="1" y="641"/>
                    <a:pt x="1" y="977"/>
                  </a:cubicBezTo>
                  <a:cubicBezTo>
                    <a:pt x="1" y="1649"/>
                    <a:pt x="257" y="2289"/>
                    <a:pt x="737" y="2753"/>
                  </a:cubicBezTo>
                  <a:cubicBezTo>
                    <a:pt x="1041" y="2577"/>
                    <a:pt x="1185" y="2321"/>
                    <a:pt x="929" y="2097"/>
                  </a:cubicBezTo>
                  <a:cubicBezTo>
                    <a:pt x="514" y="1743"/>
                    <a:pt x="489" y="1606"/>
                    <a:pt x="871" y="1606"/>
                  </a:cubicBezTo>
                  <a:cubicBezTo>
                    <a:pt x="1093" y="1606"/>
                    <a:pt x="1453" y="1652"/>
                    <a:pt x="1953" y="1729"/>
                  </a:cubicBezTo>
                  <a:cubicBezTo>
                    <a:pt x="2014" y="1738"/>
                    <a:pt x="2069" y="1742"/>
                    <a:pt x="2116" y="1742"/>
                  </a:cubicBezTo>
                  <a:cubicBezTo>
                    <a:pt x="2592" y="1742"/>
                    <a:pt x="2375" y="1307"/>
                    <a:pt x="1153" y="449"/>
                  </a:cubicBezTo>
                  <a:cubicBezTo>
                    <a:pt x="865" y="225"/>
                    <a:pt x="545" y="81"/>
                    <a:pt x="1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62"/>
            <p:cNvSpPr/>
            <p:nvPr/>
          </p:nvSpPr>
          <p:spPr>
            <a:xfrm>
              <a:off x="1036100" y="2485073"/>
              <a:ext cx="132912" cy="104351"/>
            </a:xfrm>
            <a:custGeom>
              <a:rect b="b" l="l" r="r" t="t"/>
              <a:pathLst>
                <a:path extrusionOk="0" h="2175" w="2770">
                  <a:moveTo>
                    <a:pt x="1899" y="1"/>
                  </a:moveTo>
                  <a:cubicBezTo>
                    <a:pt x="1360" y="1"/>
                    <a:pt x="1458" y="1344"/>
                    <a:pt x="657" y="1359"/>
                  </a:cubicBezTo>
                  <a:cubicBezTo>
                    <a:pt x="161" y="1375"/>
                    <a:pt x="33" y="1599"/>
                    <a:pt x="1" y="1759"/>
                  </a:cubicBezTo>
                  <a:cubicBezTo>
                    <a:pt x="417" y="2031"/>
                    <a:pt x="897" y="2175"/>
                    <a:pt x="1393" y="2175"/>
                  </a:cubicBezTo>
                  <a:cubicBezTo>
                    <a:pt x="1537" y="2175"/>
                    <a:pt x="1697" y="2159"/>
                    <a:pt x="1841" y="2143"/>
                  </a:cubicBezTo>
                  <a:cubicBezTo>
                    <a:pt x="1697" y="1775"/>
                    <a:pt x="1617" y="1295"/>
                    <a:pt x="1809" y="927"/>
                  </a:cubicBezTo>
                  <a:cubicBezTo>
                    <a:pt x="2129" y="319"/>
                    <a:pt x="2769" y="207"/>
                    <a:pt x="2001" y="15"/>
                  </a:cubicBezTo>
                  <a:cubicBezTo>
                    <a:pt x="1965" y="5"/>
                    <a:pt x="1931" y="1"/>
                    <a:pt x="18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62"/>
            <p:cNvSpPr/>
            <p:nvPr/>
          </p:nvSpPr>
          <p:spPr>
            <a:xfrm>
              <a:off x="1037827" y="2508677"/>
              <a:ext cx="52925" cy="23653"/>
            </a:xfrm>
            <a:custGeom>
              <a:rect b="b" l="l" r="r" t="t"/>
              <a:pathLst>
                <a:path extrusionOk="0" h="493" w="1103">
                  <a:moveTo>
                    <a:pt x="204" y="1"/>
                  </a:moveTo>
                  <a:cubicBezTo>
                    <a:pt x="125" y="1"/>
                    <a:pt x="65" y="23"/>
                    <a:pt x="45" y="83"/>
                  </a:cubicBezTo>
                  <a:cubicBezTo>
                    <a:pt x="0" y="249"/>
                    <a:pt x="634" y="493"/>
                    <a:pt x="919" y="493"/>
                  </a:cubicBezTo>
                  <a:cubicBezTo>
                    <a:pt x="1045" y="493"/>
                    <a:pt x="1103" y="445"/>
                    <a:pt x="1005" y="323"/>
                  </a:cubicBezTo>
                  <a:cubicBezTo>
                    <a:pt x="957" y="259"/>
                    <a:pt x="893" y="195"/>
                    <a:pt x="813" y="179"/>
                  </a:cubicBezTo>
                  <a:cubicBezTo>
                    <a:pt x="658" y="113"/>
                    <a:pt x="382" y="1"/>
                    <a:pt x="2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62"/>
            <p:cNvSpPr/>
            <p:nvPr/>
          </p:nvSpPr>
          <p:spPr>
            <a:xfrm>
              <a:off x="1056059" y="2376742"/>
              <a:ext cx="140589" cy="15401"/>
            </a:xfrm>
            <a:custGeom>
              <a:rect b="b" l="l" r="r" t="t"/>
              <a:pathLst>
                <a:path extrusionOk="0" h="321" w="2930">
                  <a:moveTo>
                    <a:pt x="2609" y="1"/>
                  </a:moveTo>
                  <a:cubicBezTo>
                    <a:pt x="2369" y="1"/>
                    <a:pt x="2113" y="1"/>
                    <a:pt x="1873" y="33"/>
                  </a:cubicBezTo>
                  <a:cubicBezTo>
                    <a:pt x="657" y="129"/>
                    <a:pt x="1" y="129"/>
                    <a:pt x="497" y="209"/>
                  </a:cubicBezTo>
                  <a:cubicBezTo>
                    <a:pt x="1009" y="289"/>
                    <a:pt x="2497" y="289"/>
                    <a:pt x="2929" y="321"/>
                  </a:cubicBezTo>
                  <a:cubicBezTo>
                    <a:pt x="2833" y="209"/>
                    <a:pt x="2721" y="97"/>
                    <a:pt x="26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267" name="Google Shape;20267;p62"/>
          <p:cNvPicPr preferRelativeResize="0"/>
          <p:nvPr/>
        </p:nvPicPr>
        <p:blipFill>
          <a:blip r:embed="rId4">
            <a:alphaModFix/>
          </a:blip>
          <a:stretch>
            <a:fillRect/>
          </a:stretch>
        </p:blipFill>
        <p:spPr>
          <a:xfrm>
            <a:off x="395650" y="1418771"/>
            <a:ext cx="2156999" cy="1656029"/>
          </a:xfrm>
          <a:prstGeom prst="rect">
            <a:avLst/>
          </a:prstGeom>
          <a:noFill/>
          <a:ln>
            <a:noFill/>
          </a:ln>
        </p:spPr>
      </p:pic>
      <p:cxnSp>
        <p:nvCxnSpPr>
          <p:cNvPr id="20268" name="Google Shape;20268;p62"/>
          <p:cNvCxnSpPr/>
          <p:nvPr/>
        </p:nvCxnSpPr>
        <p:spPr>
          <a:xfrm flipH="1" rot="10800000">
            <a:off x="892525" y="2825050"/>
            <a:ext cx="588900" cy="533400"/>
          </a:xfrm>
          <a:prstGeom prst="straightConnector1">
            <a:avLst/>
          </a:prstGeom>
          <a:noFill/>
          <a:ln cap="flat" cmpd="sng" w="76200">
            <a:solidFill>
              <a:schemeClr val="accent4"/>
            </a:solidFill>
            <a:prstDash val="solid"/>
            <a:round/>
            <a:headEnd len="med" w="med" type="none"/>
            <a:tailEnd len="med" w="med" type="stealth"/>
          </a:ln>
        </p:spPr>
      </p:cxnSp>
      <p:cxnSp>
        <p:nvCxnSpPr>
          <p:cNvPr id="20269" name="Google Shape;20269;p62"/>
          <p:cNvCxnSpPr/>
          <p:nvPr/>
        </p:nvCxnSpPr>
        <p:spPr>
          <a:xfrm rot="10800000">
            <a:off x="1333625" y="2657400"/>
            <a:ext cx="304200" cy="195000"/>
          </a:xfrm>
          <a:prstGeom prst="straightConnector1">
            <a:avLst/>
          </a:prstGeom>
          <a:noFill/>
          <a:ln cap="flat" cmpd="sng" w="9525">
            <a:solidFill>
              <a:srgbClr val="EC3A3B"/>
            </a:solidFill>
            <a:prstDash val="solid"/>
            <a:round/>
            <a:headEnd len="med" w="med" type="none"/>
            <a:tailEnd len="med" w="med" type="none"/>
          </a:ln>
        </p:spPr>
      </p:cxnSp>
      <p:pic>
        <p:nvPicPr>
          <p:cNvPr id="20270" name="Google Shape;20270;p62"/>
          <p:cNvPicPr preferRelativeResize="0"/>
          <p:nvPr/>
        </p:nvPicPr>
        <p:blipFill>
          <a:blip r:embed="rId5">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0" st="0"/>
                                            </p:txEl>
                                          </p:spTgt>
                                        </p:tgtEl>
                                        <p:attrNameLst>
                                          <p:attrName>style.visibility</p:attrName>
                                        </p:attrNameLst>
                                      </p:cBhvr>
                                      <p:to>
                                        <p:strVal val="visible"/>
                                      </p:to>
                                    </p:set>
                                    <p:animEffect filter="fade" transition="in">
                                      <p:cBhvr>
                                        <p:cTn dur="1000"/>
                                        <p:tgtEl>
                                          <p:spTgt spid="20234">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1" st="1"/>
                                            </p:txEl>
                                          </p:spTgt>
                                        </p:tgtEl>
                                        <p:attrNameLst>
                                          <p:attrName>style.visibility</p:attrName>
                                        </p:attrNameLst>
                                      </p:cBhvr>
                                      <p:to>
                                        <p:strVal val="visible"/>
                                      </p:to>
                                    </p:set>
                                    <p:animEffect filter="fade" transition="in">
                                      <p:cBhvr>
                                        <p:cTn dur="1000"/>
                                        <p:tgtEl>
                                          <p:spTgt spid="20234">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2" st="2"/>
                                            </p:txEl>
                                          </p:spTgt>
                                        </p:tgtEl>
                                        <p:attrNameLst>
                                          <p:attrName>style.visibility</p:attrName>
                                        </p:attrNameLst>
                                      </p:cBhvr>
                                      <p:to>
                                        <p:strVal val="visible"/>
                                      </p:to>
                                    </p:set>
                                    <p:animEffect filter="fade" transition="in">
                                      <p:cBhvr>
                                        <p:cTn dur="1000"/>
                                        <p:tgtEl>
                                          <p:spTgt spid="20234">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3" st="3"/>
                                            </p:txEl>
                                          </p:spTgt>
                                        </p:tgtEl>
                                        <p:attrNameLst>
                                          <p:attrName>style.visibility</p:attrName>
                                        </p:attrNameLst>
                                      </p:cBhvr>
                                      <p:to>
                                        <p:strVal val="visible"/>
                                      </p:to>
                                    </p:set>
                                    <p:animEffect filter="fade" transition="in">
                                      <p:cBhvr>
                                        <p:cTn dur="1000"/>
                                        <p:tgtEl>
                                          <p:spTgt spid="20234">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4" st="4"/>
                                            </p:txEl>
                                          </p:spTgt>
                                        </p:tgtEl>
                                        <p:attrNameLst>
                                          <p:attrName>style.visibility</p:attrName>
                                        </p:attrNameLst>
                                      </p:cBhvr>
                                      <p:to>
                                        <p:strVal val="visible"/>
                                      </p:to>
                                    </p:set>
                                    <p:animEffect filter="fade" transition="in">
                                      <p:cBhvr>
                                        <p:cTn dur="1000"/>
                                        <p:tgtEl>
                                          <p:spTgt spid="20234">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5" st="5"/>
                                            </p:txEl>
                                          </p:spTgt>
                                        </p:tgtEl>
                                        <p:attrNameLst>
                                          <p:attrName>style.visibility</p:attrName>
                                        </p:attrNameLst>
                                      </p:cBhvr>
                                      <p:to>
                                        <p:strVal val="visible"/>
                                      </p:to>
                                    </p:set>
                                    <p:animEffect filter="fade" transition="in">
                                      <p:cBhvr>
                                        <p:cTn dur="1000"/>
                                        <p:tgtEl>
                                          <p:spTgt spid="20234">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6" st="6"/>
                                            </p:txEl>
                                          </p:spTgt>
                                        </p:tgtEl>
                                        <p:attrNameLst>
                                          <p:attrName>style.visibility</p:attrName>
                                        </p:attrNameLst>
                                      </p:cBhvr>
                                      <p:to>
                                        <p:strVal val="visible"/>
                                      </p:to>
                                    </p:set>
                                    <p:animEffect filter="fade" transition="in">
                                      <p:cBhvr>
                                        <p:cTn dur="1000"/>
                                        <p:tgtEl>
                                          <p:spTgt spid="20234">
                                            <p:txEl>
                                              <p:pRg end="6" st="6"/>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7" st="7"/>
                                            </p:txEl>
                                          </p:spTgt>
                                        </p:tgtEl>
                                        <p:attrNameLst>
                                          <p:attrName>style.visibility</p:attrName>
                                        </p:attrNameLst>
                                      </p:cBhvr>
                                      <p:to>
                                        <p:strVal val="visible"/>
                                      </p:to>
                                    </p:set>
                                    <p:animEffect filter="fade" transition="in">
                                      <p:cBhvr>
                                        <p:cTn dur="1000"/>
                                        <p:tgtEl>
                                          <p:spTgt spid="20234">
                                            <p:txEl>
                                              <p:pRg end="7" st="7"/>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8" st="8"/>
                                            </p:txEl>
                                          </p:spTgt>
                                        </p:tgtEl>
                                        <p:attrNameLst>
                                          <p:attrName>style.visibility</p:attrName>
                                        </p:attrNameLst>
                                      </p:cBhvr>
                                      <p:to>
                                        <p:strVal val="visible"/>
                                      </p:to>
                                    </p:set>
                                    <p:animEffect filter="fade" transition="in">
                                      <p:cBhvr>
                                        <p:cTn dur="1000"/>
                                        <p:tgtEl>
                                          <p:spTgt spid="20234">
                                            <p:txEl>
                                              <p:pRg end="8" st="8"/>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9" st="9"/>
                                            </p:txEl>
                                          </p:spTgt>
                                        </p:tgtEl>
                                        <p:attrNameLst>
                                          <p:attrName>style.visibility</p:attrName>
                                        </p:attrNameLst>
                                      </p:cBhvr>
                                      <p:to>
                                        <p:strVal val="visible"/>
                                      </p:to>
                                    </p:set>
                                    <p:animEffect filter="fade" transition="in">
                                      <p:cBhvr>
                                        <p:cTn dur="1000"/>
                                        <p:tgtEl>
                                          <p:spTgt spid="20234">
                                            <p:txEl>
                                              <p:pRg end="9" st="9"/>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uter Space and Galaxies by Slidesgo">
  <a:themeElements>
    <a:clrScheme name="Simple Light">
      <a:dk1>
        <a:srgbClr val="000000"/>
      </a:dk1>
      <a:lt1>
        <a:srgbClr val="FFFFFF"/>
      </a:lt1>
      <a:dk2>
        <a:srgbClr val="595959"/>
      </a:dk2>
      <a:lt2>
        <a:srgbClr val="EEEEEE"/>
      </a:lt2>
      <a:accent1>
        <a:srgbClr val="141A2A"/>
      </a:accent1>
      <a:accent2>
        <a:srgbClr val="708EC0"/>
      </a:accent2>
      <a:accent3>
        <a:srgbClr val="D4DCFF"/>
      </a:accent3>
      <a:accent4>
        <a:srgbClr val="E7A662"/>
      </a:accent4>
      <a:accent5>
        <a:srgbClr val="FFD69C"/>
      </a:accent5>
      <a:accent6>
        <a:srgbClr val="F1C98B"/>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