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66.xml"/>
  <Override ContentType="application/vnd.openxmlformats-officedocument.presentationml.slideLayout+xml" PartName="/ppt/slideLayouts/slideLayout96.xml"/>
  <Override ContentType="application/vnd.openxmlformats-officedocument.presentationml.slideLayout+xml" PartName="/ppt/slideLayouts/slideLayout358.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165.xml"/>
  <Override ContentType="application/vnd.openxmlformats-officedocument.presentationml.slideLayout+xml" PartName="/ppt/slideLayouts/slideLayout343.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41.xml"/>
  <Override ContentType="application/vnd.openxmlformats-officedocument.presentationml.slideLayout+xml" PartName="/ppt/slideLayouts/slideLayout214.xml"/>
  <Override ContentType="application/vnd.openxmlformats-officedocument.presentationml.slideLayout+xml" PartName="/ppt/slideLayouts/slideLayout15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73.xml"/>
  <Override ContentType="application/vnd.openxmlformats-officedocument.presentationml.slideLayout+xml" PartName="/ppt/slideLayouts/slideLayout351.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407.xml"/>
  <Override ContentType="application/vnd.openxmlformats-officedocument.presentationml.slideLayout+xml" PartName="/ppt/slideLayouts/slideLayout304.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253.xml"/>
  <Override ContentType="application/vnd.openxmlformats-officedocument.presentationml.slideLayout+xml" PartName="/ppt/slideLayouts/slideLayout400.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367.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357.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45.xml"/>
  <Override ContentType="application/vnd.openxmlformats-officedocument.presentationml.slideLayout+xml" PartName="/ppt/slideLayouts/slideLayout373.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231.xml"/>
  <Override ContentType="application/vnd.openxmlformats-officedocument.presentationml.slideLayout+xml" PartName="/ppt/slideLayouts/slideLayout342.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299.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246.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57.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389.xml"/>
  <Override ContentType="application/vnd.openxmlformats-officedocument.presentationml.slideLayout+xml" PartName="/ppt/slideLayouts/slideLayout320.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06.xml"/>
  <Override ContentType="application/vnd.openxmlformats-officedocument.presentationml.slideLayout+xml" PartName="/ppt/slideLayouts/slideLayout305.xml"/>
  <Override ContentType="application/vnd.openxmlformats-officedocument.presentationml.slideLayout+xml" PartName="/ppt/slideLayouts/slideLayout348.xml"/>
  <Override ContentType="application/vnd.openxmlformats-officedocument.presentationml.slideLayout+xml" PartName="/ppt/slideLayouts/slideLayout47.xml"/>
  <Override ContentType="application/vnd.openxmlformats-officedocument.presentationml.slideLayout+xml" PartName="/ppt/slideLayouts/slideLayout399.xml"/>
  <Override ContentType="application/vnd.openxmlformats-officedocument.presentationml.slideLayout+xml" PartName="/ppt/slideLayouts/slideLayout356.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341.xml"/>
  <Override ContentType="application/vnd.openxmlformats-officedocument.presentationml.slideLayout+xml" PartName="/ppt/slideLayouts/slideLayout368.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247.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396.xml"/>
  <Override ContentType="application/vnd.openxmlformats-officedocument.presentationml.slideLayout+xml" PartName="/ppt/slideLayouts/slideLayout255.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74.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240.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75.xml"/>
  <Override ContentType="application/vnd.openxmlformats-officedocument.presentationml.slideLayout+xml" PartName="/ppt/slideLayouts/slideLayout32.xml"/>
  <Override ContentType="application/vnd.openxmlformats-officedocument.presentationml.slideLayout+xml" PartName="/ppt/slideLayouts/slideLayout375.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49.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60.xml"/>
  <Override ContentType="application/vnd.openxmlformats-officedocument.presentationml.slideLayout+xml" PartName="/ppt/slideLayouts/slideLayout32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369.xml"/>
  <Override ContentType="application/vnd.openxmlformats-officedocument.presentationml.slideLayout+xml" PartName="/ppt/slideLayouts/slideLayout276.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360.xml"/>
  <Override ContentType="application/vnd.openxmlformats-officedocument.presentationml.slideLayout+xml" PartName="/ppt/slideLayouts/slideLayout261.xml"/>
  <Override ContentType="application/vnd.openxmlformats-officedocument.presentationml.slideLayout+xml" PartName="/ppt/slideLayouts/slideLayout4.xml"/>
  <Override ContentType="application/vnd.openxmlformats-officedocument.presentationml.slideLayout+xml" PartName="/ppt/slideLayouts/slideLayout398.xml"/>
  <Override ContentType="application/vnd.openxmlformats-officedocument.presentationml.slideLayout+xml" PartName="/ppt/slideLayouts/slideLayout355.xml"/>
  <Override ContentType="application/vnd.openxmlformats-officedocument.presentationml.slideLayout+xml" PartName="/ppt/slideLayouts/slideLayout405.xml"/>
  <Override ContentType="application/vnd.openxmlformats-officedocument.presentationml.slideLayout+xml" PartName="/ppt/slideLayouts/slideLayout312.xml"/>
  <Override ContentType="application/vnd.openxmlformats-officedocument.presentationml.slideLayout+xml" PartName="/ppt/slideLayouts/slideLayout22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354.xml"/>
  <Override ContentType="application/vnd.openxmlformats-officedocument.presentationml.slideLayout+xml" PartName="/ppt/slideLayouts/slideLayout282.xml"/>
  <Override ContentType="application/vnd.openxmlformats-officedocument.presentationml.slideLayout+xml" PartName="/ppt/slideLayouts/slideLayout397.xml"/>
  <Override ContentType="application/vnd.openxmlformats-officedocument.presentationml.slideLayout+xml" PartName="/ppt/slideLayouts/slideLayout76.xml"/>
  <Override ContentType="application/vnd.openxmlformats-officedocument.presentationml.slideLayout+xml" PartName="/ppt/slideLayouts/slideLayout33.xml"/>
  <Override ContentType="application/vnd.openxmlformats-officedocument.presentationml.slideLayout+xml" PartName="/ppt/slideLayouts/slideLayout327.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26.xml"/>
  <Override ContentType="application/vnd.openxmlformats-officedocument.presentationml.slideLayout+xml" PartName="/ppt/slideLayouts/slideLayout254.xml"/>
  <Override ContentType="application/vnd.openxmlformats-officedocument.presentationml.slideLayout+xml" PartName="/ppt/slideLayouts/slideLayout169.xml"/>
  <Override ContentType="application/vnd.openxmlformats-officedocument.presentationml.slideLayout+xml" PartName="/ppt/slideLayouts/slideLayout27.xml"/>
  <Override ContentType="application/vnd.openxmlformats-officedocument.presentationml.slideLayout+xml" PartName="/ppt/slideLayouts/slideLayout37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404.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34.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386.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53.xml"/>
  <Override ContentType="application/vnd.openxmlformats-officedocument.presentationml.slideLayout+xml" PartName="/ppt/slideLayouts/slideLayout257.xml"/>
  <Override ContentType="application/vnd.openxmlformats-officedocument.presentationml.slideLayout+xml" PartName="/ppt/slideLayouts/slideLayout84.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362.xml"/>
  <Override ContentType="application/vnd.openxmlformats-officedocument.presentationml.slideLayout+xml" PartName="/ppt/slideLayouts/slideLayout17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347.xml"/>
  <Override ContentType="application/vnd.openxmlformats-officedocument.presentationml.slideLayout+xml" PartName="/ppt/slideLayouts/slideLayout377.xml"/>
  <Override ContentType="application/vnd.openxmlformats-officedocument.presentationml.slideLayout+xml" PartName="/ppt/slideLayouts/slideLayout161.xml"/>
  <Override ContentType="application/vnd.openxmlformats-officedocument.presentationml.slideLayout+xml" PartName="/ppt/slideLayouts/slideLayout266.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403.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288.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385.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329.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56.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395.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26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241.xml"/>
  <Override ContentType="application/vnd.openxmlformats-officedocument.presentationml.slideLayout+xml" PartName="/ppt/slideLayouts/slideLayout363.xml"/>
  <Override ContentType="application/vnd.openxmlformats-officedocument.presentationml.slideLayout+xml" PartName="/ppt/slideLayouts/slideLayout31.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199.xml"/>
  <Override ContentType="application/vnd.openxmlformats-officedocument.presentationml.slideLayout+xml" PartName="/ppt/slideLayouts/slideLayout346.xml"/>
  <Override ContentType="application/vnd.openxmlformats-officedocument.presentationml.slideLayout+xml" PartName="/ppt/slideLayouts/slideLayout171.xml"/>
  <Override ContentType="application/vnd.openxmlformats-officedocument.presentationml.slideLayout+xml" PartName="/ppt/slideLayouts/slideLayout39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402.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259.xml"/>
  <Override ContentType="application/vnd.openxmlformats-officedocument.presentationml.slideLayout+xml" PartName="/ppt/slideLayouts/slideLayout208.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372.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336.xml"/>
  <Override ContentType="application/vnd.openxmlformats-officedocument.presentationml.slideLayout+xml" PartName="/ppt/slideLayouts/slideLayout388.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272.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215.xml"/>
  <Override ContentType="application/vnd.openxmlformats-officedocument.presentationml.slideLayout+xml" PartName="/ppt/slideLayouts/slideLayout25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222.xml"/>
  <Override ContentType="application/vnd.openxmlformats-officedocument.presentationml.slideLayout+xml" PartName="/ppt/slideLayouts/slideLayout1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71.xml"/>
  <Override ContentType="application/vnd.openxmlformats-officedocument.presentationml.slideLayout+xml" PartName="/ppt/slideLayouts/slideLayout387.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44.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401.xml"/>
  <Override ContentType="application/vnd.openxmlformats-officedocument.presentationml.slideLayout+xml" PartName="/ppt/slideLayouts/slideLayout271.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350.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393.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2.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4055" r:id="rId6"/>
    <p:sldMasterId id="2147484056" r:id="rId7"/>
    <p:sldMasterId id="2147484057" r:id="rId8"/>
    <p:sldMasterId id="2147484058" r:id="rId9"/>
    <p:sldMasterId id="2147484059" r:id="rId10"/>
    <p:sldMasterId id="2147484060" r:id="rId11"/>
    <p:sldMasterId id="2147484061" r:id="rId12"/>
    <p:sldMasterId id="2147484062" r:id="rId13"/>
    <p:sldMasterId id="2147484063" r:id="rId14"/>
    <p:sldMasterId id="2147484064" r:id="rId15"/>
    <p:sldMasterId id="2147484065" r:id="rId16"/>
    <p:sldMasterId id="2147484066" r:id="rId17"/>
  </p:sldMasterIdLst>
  <p:notesMasterIdLst>
    <p:notesMasterId r:id="rId18"/>
  </p:notesMasterIdLst>
  <p:sldIdLst>
    <p:sldId id="256" r:id="rId19"/>
    <p:sldId id="257" r:id="rId20"/>
    <p:sldId id="258" r:id="rId21"/>
    <p:sldId id="259" r:id="rId22"/>
    <p:sldId id="260" r:id="rId23"/>
    <p:sldId id="261" r:id="rId24"/>
    <p:sldId id="262" r:id="rId25"/>
    <p:sldId id="263" r:id="rId26"/>
    <p:sldId id="264" r:id="rId27"/>
    <p:sldId id="265" r:id="rId28"/>
    <p:sldId id="266" r:id="rId29"/>
    <p:sldId id="267" r:id="rId30"/>
    <p:sldId id="268" r:id="rId31"/>
  </p:sldIdLst>
  <p:sldSz cy="5143500" cx="9144000"/>
  <p:notesSz cx="6858000" cy="9144000"/>
  <p:embeddedFontLst>
    <p:embeddedFont>
      <p:font typeface="Anton"/>
      <p:regular r:id="rId32"/>
    </p:embeddedFont>
    <p:embeddedFont>
      <p:font typeface="Barlow"/>
      <p:regular r:id="rId33"/>
      <p:bold r:id="rId34"/>
      <p:italic r:id="rId35"/>
      <p:boldItalic r:id="rId36"/>
    </p:embeddedFont>
    <p:embeddedFont>
      <p:font typeface="Barlow Light"/>
      <p:regular r:id="rId37"/>
      <p:bold r:id="rId38"/>
      <p:italic r:id="rId39"/>
      <p:boldItalic r:id="rId4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1" name="Camilla Evans"/>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FD194B7-C896-4519-9CAD-F4EF35E14ED3}">
  <a:tblStyle styleId="{0FD194B7-C896-4519-9CAD-F4EF35E14ED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BarlowLight-boldItalic.fntdata"/><Relationship Id="rId20" Type="http://schemas.openxmlformats.org/officeDocument/2006/relationships/slide" Target="slides/slide2.xml"/><Relationship Id="rId22" Type="http://schemas.openxmlformats.org/officeDocument/2006/relationships/slide" Target="slides/slide4.xml"/><Relationship Id="rId21" Type="http://schemas.openxmlformats.org/officeDocument/2006/relationships/slide" Target="slides/slide3.xml"/><Relationship Id="rId24" Type="http://schemas.openxmlformats.org/officeDocument/2006/relationships/slide" Target="slides/slide6.xml"/><Relationship Id="rId23" Type="http://schemas.openxmlformats.org/officeDocument/2006/relationships/slide" Target="slides/slide5.xml"/><Relationship Id="rId1" Type="http://schemas.openxmlformats.org/officeDocument/2006/relationships/theme" Target="theme/theme1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Master" Target="slideMasters/slideMaster4.xml"/><Relationship Id="rId26" Type="http://schemas.openxmlformats.org/officeDocument/2006/relationships/slide" Target="slides/slide8.xml"/><Relationship Id="rId25" Type="http://schemas.openxmlformats.org/officeDocument/2006/relationships/slide" Target="slides/slide7.xml"/><Relationship Id="rId28" Type="http://schemas.openxmlformats.org/officeDocument/2006/relationships/slide" Target="slides/slide10.xml"/><Relationship Id="rId27" Type="http://schemas.openxmlformats.org/officeDocument/2006/relationships/slide" Target="slides/slide9.xml"/><Relationship Id="rId5" Type="http://schemas.openxmlformats.org/officeDocument/2006/relationships/commentAuthors" Target="commentAuthors.xml"/><Relationship Id="rId6" Type="http://schemas.openxmlformats.org/officeDocument/2006/relationships/slideMaster" Target="slideMasters/slideMaster1.xml"/><Relationship Id="rId29" Type="http://schemas.openxmlformats.org/officeDocument/2006/relationships/slide" Target="slides/slide11.xml"/><Relationship Id="rId7" Type="http://schemas.openxmlformats.org/officeDocument/2006/relationships/slideMaster" Target="slideMasters/slideMaster2.xml"/><Relationship Id="rId8" Type="http://schemas.openxmlformats.org/officeDocument/2006/relationships/slideMaster" Target="slideMasters/slideMaster3.xml"/><Relationship Id="rId31" Type="http://schemas.openxmlformats.org/officeDocument/2006/relationships/slide" Target="slides/slide13.xml"/><Relationship Id="rId30" Type="http://schemas.openxmlformats.org/officeDocument/2006/relationships/slide" Target="slides/slide12.xml"/><Relationship Id="rId11" Type="http://schemas.openxmlformats.org/officeDocument/2006/relationships/slideMaster" Target="slideMasters/slideMaster6.xml"/><Relationship Id="rId33" Type="http://schemas.openxmlformats.org/officeDocument/2006/relationships/font" Target="fonts/Barlow-regular.fntdata"/><Relationship Id="rId10" Type="http://schemas.openxmlformats.org/officeDocument/2006/relationships/slideMaster" Target="slideMasters/slideMaster5.xml"/><Relationship Id="rId32" Type="http://schemas.openxmlformats.org/officeDocument/2006/relationships/font" Target="fonts/Anton-regular.fntdata"/><Relationship Id="rId13" Type="http://schemas.openxmlformats.org/officeDocument/2006/relationships/slideMaster" Target="slideMasters/slideMaster8.xml"/><Relationship Id="rId35" Type="http://schemas.openxmlformats.org/officeDocument/2006/relationships/font" Target="fonts/Barlow-italic.fntdata"/><Relationship Id="rId12" Type="http://schemas.openxmlformats.org/officeDocument/2006/relationships/slideMaster" Target="slideMasters/slideMaster7.xml"/><Relationship Id="rId34" Type="http://schemas.openxmlformats.org/officeDocument/2006/relationships/font" Target="fonts/Barlow-bold.fntdata"/><Relationship Id="rId15" Type="http://schemas.openxmlformats.org/officeDocument/2006/relationships/slideMaster" Target="slideMasters/slideMaster10.xml"/><Relationship Id="rId37" Type="http://schemas.openxmlformats.org/officeDocument/2006/relationships/font" Target="fonts/BarlowLight-regular.fntdata"/><Relationship Id="rId14" Type="http://schemas.openxmlformats.org/officeDocument/2006/relationships/slideMaster" Target="slideMasters/slideMaster9.xml"/><Relationship Id="rId36" Type="http://schemas.openxmlformats.org/officeDocument/2006/relationships/font" Target="fonts/Barlow-boldItalic.fntdata"/><Relationship Id="rId17" Type="http://schemas.openxmlformats.org/officeDocument/2006/relationships/slideMaster" Target="slideMasters/slideMaster12.xml"/><Relationship Id="rId39" Type="http://schemas.openxmlformats.org/officeDocument/2006/relationships/font" Target="fonts/BarlowLight-italic.fntdata"/><Relationship Id="rId16" Type="http://schemas.openxmlformats.org/officeDocument/2006/relationships/slideMaster" Target="slideMasters/slideMaster11.xml"/><Relationship Id="rId38" Type="http://schemas.openxmlformats.org/officeDocument/2006/relationships/font" Target="fonts/BarlowLight-bold.fntdata"/><Relationship Id="rId19" Type="http://schemas.openxmlformats.org/officeDocument/2006/relationships/slide" Target="slides/slide1.xml"/><Relationship Id="rId18" Type="http://schemas.openxmlformats.org/officeDocument/2006/relationships/notesMaster" Target="notesMasters/notesMaster1.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01-16T12:33:53.189">
    <p:pos x="6000" y="0"/>
    <p:text>@simon@bathastronomers.org.uk This is where we might need a list of easy/medium/hard targets as a 'challenge' for pupils, I feel like one of our society members did a binoculars target list before Christmas</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62" name="Shape 12062"/>
        <p:cNvGrpSpPr/>
        <p:nvPr/>
      </p:nvGrpSpPr>
      <p:grpSpPr>
        <a:xfrm>
          <a:off x="0" y="0"/>
          <a:ext cx="0" cy="0"/>
          <a:chOff x="0" y="0"/>
          <a:chExt cx="0" cy="0"/>
        </a:xfrm>
      </p:grpSpPr>
      <p:sp>
        <p:nvSpPr>
          <p:cNvPr id="12063" name="Google Shape;12063;g1d596df5304_0_1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64" name="Google Shape;12064;g1d596df5304_0_1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8" name="Shape 12608"/>
        <p:cNvGrpSpPr/>
        <p:nvPr/>
      </p:nvGrpSpPr>
      <p:grpSpPr>
        <a:xfrm>
          <a:off x="0" y="0"/>
          <a:ext cx="0" cy="0"/>
          <a:chOff x="0" y="0"/>
          <a:chExt cx="0" cy="0"/>
        </a:xfrm>
      </p:grpSpPr>
      <p:sp>
        <p:nvSpPr>
          <p:cNvPr id="12609" name="Google Shape;12609;g1d596df5304_0_22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0" name="Google Shape;12610;g1d596df5304_0_22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5" name="Shape 12665"/>
        <p:cNvGrpSpPr/>
        <p:nvPr/>
      </p:nvGrpSpPr>
      <p:grpSpPr>
        <a:xfrm>
          <a:off x="0" y="0"/>
          <a:ext cx="0" cy="0"/>
          <a:chOff x="0" y="0"/>
          <a:chExt cx="0" cy="0"/>
        </a:xfrm>
      </p:grpSpPr>
      <p:sp>
        <p:nvSpPr>
          <p:cNvPr id="12666" name="Google Shape;12666;g1d596df5304_0_250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67" name="Google Shape;12667;g1d596df5304_0_250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80" name="Shape 12680"/>
        <p:cNvGrpSpPr/>
        <p:nvPr/>
      </p:nvGrpSpPr>
      <p:grpSpPr>
        <a:xfrm>
          <a:off x="0" y="0"/>
          <a:ext cx="0" cy="0"/>
          <a:chOff x="0" y="0"/>
          <a:chExt cx="0" cy="0"/>
        </a:xfrm>
      </p:grpSpPr>
      <p:sp>
        <p:nvSpPr>
          <p:cNvPr id="12681" name="Google Shape;12681;g1d596df5304_0_27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82" name="Google Shape;12682;g1d596df5304_0_27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1" name="Shape 12691"/>
        <p:cNvGrpSpPr/>
        <p:nvPr/>
      </p:nvGrpSpPr>
      <p:grpSpPr>
        <a:xfrm>
          <a:off x="0" y="0"/>
          <a:ext cx="0" cy="0"/>
          <a:chOff x="0" y="0"/>
          <a:chExt cx="0" cy="0"/>
        </a:xfrm>
      </p:grpSpPr>
      <p:sp>
        <p:nvSpPr>
          <p:cNvPr id="12692" name="Google Shape;12692;g1d596df5304_0_7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3" name="Google Shape;12693;g1d596df5304_0_7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9" name="Shape 12099"/>
        <p:cNvGrpSpPr/>
        <p:nvPr/>
      </p:nvGrpSpPr>
      <p:grpSpPr>
        <a:xfrm>
          <a:off x="0" y="0"/>
          <a:ext cx="0" cy="0"/>
          <a:chOff x="0" y="0"/>
          <a:chExt cx="0" cy="0"/>
        </a:xfrm>
      </p:grpSpPr>
      <p:sp>
        <p:nvSpPr>
          <p:cNvPr id="12100" name="Google Shape;12100;g1d596df5304_0_3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01" name="Google Shape;12101;g1d596df5304_0_3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7" name="Shape 12107"/>
        <p:cNvGrpSpPr/>
        <p:nvPr/>
      </p:nvGrpSpPr>
      <p:grpSpPr>
        <a:xfrm>
          <a:off x="0" y="0"/>
          <a:ext cx="0" cy="0"/>
          <a:chOff x="0" y="0"/>
          <a:chExt cx="0" cy="0"/>
        </a:xfrm>
      </p:grpSpPr>
      <p:sp>
        <p:nvSpPr>
          <p:cNvPr id="12108" name="Google Shape;12108;g1d596df5304_0_7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09" name="Google Shape;12109;g1d596df5304_0_7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5" name="Shape 12345"/>
        <p:cNvGrpSpPr/>
        <p:nvPr/>
      </p:nvGrpSpPr>
      <p:grpSpPr>
        <a:xfrm>
          <a:off x="0" y="0"/>
          <a:ext cx="0" cy="0"/>
          <a:chOff x="0" y="0"/>
          <a:chExt cx="0" cy="0"/>
        </a:xfrm>
      </p:grpSpPr>
      <p:sp>
        <p:nvSpPr>
          <p:cNvPr id="12346" name="Google Shape;12346;g1d596df5304_0_8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7" name="Google Shape;12347;g1d596df5304_0_8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7" name="Shape 12437"/>
        <p:cNvGrpSpPr/>
        <p:nvPr/>
      </p:nvGrpSpPr>
      <p:grpSpPr>
        <a:xfrm>
          <a:off x="0" y="0"/>
          <a:ext cx="0" cy="0"/>
          <a:chOff x="0" y="0"/>
          <a:chExt cx="0" cy="0"/>
        </a:xfrm>
      </p:grpSpPr>
      <p:sp>
        <p:nvSpPr>
          <p:cNvPr id="12438" name="Google Shape;12438;g1d596df5304_0_11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9" name="Google Shape;12439;g1d596df5304_0_11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1" name="Shape 12451"/>
        <p:cNvGrpSpPr/>
        <p:nvPr/>
      </p:nvGrpSpPr>
      <p:grpSpPr>
        <a:xfrm>
          <a:off x="0" y="0"/>
          <a:ext cx="0" cy="0"/>
          <a:chOff x="0" y="0"/>
          <a:chExt cx="0" cy="0"/>
        </a:xfrm>
      </p:grpSpPr>
      <p:sp>
        <p:nvSpPr>
          <p:cNvPr id="12452" name="Google Shape;12452;g1d596df5304_0_13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3" name="Google Shape;12453;g1d596df5304_0_13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18" name="Shape 12518"/>
        <p:cNvGrpSpPr/>
        <p:nvPr/>
      </p:nvGrpSpPr>
      <p:grpSpPr>
        <a:xfrm>
          <a:off x="0" y="0"/>
          <a:ext cx="0" cy="0"/>
          <a:chOff x="0" y="0"/>
          <a:chExt cx="0" cy="0"/>
        </a:xfrm>
      </p:grpSpPr>
      <p:sp>
        <p:nvSpPr>
          <p:cNvPr id="12519" name="Google Shape;12519;g1d596df5304_0_15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20" name="Google Shape;12520;g1d596df5304_0_15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27" name="Shape 12527"/>
        <p:cNvGrpSpPr/>
        <p:nvPr/>
      </p:nvGrpSpPr>
      <p:grpSpPr>
        <a:xfrm>
          <a:off x="0" y="0"/>
          <a:ext cx="0" cy="0"/>
          <a:chOff x="0" y="0"/>
          <a:chExt cx="0" cy="0"/>
        </a:xfrm>
      </p:grpSpPr>
      <p:sp>
        <p:nvSpPr>
          <p:cNvPr id="12528" name="Google Shape;12528;g1d596df5304_0_18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29" name="Google Shape;12529;g1d596df5304_0_18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97" name="Shape 12597"/>
        <p:cNvGrpSpPr/>
        <p:nvPr/>
      </p:nvGrpSpPr>
      <p:grpSpPr>
        <a:xfrm>
          <a:off x="0" y="0"/>
          <a:ext cx="0" cy="0"/>
          <a:chOff x="0" y="0"/>
          <a:chExt cx="0" cy="0"/>
        </a:xfrm>
      </p:grpSpPr>
      <p:sp>
        <p:nvSpPr>
          <p:cNvPr id="12598" name="Google Shape;12598;g1d596df5304_0_20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99" name="Google Shape;12599;g1d596df5304_0_20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slide" Target="/ppt/slides/slide7.xml"/><Relationship Id="rId3" Type="http://schemas.openxmlformats.org/officeDocument/2006/relationships/slide" Target="/ppt/slides/slide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2747" name="Shape 2747"/>
        <p:cNvGrpSpPr/>
        <p:nvPr/>
      </p:nvGrpSpPr>
      <p:grpSpPr>
        <a:xfrm>
          <a:off x="0" y="0"/>
          <a:ext cx="0" cy="0"/>
          <a:chOff x="0" y="0"/>
          <a:chExt cx="0" cy="0"/>
        </a:xfrm>
      </p:grpSpPr>
      <p:sp>
        <p:nvSpPr>
          <p:cNvPr id="2748" name="Google Shape;2748;p104"/>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49" name="Google Shape;2749;p104"/>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4"/>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4"/>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4"/>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4"/>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4"/>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4"/>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4"/>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4"/>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4"/>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4"/>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4"/>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4"/>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4"/>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4"/>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4"/>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4"/>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66" name="Google Shape;2766;p104"/>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7" name="Google Shape;2767;p104"/>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68" name="Google Shape;2768;p104"/>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9" name="Google Shape;2769;p104"/>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70" name="Google Shape;2770;p104"/>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71" name="Google Shape;2771;p104"/>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2" name="Google Shape;2772;p104"/>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3" name="Google Shape;2773;p104"/>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4" name="Google Shape;2774;p104"/>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75" name="Google Shape;2775;p104"/>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76" name="Google Shape;2776;p104"/>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2777" name="Shape 2777"/>
        <p:cNvGrpSpPr/>
        <p:nvPr/>
      </p:nvGrpSpPr>
      <p:grpSpPr>
        <a:xfrm>
          <a:off x="0" y="0"/>
          <a:ext cx="0" cy="0"/>
          <a:chOff x="0" y="0"/>
          <a:chExt cx="0" cy="0"/>
        </a:xfrm>
      </p:grpSpPr>
      <p:sp>
        <p:nvSpPr>
          <p:cNvPr id="2778" name="Google Shape;2778;p105"/>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79" name="Google Shape;2779;p105"/>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0" name="Google Shape;2780;p105"/>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81" name="Google Shape;2781;p105"/>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2" name="Google Shape;2782;p105"/>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83" name="Google Shape;2783;p105"/>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4" name="Google Shape;2784;p105"/>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5"/>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786" name="Google Shape;2786;p105"/>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5"/>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5"/>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5"/>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4" name="Google Shape;2794;p105"/>
          <p:cNvGrpSpPr/>
          <p:nvPr/>
        </p:nvGrpSpPr>
        <p:grpSpPr>
          <a:xfrm>
            <a:off x="-1081493" y="-1126448"/>
            <a:ext cx="2274300" cy="2274300"/>
            <a:chOff x="-1087568" y="-1126448"/>
            <a:chExt cx="2274300" cy="2274300"/>
          </a:xfrm>
        </p:grpSpPr>
        <p:sp>
          <p:nvSpPr>
            <p:cNvPr id="2795" name="Google Shape;2795;p1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9" name="Google Shape;2799;p105"/>
          <p:cNvGrpSpPr/>
          <p:nvPr/>
        </p:nvGrpSpPr>
        <p:grpSpPr>
          <a:xfrm>
            <a:off x="8006457" y="4004977"/>
            <a:ext cx="2274300" cy="2274300"/>
            <a:chOff x="-1087568" y="-1126448"/>
            <a:chExt cx="2274300" cy="2274300"/>
          </a:xfrm>
        </p:grpSpPr>
        <p:sp>
          <p:nvSpPr>
            <p:cNvPr id="2800" name="Google Shape;2800;p1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4" name="Google Shape;2804;p105"/>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5"/>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5"/>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5"/>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5"/>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0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05"/>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05"/>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05"/>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05"/>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2817" name="Shape 2817"/>
        <p:cNvGrpSpPr/>
        <p:nvPr/>
      </p:nvGrpSpPr>
      <p:grpSpPr>
        <a:xfrm>
          <a:off x="0" y="0"/>
          <a:ext cx="0" cy="0"/>
          <a:chOff x="0" y="0"/>
          <a:chExt cx="0" cy="0"/>
        </a:xfrm>
      </p:grpSpPr>
      <p:sp>
        <p:nvSpPr>
          <p:cNvPr id="2818" name="Google Shape;2818;p106"/>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19" name="Google Shape;2819;p106"/>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06"/>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06"/>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0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0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6"/>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6"/>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6"/>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6"/>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6"/>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6"/>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6"/>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6"/>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6"/>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6"/>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2838" name="Shape 2838"/>
        <p:cNvGrpSpPr/>
        <p:nvPr/>
      </p:nvGrpSpPr>
      <p:grpSpPr>
        <a:xfrm>
          <a:off x="0" y="0"/>
          <a:ext cx="0" cy="0"/>
          <a:chOff x="0" y="0"/>
          <a:chExt cx="0" cy="0"/>
        </a:xfrm>
      </p:grpSpPr>
      <p:sp>
        <p:nvSpPr>
          <p:cNvPr id="2839" name="Google Shape;2839;p107"/>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40" name="Google Shape;2840;p10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841" name="Google Shape;2841;p10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9" name="Google Shape;2849;p107"/>
          <p:cNvGrpSpPr/>
          <p:nvPr/>
        </p:nvGrpSpPr>
        <p:grpSpPr>
          <a:xfrm flipH="1">
            <a:off x="7951632" y="-1126448"/>
            <a:ext cx="2274300" cy="2274300"/>
            <a:chOff x="-1087568" y="-1126448"/>
            <a:chExt cx="2274300" cy="2274300"/>
          </a:xfrm>
        </p:grpSpPr>
        <p:sp>
          <p:nvSpPr>
            <p:cNvPr id="2850" name="Google Shape;2850;p1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4" name="Google Shape;2854;p107"/>
          <p:cNvGrpSpPr/>
          <p:nvPr/>
        </p:nvGrpSpPr>
        <p:grpSpPr>
          <a:xfrm flipH="1">
            <a:off x="-1136318" y="4004977"/>
            <a:ext cx="2274300" cy="2274300"/>
            <a:chOff x="-1087568" y="-1126448"/>
            <a:chExt cx="2274300" cy="2274300"/>
          </a:xfrm>
        </p:grpSpPr>
        <p:sp>
          <p:nvSpPr>
            <p:cNvPr id="2855" name="Google Shape;2855;p1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9" name="Google Shape;2859;p10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0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0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0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0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0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0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2872" name="Shape 2872"/>
        <p:cNvGrpSpPr/>
        <p:nvPr/>
      </p:nvGrpSpPr>
      <p:grpSpPr>
        <a:xfrm>
          <a:off x="0" y="0"/>
          <a:ext cx="0" cy="0"/>
          <a:chOff x="0" y="0"/>
          <a:chExt cx="0" cy="0"/>
        </a:xfrm>
      </p:grpSpPr>
      <p:sp>
        <p:nvSpPr>
          <p:cNvPr id="2873" name="Google Shape;2873;p108"/>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74" name="Google Shape;2874;p108"/>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2875" name="Google Shape;2875;p108"/>
          <p:cNvGrpSpPr/>
          <p:nvPr/>
        </p:nvGrpSpPr>
        <p:grpSpPr>
          <a:xfrm>
            <a:off x="4912443" y="1017517"/>
            <a:ext cx="5839715" cy="5839715"/>
            <a:chOff x="-3791416" y="-1218645"/>
            <a:chExt cx="7569300" cy="7569300"/>
          </a:xfrm>
        </p:grpSpPr>
        <p:sp>
          <p:nvSpPr>
            <p:cNvPr id="2876" name="Google Shape;2876;p10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0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0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0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1" name="Google Shape;2881;p10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0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0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08"/>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08"/>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08"/>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8"/>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08"/>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08"/>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8"/>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8"/>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0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08"/>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08"/>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08"/>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2898" name="Shape 2898"/>
        <p:cNvGrpSpPr/>
        <p:nvPr/>
      </p:nvGrpSpPr>
      <p:grpSpPr>
        <a:xfrm>
          <a:off x="0" y="0"/>
          <a:ext cx="0" cy="0"/>
          <a:chOff x="0" y="0"/>
          <a:chExt cx="0" cy="0"/>
        </a:xfrm>
      </p:grpSpPr>
      <p:sp>
        <p:nvSpPr>
          <p:cNvPr id="2899" name="Google Shape;2899;p109"/>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00" name="Google Shape;2900;p109"/>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01" name="Google Shape;2901;p10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09"/>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09"/>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09"/>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09"/>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09"/>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09"/>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09"/>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9"/>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9"/>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9"/>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2917" name="Shape 2917"/>
        <p:cNvGrpSpPr/>
        <p:nvPr/>
      </p:nvGrpSpPr>
      <p:grpSpPr>
        <a:xfrm>
          <a:off x="0" y="0"/>
          <a:ext cx="0" cy="0"/>
          <a:chOff x="0" y="0"/>
          <a:chExt cx="0" cy="0"/>
        </a:xfrm>
      </p:grpSpPr>
      <p:sp>
        <p:nvSpPr>
          <p:cNvPr id="2918" name="Google Shape;2918;p110"/>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19" name="Google Shape;2919;p110"/>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2920" name="Google Shape;2920;p11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1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1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1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1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1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10"/>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10"/>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10"/>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10"/>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10"/>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10"/>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10"/>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10"/>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10"/>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2935" name="Shape 2935"/>
        <p:cNvGrpSpPr/>
        <p:nvPr/>
      </p:nvGrpSpPr>
      <p:grpSpPr>
        <a:xfrm>
          <a:off x="0" y="0"/>
          <a:ext cx="0" cy="0"/>
          <a:chOff x="0" y="0"/>
          <a:chExt cx="0" cy="0"/>
        </a:xfrm>
      </p:grpSpPr>
      <p:sp>
        <p:nvSpPr>
          <p:cNvPr id="2936" name="Google Shape;2936;p111"/>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2937" name="Google Shape;2937;p111"/>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2938" name="Google Shape;2938;p111"/>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11"/>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11"/>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11"/>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11"/>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11"/>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11"/>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11"/>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11"/>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11"/>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11"/>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11"/>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11"/>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11"/>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11"/>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11"/>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11"/>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2955" name="Shape 2955"/>
        <p:cNvGrpSpPr/>
        <p:nvPr/>
      </p:nvGrpSpPr>
      <p:grpSpPr>
        <a:xfrm>
          <a:off x="0" y="0"/>
          <a:ext cx="0" cy="0"/>
          <a:chOff x="0" y="0"/>
          <a:chExt cx="0" cy="0"/>
        </a:xfrm>
      </p:grpSpPr>
      <p:sp>
        <p:nvSpPr>
          <p:cNvPr id="2956" name="Google Shape;2956;p112"/>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957" name="Google Shape;2957;p112"/>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58" name="Google Shape;2958;p112"/>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12"/>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12"/>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12"/>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12"/>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12"/>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12"/>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12"/>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12"/>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12"/>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12"/>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12"/>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12"/>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12"/>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1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12"/>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12"/>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12"/>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12"/>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12"/>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12"/>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12"/>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12"/>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12"/>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12"/>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12"/>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2984" name="Shape 2984"/>
        <p:cNvGrpSpPr/>
        <p:nvPr/>
      </p:nvGrpSpPr>
      <p:grpSpPr>
        <a:xfrm>
          <a:off x="0" y="0"/>
          <a:ext cx="0" cy="0"/>
          <a:chOff x="0" y="0"/>
          <a:chExt cx="0" cy="0"/>
        </a:xfrm>
      </p:grpSpPr>
      <p:sp>
        <p:nvSpPr>
          <p:cNvPr id="2985" name="Google Shape;2985;p113"/>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6" name="Google Shape;2986;p113"/>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7" name="Google Shape;2987;p113"/>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88" name="Google Shape;2988;p113"/>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9" name="Google Shape;2989;p113"/>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90" name="Google Shape;2990;p113"/>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1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1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1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13"/>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1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1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13"/>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13"/>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13"/>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13"/>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13"/>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13"/>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13"/>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13"/>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13"/>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13"/>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13"/>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3008" name="Shape 3008"/>
        <p:cNvGrpSpPr/>
        <p:nvPr/>
      </p:nvGrpSpPr>
      <p:grpSpPr>
        <a:xfrm>
          <a:off x="0" y="0"/>
          <a:ext cx="0" cy="0"/>
          <a:chOff x="0" y="0"/>
          <a:chExt cx="0" cy="0"/>
        </a:xfrm>
      </p:grpSpPr>
      <p:sp>
        <p:nvSpPr>
          <p:cNvPr id="3009" name="Google Shape;3009;p114"/>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3010" name="Google Shape;3010;p114"/>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11" name="Google Shape;3011;p114"/>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3012" name="Google Shape;3012;p114"/>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13" name="Google Shape;3013;p114"/>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14"/>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14"/>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1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1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1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1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1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14"/>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14"/>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1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14"/>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14"/>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14"/>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14"/>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3028" name="Shape 3028"/>
        <p:cNvGrpSpPr/>
        <p:nvPr/>
      </p:nvGrpSpPr>
      <p:grpSpPr>
        <a:xfrm>
          <a:off x="0" y="0"/>
          <a:ext cx="0" cy="0"/>
          <a:chOff x="0" y="0"/>
          <a:chExt cx="0" cy="0"/>
        </a:xfrm>
      </p:grpSpPr>
      <p:sp>
        <p:nvSpPr>
          <p:cNvPr id="3029" name="Google Shape;3029;p115"/>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30" name="Google Shape;3030;p115"/>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1" name="Google Shape;3031;p115"/>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2" name="Google Shape;3032;p115"/>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3" name="Google Shape;3033;p115"/>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4" name="Google Shape;3034;p115"/>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5" name="Google Shape;3035;p115"/>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6" name="Google Shape;3036;p11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1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1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1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1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1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1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1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4" name="Google Shape;3044;p115"/>
          <p:cNvGrpSpPr/>
          <p:nvPr/>
        </p:nvGrpSpPr>
        <p:grpSpPr>
          <a:xfrm>
            <a:off x="-1134868" y="-1133248"/>
            <a:ext cx="2274300" cy="2274300"/>
            <a:chOff x="-1087568" y="-1126448"/>
            <a:chExt cx="2274300" cy="2274300"/>
          </a:xfrm>
        </p:grpSpPr>
        <p:sp>
          <p:nvSpPr>
            <p:cNvPr id="3045" name="Google Shape;3045;p11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1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1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1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9" name="Google Shape;3049;p11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1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1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115"/>
          <p:cNvGrpSpPr/>
          <p:nvPr/>
        </p:nvGrpSpPr>
        <p:grpSpPr>
          <a:xfrm>
            <a:off x="8020382" y="-1133248"/>
            <a:ext cx="2274300" cy="2274300"/>
            <a:chOff x="-1087568" y="-1126448"/>
            <a:chExt cx="2274300" cy="2274300"/>
          </a:xfrm>
        </p:grpSpPr>
        <p:sp>
          <p:nvSpPr>
            <p:cNvPr id="3053" name="Google Shape;3053;p11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1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1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1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7" name="Google Shape;3057;p11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1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1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1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1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1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1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3064" name="Shape 3064"/>
        <p:cNvGrpSpPr/>
        <p:nvPr/>
      </p:nvGrpSpPr>
      <p:grpSpPr>
        <a:xfrm>
          <a:off x="0" y="0"/>
          <a:ext cx="0" cy="0"/>
          <a:chOff x="0" y="0"/>
          <a:chExt cx="0" cy="0"/>
        </a:xfrm>
      </p:grpSpPr>
      <p:sp>
        <p:nvSpPr>
          <p:cNvPr id="3065" name="Google Shape;3065;p116"/>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66" name="Google Shape;3066;p116"/>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7" name="Google Shape;3067;p116"/>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8" name="Google Shape;3068;p116"/>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9" name="Google Shape;3069;p116"/>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0" name="Google Shape;3070;p116"/>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1" name="Google Shape;3071;p116"/>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2" name="Google Shape;3072;p116"/>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3" name="Google Shape;3073;p116"/>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4" name="Google Shape;3074;p116"/>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16"/>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1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16"/>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1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16"/>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1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16"/>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16"/>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16"/>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16"/>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16"/>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16"/>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16"/>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1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16"/>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16"/>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3091" name="Shape 3091"/>
        <p:cNvGrpSpPr/>
        <p:nvPr/>
      </p:nvGrpSpPr>
      <p:grpSpPr>
        <a:xfrm>
          <a:off x="0" y="0"/>
          <a:ext cx="0" cy="0"/>
          <a:chOff x="0" y="0"/>
          <a:chExt cx="0" cy="0"/>
        </a:xfrm>
      </p:grpSpPr>
      <p:sp>
        <p:nvSpPr>
          <p:cNvPr id="3092" name="Google Shape;3092;p117"/>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3" name="Google Shape;3093;p117"/>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4" name="Google Shape;3094;p117"/>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5" name="Google Shape;3095;p117"/>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6" name="Google Shape;3096;p117"/>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7" name="Google Shape;3097;p117"/>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8" name="Google Shape;3098;p117"/>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9" name="Google Shape;3099;p117"/>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0" name="Google Shape;3100;p117"/>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1" name="Google Shape;3101;p117"/>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2" name="Google Shape;3102;p117"/>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03" name="Google Shape;3103;p11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1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1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1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1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1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1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1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1" name="Google Shape;3111;p117"/>
          <p:cNvGrpSpPr/>
          <p:nvPr/>
        </p:nvGrpSpPr>
        <p:grpSpPr>
          <a:xfrm>
            <a:off x="-1134868" y="-1133248"/>
            <a:ext cx="2274300" cy="2274300"/>
            <a:chOff x="-1087568" y="-1126448"/>
            <a:chExt cx="2274300" cy="2274300"/>
          </a:xfrm>
        </p:grpSpPr>
        <p:sp>
          <p:nvSpPr>
            <p:cNvPr id="3112" name="Google Shape;3112;p1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6" name="Google Shape;3116;p11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1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1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9" name="Google Shape;3119;p117"/>
          <p:cNvGrpSpPr/>
          <p:nvPr/>
        </p:nvGrpSpPr>
        <p:grpSpPr>
          <a:xfrm>
            <a:off x="8020382" y="-1133248"/>
            <a:ext cx="2274300" cy="2274300"/>
            <a:chOff x="-1087568" y="-1126448"/>
            <a:chExt cx="2274300" cy="2274300"/>
          </a:xfrm>
        </p:grpSpPr>
        <p:sp>
          <p:nvSpPr>
            <p:cNvPr id="3120" name="Google Shape;3120;p1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4" name="Google Shape;3124;p11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1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1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1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1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1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1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3131" name="Shape 3131"/>
        <p:cNvGrpSpPr/>
        <p:nvPr/>
      </p:nvGrpSpPr>
      <p:grpSpPr>
        <a:xfrm>
          <a:off x="0" y="0"/>
          <a:ext cx="0" cy="0"/>
          <a:chOff x="0" y="0"/>
          <a:chExt cx="0" cy="0"/>
        </a:xfrm>
      </p:grpSpPr>
      <p:sp>
        <p:nvSpPr>
          <p:cNvPr id="3132" name="Google Shape;3132;p118"/>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33" name="Google Shape;3133;p118"/>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4" name="Google Shape;3134;p118"/>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5" name="Google Shape;3135;p118"/>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6" name="Google Shape;3136;p118"/>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7" name="Google Shape;3137;p118"/>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 name="Google Shape;3138;p118"/>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9" name="Google Shape;3139;p118"/>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0" name="Google Shape;3140;p118"/>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1" name="Google Shape;3141;p118"/>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2" name="Google Shape;3142;p118"/>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3" name="Google Shape;3143;p118"/>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4" name="Google Shape;3144;p118"/>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5" name="Google Shape;3145;p118"/>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18"/>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18"/>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18"/>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18"/>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18"/>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18"/>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2" name="Google Shape;3152;p118"/>
          <p:cNvGrpSpPr/>
          <p:nvPr/>
        </p:nvGrpSpPr>
        <p:grpSpPr>
          <a:xfrm flipH="1" rot="10800000">
            <a:off x="-1134868" y="4003656"/>
            <a:ext cx="2274300" cy="2274300"/>
            <a:chOff x="-1087568" y="-1126448"/>
            <a:chExt cx="2274300" cy="2274300"/>
          </a:xfrm>
        </p:grpSpPr>
        <p:sp>
          <p:nvSpPr>
            <p:cNvPr id="3153" name="Google Shape;3153;p1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7" name="Google Shape;3157;p118"/>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18"/>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18"/>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0" name="Google Shape;3160;p118"/>
          <p:cNvGrpSpPr/>
          <p:nvPr/>
        </p:nvGrpSpPr>
        <p:grpSpPr>
          <a:xfrm flipH="1" rot="10800000">
            <a:off x="8020382" y="4003656"/>
            <a:ext cx="2274300" cy="2274300"/>
            <a:chOff x="-1087568" y="-1126448"/>
            <a:chExt cx="2274300" cy="2274300"/>
          </a:xfrm>
        </p:grpSpPr>
        <p:sp>
          <p:nvSpPr>
            <p:cNvPr id="3161" name="Google Shape;3161;p1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5" name="Google Shape;3165;p118"/>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18"/>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18"/>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18"/>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18"/>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18"/>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18"/>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18"/>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3173" name="Shape 3173"/>
        <p:cNvGrpSpPr/>
        <p:nvPr/>
      </p:nvGrpSpPr>
      <p:grpSpPr>
        <a:xfrm>
          <a:off x="0" y="0"/>
          <a:ext cx="0" cy="0"/>
          <a:chOff x="0" y="0"/>
          <a:chExt cx="0" cy="0"/>
        </a:xfrm>
      </p:grpSpPr>
      <p:grpSp>
        <p:nvGrpSpPr>
          <p:cNvPr id="3174" name="Google Shape;3174;p119"/>
          <p:cNvGrpSpPr/>
          <p:nvPr/>
        </p:nvGrpSpPr>
        <p:grpSpPr>
          <a:xfrm flipH="1">
            <a:off x="5565608" y="-1031450"/>
            <a:ext cx="7194900" cy="7194900"/>
            <a:chOff x="-3604212" y="-1031450"/>
            <a:chExt cx="7194900" cy="7194900"/>
          </a:xfrm>
        </p:grpSpPr>
        <p:sp>
          <p:nvSpPr>
            <p:cNvPr id="3175" name="Google Shape;3175;p1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19"/>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0" name="Google Shape;3180;p119"/>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19"/>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19"/>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19"/>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19"/>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19"/>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19"/>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19"/>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19"/>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19"/>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19"/>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19"/>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19"/>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193" name="Google Shape;3193;p119"/>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194" name="Google Shape;3194;p119"/>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3195" name="Shape 3195"/>
        <p:cNvGrpSpPr/>
        <p:nvPr/>
      </p:nvGrpSpPr>
      <p:grpSpPr>
        <a:xfrm>
          <a:off x="0" y="0"/>
          <a:ext cx="0" cy="0"/>
          <a:chOff x="0" y="0"/>
          <a:chExt cx="0" cy="0"/>
        </a:xfrm>
      </p:grpSpPr>
      <p:sp>
        <p:nvSpPr>
          <p:cNvPr id="3196" name="Google Shape;3196;p12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2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2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2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2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2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2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2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4" name="Google Shape;3204;p120"/>
          <p:cNvGrpSpPr/>
          <p:nvPr/>
        </p:nvGrpSpPr>
        <p:grpSpPr>
          <a:xfrm>
            <a:off x="-1134868" y="-1133248"/>
            <a:ext cx="2274300" cy="2274300"/>
            <a:chOff x="-1087568" y="-1126448"/>
            <a:chExt cx="2274300" cy="2274300"/>
          </a:xfrm>
        </p:grpSpPr>
        <p:sp>
          <p:nvSpPr>
            <p:cNvPr id="3205" name="Google Shape;3205;p1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9" name="Google Shape;3209;p12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2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2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2" name="Google Shape;3212;p120"/>
          <p:cNvGrpSpPr/>
          <p:nvPr/>
        </p:nvGrpSpPr>
        <p:grpSpPr>
          <a:xfrm>
            <a:off x="8020382" y="-1133248"/>
            <a:ext cx="2274300" cy="2274300"/>
            <a:chOff x="-1087568" y="-1126448"/>
            <a:chExt cx="2274300" cy="2274300"/>
          </a:xfrm>
        </p:grpSpPr>
        <p:sp>
          <p:nvSpPr>
            <p:cNvPr id="3213" name="Google Shape;3213;p1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7" name="Google Shape;3217;p12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2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2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2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2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2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2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3224" name="Shape 3224"/>
        <p:cNvGrpSpPr/>
        <p:nvPr/>
      </p:nvGrpSpPr>
      <p:grpSpPr>
        <a:xfrm>
          <a:off x="0" y="0"/>
          <a:ext cx="0" cy="0"/>
          <a:chOff x="0" y="0"/>
          <a:chExt cx="0" cy="0"/>
        </a:xfrm>
      </p:grpSpPr>
      <p:sp>
        <p:nvSpPr>
          <p:cNvPr id="3225" name="Google Shape;3225;p121"/>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21"/>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21"/>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21"/>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2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2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2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2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3" name="Google Shape;3233;p121"/>
          <p:cNvGrpSpPr/>
          <p:nvPr/>
        </p:nvGrpSpPr>
        <p:grpSpPr>
          <a:xfrm>
            <a:off x="-1087568" y="-1126448"/>
            <a:ext cx="2274300" cy="2274300"/>
            <a:chOff x="-1087568" y="-1126448"/>
            <a:chExt cx="2274300" cy="2274300"/>
          </a:xfrm>
        </p:grpSpPr>
        <p:sp>
          <p:nvSpPr>
            <p:cNvPr id="3234" name="Google Shape;3234;p1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8" name="Google Shape;3238;p121"/>
          <p:cNvGrpSpPr/>
          <p:nvPr/>
        </p:nvGrpSpPr>
        <p:grpSpPr>
          <a:xfrm>
            <a:off x="8000382" y="4004977"/>
            <a:ext cx="2274300" cy="2274300"/>
            <a:chOff x="-1087568" y="-1126448"/>
            <a:chExt cx="2274300" cy="2274300"/>
          </a:xfrm>
        </p:grpSpPr>
        <p:sp>
          <p:nvSpPr>
            <p:cNvPr id="3239" name="Google Shape;3239;p1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3" name="Google Shape;3243;p121"/>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21"/>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21"/>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2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21"/>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21"/>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21"/>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21"/>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21"/>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21"/>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2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21"/>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3255" name="Shape 3255"/>
        <p:cNvGrpSpPr/>
        <p:nvPr/>
      </p:nvGrpSpPr>
      <p:grpSpPr>
        <a:xfrm>
          <a:off x="0" y="0"/>
          <a:ext cx="0" cy="0"/>
          <a:chOff x="0" y="0"/>
          <a:chExt cx="0" cy="0"/>
        </a:xfrm>
      </p:grpSpPr>
      <p:sp>
        <p:nvSpPr>
          <p:cNvPr id="3256" name="Google Shape;3256;p122"/>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2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258" name="Google Shape;3258;p12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2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2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2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2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2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2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2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6" name="Google Shape;3266;p122"/>
          <p:cNvGrpSpPr/>
          <p:nvPr/>
        </p:nvGrpSpPr>
        <p:grpSpPr>
          <a:xfrm flipH="1">
            <a:off x="7951632" y="-1126448"/>
            <a:ext cx="2274300" cy="2274300"/>
            <a:chOff x="-1087568" y="-1126448"/>
            <a:chExt cx="2274300" cy="2274300"/>
          </a:xfrm>
        </p:grpSpPr>
        <p:sp>
          <p:nvSpPr>
            <p:cNvPr id="3267" name="Google Shape;3267;p12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2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2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2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122"/>
          <p:cNvGrpSpPr/>
          <p:nvPr/>
        </p:nvGrpSpPr>
        <p:grpSpPr>
          <a:xfrm flipH="1">
            <a:off x="-1136318" y="4004977"/>
            <a:ext cx="2274300" cy="2274300"/>
            <a:chOff x="-1087568" y="-1126448"/>
            <a:chExt cx="2274300" cy="2274300"/>
          </a:xfrm>
        </p:grpSpPr>
        <p:sp>
          <p:nvSpPr>
            <p:cNvPr id="3272" name="Google Shape;3272;p12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2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2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2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6" name="Google Shape;3276;p12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2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2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2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2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2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2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2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2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2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2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2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2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3289" name="Shape 3289"/>
        <p:cNvGrpSpPr/>
        <p:nvPr/>
      </p:nvGrpSpPr>
      <p:grpSpPr>
        <a:xfrm>
          <a:off x="0" y="0"/>
          <a:ext cx="0" cy="0"/>
          <a:chOff x="0" y="0"/>
          <a:chExt cx="0" cy="0"/>
        </a:xfrm>
      </p:grpSpPr>
      <p:sp>
        <p:nvSpPr>
          <p:cNvPr id="3290" name="Google Shape;3290;p123"/>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23"/>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2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2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23"/>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23"/>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23"/>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23"/>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2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2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23"/>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2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2" name="Google Shape;3302;p123"/>
          <p:cNvGrpSpPr/>
          <p:nvPr/>
        </p:nvGrpSpPr>
        <p:grpSpPr>
          <a:xfrm>
            <a:off x="-1074487" y="-989812"/>
            <a:ext cx="11292974" cy="7049036"/>
            <a:chOff x="-1074487" y="-989812"/>
            <a:chExt cx="11292974" cy="7049036"/>
          </a:xfrm>
        </p:grpSpPr>
        <p:grpSp>
          <p:nvGrpSpPr>
            <p:cNvPr id="3303" name="Google Shape;3303;p123"/>
            <p:cNvGrpSpPr/>
            <p:nvPr/>
          </p:nvGrpSpPr>
          <p:grpSpPr>
            <a:xfrm>
              <a:off x="7476363" y="3317101"/>
              <a:ext cx="2742124" cy="2742124"/>
              <a:chOff x="-1087568" y="-1126448"/>
              <a:chExt cx="2274300" cy="2274300"/>
            </a:xfrm>
          </p:grpSpPr>
          <p:sp>
            <p:nvSpPr>
              <p:cNvPr id="3304" name="Google Shape;3304;p1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123"/>
            <p:cNvGrpSpPr/>
            <p:nvPr/>
          </p:nvGrpSpPr>
          <p:grpSpPr>
            <a:xfrm>
              <a:off x="-1074487" y="-989812"/>
              <a:ext cx="2742124" cy="2742124"/>
              <a:chOff x="-1087568" y="-1126448"/>
              <a:chExt cx="2274300" cy="2274300"/>
            </a:xfrm>
          </p:grpSpPr>
          <p:sp>
            <p:nvSpPr>
              <p:cNvPr id="3309" name="Google Shape;3309;p1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13" name="Google Shape;3313;p123"/>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23"/>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23"/>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23"/>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2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2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23"/>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2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2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23"/>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23"/>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23"/>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2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53" name="Shape 53"/>
        <p:cNvGrpSpPr/>
        <p:nvPr/>
      </p:nvGrpSpPr>
      <p:grpSpPr>
        <a:xfrm>
          <a:off x="0" y="0"/>
          <a:ext cx="0" cy="0"/>
          <a:chOff x="0" y="0"/>
          <a:chExt cx="0" cy="0"/>
        </a:xfrm>
      </p:grpSpPr>
      <p:sp>
        <p:nvSpPr>
          <p:cNvPr id="54" name="Google Shape;54;p14"/>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5" name="Google Shape;55;p14"/>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6" name="Google Shape;56;p14"/>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4"/>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4"/>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4"/>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4"/>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4"/>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4"/>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 name="Google Shape;77;p14"/>
          <p:cNvGrpSpPr/>
          <p:nvPr/>
        </p:nvGrpSpPr>
        <p:grpSpPr>
          <a:xfrm>
            <a:off x="-3604212" y="-1031450"/>
            <a:ext cx="7194900" cy="7194900"/>
            <a:chOff x="-3604212" y="-1031450"/>
            <a:chExt cx="7194900" cy="7194900"/>
          </a:xfrm>
        </p:grpSpPr>
        <p:sp>
          <p:nvSpPr>
            <p:cNvPr id="78" name="Google Shape;78;p1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3329" name="Shape 3329"/>
        <p:cNvGrpSpPr/>
        <p:nvPr/>
      </p:nvGrpSpPr>
      <p:grpSpPr>
        <a:xfrm>
          <a:off x="0" y="0"/>
          <a:ext cx="0" cy="0"/>
          <a:chOff x="0" y="0"/>
          <a:chExt cx="0" cy="0"/>
        </a:xfrm>
      </p:grpSpPr>
      <p:sp>
        <p:nvSpPr>
          <p:cNvPr id="3330" name="Google Shape;3330;p125"/>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331" name="Google Shape;3331;p125"/>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32" name="Google Shape;3332;p125"/>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25"/>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25"/>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25"/>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25"/>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25"/>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25"/>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25"/>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25"/>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25"/>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25"/>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25"/>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25"/>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25"/>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25"/>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25"/>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2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2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2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2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2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3" name="Google Shape;3353;p125"/>
          <p:cNvGrpSpPr/>
          <p:nvPr/>
        </p:nvGrpSpPr>
        <p:grpSpPr>
          <a:xfrm>
            <a:off x="-3604212" y="-1031450"/>
            <a:ext cx="7194900" cy="7194900"/>
            <a:chOff x="-3604212" y="-1031450"/>
            <a:chExt cx="7194900" cy="7194900"/>
          </a:xfrm>
        </p:grpSpPr>
        <p:sp>
          <p:nvSpPr>
            <p:cNvPr id="3354" name="Google Shape;3354;p12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2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2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2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2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3359" name="Shape 3359"/>
        <p:cNvGrpSpPr/>
        <p:nvPr/>
      </p:nvGrpSpPr>
      <p:grpSpPr>
        <a:xfrm>
          <a:off x="0" y="0"/>
          <a:ext cx="0" cy="0"/>
          <a:chOff x="0" y="0"/>
          <a:chExt cx="0" cy="0"/>
        </a:xfrm>
      </p:grpSpPr>
      <p:sp>
        <p:nvSpPr>
          <p:cNvPr id="3360" name="Google Shape;3360;p126"/>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361" name="Google Shape;3361;p126"/>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62" name="Google Shape;3362;p126"/>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363" name="Google Shape;3363;p126"/>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26"/>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26"/>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26"/>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26"/>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26"/>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26"/>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26"/>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26"/>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26"/>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26"/>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26"/>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26"/>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26"/>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26"/>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26"/>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26"/>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26"/>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26"/>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3382" name="Shape 3382"/>
        <p:cNvGrpSpPr/>
        <p:nvPr/>
      </p:nvGrpSpPr>
      <p:grpSpPr>
        <a:xfrm>
          <a:off x="0" y="0"/>
          <a:ext cx="0" cy="0"/>
          <a:chOff x="0" y="0"/>
          <a:chExt cx="0" cy="0"/>
        </a:xfrm>
      </p:grpSpPr>
      <p:sp>
        <p:nvSpPr>
          <p:cNvPr id="3383" name="Google Shape;3383;p127"/>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3384" name="Google Shape;3384;p127"/>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85" name="Google Shape;3385;p12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2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2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2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2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2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2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2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3" name="Google Shape;3393;p127"/>
          <p:cNvGrpSpPr/>
          <p:nvPr/>
        </p:nvGrpSpPr>
        <p:grpSpPr>
          <a:xfrm>
            <a:off x="-1087568" y="-1126448"/>
            <a:ext cx="2274300" cy="2274300"/>
            <a:chOff x="-1087568" y="-1126448"/>
            <a:chExt cx="2274300" cy="2274300"/>
          </a:xfrm>
        </p:grpSpPr>
        <p:sp>
          <p:nvSpPr>
            <p:cNvPr id="3394" name="Google Shape;3394;p1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127"/>
          <p:cNvGrpSpPr/>
          <p:nvPr/>
        </p:nvGrpSpPr>
        <p:grpSpPr>
          <a:xfrm>
            <a:off x="8000382" y="4004977"/>
            <a:ext cx="2274300" cy="2274300"/>
            <a:chOff x="-1087568" y="-1126448"/>
            <a:chExt cx="2274300" cy="2274300"/>
          </a:xfrm>
        </p:grpSpPr>
        <p:sp>
          <p:nvSpPr>
            <p:cNvPr id="3399" name="Google Shape;3399;p1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3" name="Google Shape;3403;p12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2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2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2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2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2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2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2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2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2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2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2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3415" name="Shape 3415"/>
        <p:cNvGrpSpPr/>
        <p:nvPr/>
      </p:nvGrpSpPr>
      <p:grpSpPr>
        <a:xfrm>
          <a:off x="0" y="0"/>
          <a:ext cx="0" cy="0"/>
          <a:chOff x="0" y="0"/>
          <a:chExt cx="0" cy="0"/>
        </a:xfrm>
      </p:grpSpPr>
      <p:sp>
        <p:nvSpPr>
          <p:cNvPr id="3416" name="Google Shape;3416;p128"/>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17" name="Google Shape;3417;p128"/>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18" name="Google Shape;3418;p128"/>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19" name="Google Shape;3419;p128"/>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20" name="Google Shape;3420;p128"/>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21" name="Google Shape;3421;p128"/>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28"/>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28"/>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28"/>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28"/>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28"/>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28"/>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28"/>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28"/>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28"/>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28"/>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28"/>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28"/>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28"/>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28"/>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28"/>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28"/>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28"/>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28"/>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28"/>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28"/>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28"/>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2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2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45" name="Google Shape;3445;p12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2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2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2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2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2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2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2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3" name="Google Shape;3453;p128"/>
          <p:cNvGrpSpPr/>
          <p:nvPr/>
        </p:nvGrpSpPr>
        <p:grpSpPr>
          <a:xfrm flipH="1">
            <a:off x="7951632" y="-1126448"/>
            <a:ext cx="2274300" cy="2274300"/>
            <a:chOff x="-1087568" y="-1126448"/>
            <a:chExt cx="2274300" cy="2274300"/>
          </a:xfrm>
        </p:grpSpPr>
        <p:sp>
          <p:nvSpPr>
            <p:cNvPr id="3454" name="Google Shape;3454;p1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128"/>
          <p:cNvGrpSpPr/>
          <p:nvPr/>
        </p:nvGrpSpPr>
        <p:grpSpPr>
          <a:xfrm flipH="1">
            <a:off x="-1136318" y="4004977"/>
            <a:ext cx="2274300" cy="2274300"/>
            <a:chOff x="-1087568" y="-1126448"/>
            <a:chExt cx="2274300" cy="2274300"/>
          </a:xfrm>
        </p:grpSpPr>
        <p:sp>
          <p:nvSpPr>
            <p:cNvPr id="3459" name="Google Shape;3459;p1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3" name="Google Shape;3463;p12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2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2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2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2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2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2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2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2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2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2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2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2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3476" name="Shape 3476"/>
        <p:cNvGrpSpPr/>
        <p:nvPr/>
      </p:nvGrpSpPr>
      <p:grpSpPr>
        <a:xfrm>
          <a:off x="0" y="0"/>
          <a:ext cx="0" cy="0"/>
          <a:chOff x="0" y="0"/>
          <a:chExt cx="0" cy="0"/>
        </a:xfrm>
      </p:grpSpPr>
      <p:sp>
        <p:nvSpPr>
          <p:cNvPr id="3477" name="Google Shape;3477;p129"/>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78" name="Google Shape;3478;p12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2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2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2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2" name="Google Shape;3482;p129"/>
          <p:cNvGrpSpPr/>
          <p:nvPr/>
        </p:nvGrpSpPr>
        <p:grpSpPr>
          <a:xfrm>
            <a:off x="-1134868" y="-1133248"/>
            <a:ext cx="2274300" cy="2274300"/>
            <a:chOff x="-1087568" y="-1126448"/>
            <a:chExt cx="2274300" cy="2274300"/>
          </a:xfrm>
        </p:grpSpPr>
        <p:sp>
          <p:nvSpPr>
            <p:cNvPr id="3483" name="Google Shape;3483;p1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7" name="Google Shape;3487;p12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2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2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2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2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29"/>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29"/>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29"/>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29"/>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6" name="Google Shape;3496;p129"/>
          <p:cNvGrpSpPr/>
          <p:nvPr/>
        </p:nvGrpSpPr>
        <p:grpSpPr>
          <a:xfrm rot="10800000">
            <a:off x="8040350" y="4025570"/>
            <a:ext cx="2274300" cy="2274300"/>
            <a:chOff x="-1087568" y="-1126448"/>
            <a:chExt cx="2274300" cy="2274300"/>
          </a:xfrm>
        </p:grpSpPr>
        <p:sp>
          <p:nvSpPr>
            <p:cNvPr id="3497" name="Google Shape;3497;p1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1" name="Google Shape;3501;p129"/>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29"/>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29"/>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29"/>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3505" name="Shape 3505"/>
        <p:cNvGrpSpPr/>
        <p:nvPr/>
      </p:nvGrpSpPr>
      <p:grpSpPr>
        <a:xfrm>
          <a:off x="0" y="0"/>
          <a:ext cx="0" cy="0"/>
          <a:chOff x="0" y="0"/>
          <a:chExt cx="0" cy="0"/>
        </a:xfrm>
      </p:grpSpPr>
      <p:sp>
        <p:nvSpPr>
          <p:cNvPr id="3506" name="Google Shape;3506;p130"/>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07" name="Google Shape;3507;p130"/>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30"/>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30"/>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30"/>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30"/>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30"/>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30"/>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30"/>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30"/>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30"/>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30"/>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30"/>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30"/>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30"/>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30"/>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2" name="Google Shape;3522;p130"/>
          <p:cNvGrpSpPr/>
          <p:nvPr/>
        </p:nvGrpSpPr>
        <p:grpSpPr>
          <a:xfrm rot="-5400000">
            <a:off x="5494129" y="-3584126"/>
            <a:ext cx="7174183" cy="7174183"/>
            <a:chOff x="-3791416" y="-1218645"/>
            <a:chExt cx="7569300" cy="7569300"/>
          </a:xfrm>
        </p:grpSpPr>
        <p:sp>
          <p:nvSpPr>
            <p:cNvPr id="3523" name="Google Shape;3523;p1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3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3528" name="Shape 3528"/>
        <p:cNvGrpSpPr/>
        <p:nvPr/>
      </p:nvGrpSpPr>
      <p:grpSpPr>
        <a:xfrm>
          <a:off x="0" y="0"/>
          <a:ext cx="0" cy="0"/>
          <a:chOff x="0" y="0"/>
          <a:chExt cx="0" cy="0"/>
        </a:xfrm>
      </p:grpSpPr>
      <p:sp>
        <p:nvSpPr>
          <p:cNvPr id="3529" name="Google Shape;3529;p131"/>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530" name="Google Shape;3530;p131"/>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31"/>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3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3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31"/>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31"/>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31"/>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31"/>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3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3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31"/>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3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2" name="Google Shape;3542;p131"/>
          <p:cNvGrpSpPr/>
          <p:nvPr/>
        </p:nvGrpSpPr>
        <p:grpSpPr>
          <a:xfrm>
            <a:off x="-1074487" y="-989812"/>
            <a:ext cx="11292974" cy="7049036"/>
            <a:chOff x="-1074487" y="-989812"/>
            <a:chExt cx="11292974" cy="7049036"/>
          </a:xfrm>
        </p:grpSpPr>
        <p:grpSp>
          <p:nvGrpSpPr>
            <p:cNvPr id="3543" name="Google Shape;3543;p131"/>
            <p:cNvGrpSpPr/>
            <p:nvPr/>
          </p:nvGrpSpPr>
          <p:grpSpPr>
            <a:xfrm>
              <a:off x="7476363" y="3317101"/>
              <a:ext cx="2742124" cy="2742124"/>
              <a:chOff x="-1087568" y="-1126448"/>
              <a:chExt cx="2274300" cy="2274300"/>
            </a:xfrm>
          </p:grpSpPr>
          <p:sp>
            <p:nvSpPr>
              <p:cNvPr id="3544" name="Google Shape;3544;p1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131"/>
            <p:cNvGrpSpPr/>
            <p:nvPr/>
          </p:nvGrpSpPr>
          <p:grpSpPr>
            <a:xfrm>
              <a:off x="-1074487" y="-989812"/>
              <a:ext cx="2742124" cy="2742124"/>
              <a:chOff x="-1087568" y="-1126448"/>
              <a:chExt cx="2274300" cy="2274300"/>
            </a:xfrm>
          </p:grpSpPr>
          <p:sp>
            <p:nvSpPr>
              <p:cNvPr id="3549" name="Google Shape;3549;p1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53" name="Google Shape;3553;p131"/>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31"/>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31"/>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31"/>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3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3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31"/>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3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3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31"/>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31"/>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31"/>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3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3566" name="Shape 3566"/>
        <p:cNvGrpSpPr/>
        <p:nvPr/>
      </p:nvGrpSpPr>
      <p:grpSpPr>
        <a:xfrm>
          <a:off x="0" y="0"/>
          <a:ext cx="0" cy="0"/>
          <a:chOff x="0" y="0"/>
          <a:chExt cx="0" cy="0"/>
        </a:xfrm>
      </p:grpSpPr>
      <p:sp>
        <p:nvSpPr>
          <p:cNvPr id="3567" name="Google Shape;3567;p132"/>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568" name="Google Shape;3568;p132"/>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569" name="Google Shape;3569;p132"/>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32"/>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32"/>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3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32"/>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32"/>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32"/>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32"/>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32"/>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3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32"/>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32"/>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32"/>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3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3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32"/>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32"/>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132"/>
          <p:cNvGrpSpPr/>
          <p:nvPr/>
        </p:nvGrpSpPr>
        <p:grpSpPr>
          <a:xfrm>
            <a:off x="-1461648" y="390277"/>
            <a:ext cx="4362945" cy="4362945"/>
            <a:chOff x="-3791416" y="-1218645"/>
            <a:chExt cx="7569300" cy="7569300"/>
          </a:xfrm>
        </p:grpSpPr>
        <p:sp>
          <p:nvSpPr>
            <p:cNvPr id="3587" name="Google Shape;3587;p13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3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3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3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3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3592" name="Shape 3592"/>
        <p:cNvGrpSpPr/>
        <p:nvPr/>
      </p:nvGrpSpPr>
      <p:grpSpPr>
        <a:xfrm>
          <a:off x="0" y="0"/>
          <a:ext cx="0" cy="0"/>
          <a:chOff x="0" y="0"/>
          <a:chExt cx="0" cy="0"/>
        </a:xfrm>
      </p:grpSpPr>
      <p:sp>
        <p:nvSpPr>
          <p:cNvPr id="3593" name="Google Shape;3593;p133"/>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94" name="Google Shape;3594;p133"/>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33"/>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33"/>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3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3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3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3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3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33"/>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33"/>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3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33"/>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33"/>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33"/>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33"/>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33"/>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3610" name="Shape 3610"/>
        <p:cNvGrpSpPr/>
        <p:nvPr/>
      </p:nvGrpSpPr>
      <p:grpSpPr>
        <a:xfrm>
          <a:off x="0" y="0"/>
          <a:ext cx="0" cy="0"/>
          <a:chOff x="0" y="0"/>
          <a:chExt cx="0" cy="0"/>
        </a:xfrm>
      </p:grpSpPr>
      <p:sp>
        <p:nvSpPr>
          <p:cNvPr id="3611" name="Google Shape;3611;p134"/>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612" name="Google Shape;3612;p134"/>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13" name="Google Shape;3613;p134"/>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34"/>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34"/>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34"/>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34"/>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34"/>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3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3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3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3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3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3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5" name="Google Shape;3625;p134"/>
          <p:cNvGrpSpPr/>
          <p:nvPr/>
        </p:nvGrpSpPr>
        <p:grpSpPr>
          <a:xfrm flipH="1">
            <a:off x="-1074487" y="-989812"/>
            <a:ext cx="11292974" cy="7049036"/>
            <a:chOff x="-1074487" y="-989812"/>
            <a:chExt cx="11292974" cy="7049036"/>
          </a:xfrm>
        </p:grpSpPr>
        <p:grpSp>
          <p:nvGrpSpPr>
            <p:cNvPr id="3626" name="Google Shape;3626;p134"/>
            <p:cNvGrpSpPr/>
            <p:nvPr/>
          </p:nvGrpSpPr>
          <p:grpSpPr>
            <a:xfrm>
              <a:off x="7476363" y="3317101"/>
              <a:ext cx="2742124" cy="2742124"/>
              <a:chOff x="-1087568" y="-1126448"/>
              <a:chExt cx="2274300" cy="2274300"/>
            </a:xfrm>
          </p:grpSpPr>
          <p:sp>
            <p:nvSpPr>
              <p:cNvPr id="3627" name="Google Shape;3627;p1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1" name="Google Shape;3631;p134"/>
            <p:cNvGrpSpPr/>
            <p:nvPr/>
          </p:nvGrpSpPr>
          <p:grpSpPr>
            <a:xfrm>
              <a:off x="-1074487" y="-989812"/>
              <a:ext cx="2742124" cy="2742124"/>
              <a:chOff x="-1087568" y="-1126448"/>
              <a:chExt cx="2274300" cy="2274300"/>
            </a:xfrm>
          </p:grpSpPr>
          <p:sp>
            <p:nvSpPr>
              <p:cNvPr id="3632" name="Google Shape;3632;p1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36" name="Google Shape;3636;p13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34"/>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34"/>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34"/>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34"/>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34"/>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34"/>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34"/>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34"/>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34"/>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3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34"/>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83" name="Shape 83"/>
        <p:cNvGrpSpPr/>
        <p:nvPr/>
      </p:nvGrpSpPr>
      <p:grpSpPr>
        <a:xfrm>
          <a:off x="0" y="0"/>
          <a:ext cx="0" cy="0"/>
          <a:chOff x="0" y="0"/>
          <a:chExt cx="0" cy="0"/>
        </a:xfrm>
      </p:grpSpPr>
      <p:sp>
        <p:nvSpPr>
          <p:cNvPr id="84" name="Google Shape;84;p1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5" name="Google Shape;85;p15"/>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6" name="Google Shape;86;p1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7" name="Google Shape;87;p15"/>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5"/>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5"/>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5"/>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5"/>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5"/>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5"/>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5"/>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5"/>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5"/>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5"/>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5"/>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5"/>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5"/>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5"/>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5"/>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5"/>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5"/>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5"/>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648" name="Shape 3648"/>
        <p:cNvGrpSpPr/>
        <p:nvPr/>
      </p:nvGrpSpPr>
      <p:grpSpPr>
        <a:xfrm>
          <a:off x="0" y="0"/>
          <a:ext cx="0" cy="0"/>
          <a:chOff x="0" y="0"/>
          <a:chExt cx="0" cy="0"/>
        </a:xfrm>
      </p:grpSpPr>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3649" name="Shape 3649"/>
        <p:cNvGrpSpPr/>
        <p:nvPr/>
      </p:nvGrpSpPr>
      <p:grpSpPr>
        <a:xfrm>
          <a:off x="0" y="0"/>
          <a:ext cx="0" cy="0"/>
          <a:chOff x="0" y="0"/>
          <a:chExt cx="0" cy="0"/>
        </a:xfrm>
      </p:grpSpPr>
      <p:sp>
        <p:nvSpPr>
          <p:cNvPr id="3650" name="Google Shape;3650;p136"/>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51" name="Google Shape;3651;p136">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2" name="Google Shape;3652;p136">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3" name="Google Shape;3653;p136"/>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4" name="Google Shape;3654;p136">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5" name="Google Shape;3655;p136">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6" name="Google Shape;3656;p136"/>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7" name="Google Shape;3657;p136">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8" name="Google Shape;3658;p136">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9" name="Google Shape;3659;p136"/>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0" name="Google Shape;3660;p136">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61" name="Google Shape;3661;p136">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2" name="Google Shape;3662;p136"/>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3" name="Google Shape;3663;p136"/>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36"/>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36"/>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36"/>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36"/>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36"/>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36"/>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36"/>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3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3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3" name="Google Shape;3673;p136"/>
          <p:cNvGrpSpPr/>
          <p:nvPr/>
        </p:nvGrpSpPr>
        <p:grpSpPr>
          <a:xfrm>
            <a:off x="-1361400" y="1281988"/>
            <a:ext cx="2742124" cy="2742124"/>
            <a:chOff x="-1087568" y="-1126448"/>
            <a:chExt cx="2274300" cy="2274300"/>
          </a:xfrm>
        </p:grpSpPr>
        <p:sp>
          <p:nvSpPr>
            <p:cNvPr id="3674" name="Google Shape;3674;p13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3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3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3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136"/>
          <p:cNvGrpSpPr/>
          <p:nvPr/>
        </p:nvGrpSpPr>
        <p:grpSpPr>
          <a:xfrm>
            <a:off x="7751225" y="1281988"/>
            <a:ext cx="2742124" cy="2742124"/>
            <a:chOff x="-1087568" y="-1126448"/>
            <a:chExt cx="2274300" cy="2274300"/>
          </a:xfrm>
        </p:grpSpPr>
        <p:sp>
          <p:nvSpPr>
            <p:cNvPr id="3679" name="Google Shape;3679;p13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3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3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3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3" name="Google Shape;3683;p136"/>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3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36"/>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3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36"/>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36"/>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3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3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36"/>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36"/>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3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36"/>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3695" name="Shape 3695"/>
        <p:cNvGrpSpPr/>
        <p:nvPr/>
      </p:nvGrpSpPr>
      <p:grpSpPr>
        <a:xfrm>
          <a:off x="0" y="0"/>
          <a:ext cx="0" cy="0"/>
          <a:chOff x="0" y="0"/>
          <a:chExt cx="0" cy="0"/>
        </a:xfrm>
      </p:grpSpPr>
      <p:sp>
        <p:nvSpPr>
          <p:cNvPr id="3696" name="Google Shape;3696;p137"/>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697" name="Google Shape;3697;p137"/>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698" name="Google Shape;3698;p137"/>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699" name="Google Shape;3699;p137"/>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37"/>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37"/>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37"/>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37"/>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37"/>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37"/>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37"/>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37"/>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37"/>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37"/>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37"/>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37"/>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37"/>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37"/>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37"/>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5" name="Google Shape;3715;p137"/>
          <p:cNvGrpSpPr/>
          <p:nvPr/>
        </p:nvGrpSpPr>
        <p:grpSpPr>
          <a:xfrm>
            <a:off x="5493609" y="1473250"/>
            <a:ext cx="7174183" cy="7174183"/>
            <a:chOff x="-3791416" y="-1218645"/>
            <a:chExt cx="7569300" cy="7569300"/>
          </a:xfrm>
        </p:grpSpPr>
        <p:sp>
          <p:nvSpPr>
            <p:cNvPr id="3716" name="Google Shape;3716;p13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3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3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3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3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3721" name="Shape 3721"/>
        <p:cNvGrpSpPr/>
        <p:nvPr/>
      </p:nvGrpSpPr>
      <p:grpSpPr>
        <a:xfrm>
          <a:off x="0" y="0"/>
          <a:ext cx="0" cy="0"/>
          <a:chOff x="0" y="0"/>
          <a:chExt cx="0" cy="0"/>
        </a:xfrm>
      </p:grpSpPr>
      <p:sp>
        <p:nvSpPr>
          <p:cNvPr id="3722" name="Google Shape;3722;p138"/>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23" name="Google Shape;3723;p138"/>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724" name="Google Shape;3724;p138"/>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725" name="Google Shape;3725;p138"/>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38"/>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38"/>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38"/>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38"/>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38"/>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38"/>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3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38"/>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38"/>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38"/>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3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38"/>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38"/>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3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3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38"/>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38"/>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3" name="Google Shape;3743;p138"/>
          <p:cNvGrpSpPr/>
          <p:nvPr/>
        </p:nvGrpSpPr>
        <p:grpSpPr>
          <a:xfrm>
            <a:off x="-1461648" y="390277"/>
            <a:ext cx="4362945" cy="4362945"/>
            <a:chOff x="-3791416" y="-1218645"/>
            <a:chExt cx="7569300" cy="7569300"/>
          </a:xfrm>
        </p:grpSpPr>
        <p:sp>
          <p:nvSpPr>
            <p:cNvPr id="3744" name="Google Shape;3744;p13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3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3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3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3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3749" name="Shape 3749"/>
        <p:cNvGrpSpPr/>
        <p:nvPr/>
      </p:nvGrpSpPr>
      <p:grpSpPr>
        <a:xfrm>
          <a:off x="0" y="0"/>
          <a:ext cx="0" cy="0"/>
          <a:chOff x="0" y="0"/>
          <a:chExt cx="0" cy="0"/>
        </a:xfrm>
      </p:grpSpPr>
      <p:sp>
        <p:nvSpPr>
          <p:cNvPr id="3750" name="Google Shape;3750;p139"/>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51" name="Google Shape;3751;p139"/>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752" name="Google Shape;3752;p139"/>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753" name="Google Shape;3753;p139"/>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3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3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39"/>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39"/>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3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3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39"/>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3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39"/>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3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39"/>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39"/>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3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3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39"/>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39"/>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3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39"/>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2" name="Google Shape;3772;p139"/>
          <p:cNvGrpSpPr/>
          <p:nvPr/>
        </p:nvGrpSpPr>
        <p:grpSpPr>
          <a:xfrm>
            <a:off x="-1683724" y="860819"/>
            <a:ext cx="3380065" cy="3379837"/>
            <a:chOff x="-1087568" y="-1126448"/>
            <a:chExt cx="2274300" cy="2274300"/>
          </a:xfrm>
        </p:grpSpPr>
        <p:sp>
          <p:nvSpPr>
            <p:cNvPr id="3773" name="Google Shape;3773;p1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139"/>
          <p:cNvGrpSpPr/>
          <p:nvPr/>
        </p:nvGrpSpPr>
        <p:grpSpPr>
          <a:xfrm>
            <a:off x="7447651" y="860819"/>
            <a:ext cx="3380065" cy="3379837"/>
            <a:chOff x="-1087568" y="-1126448"/>
            <a:chExt cx="2274300" cy="2274300"/>
          </a:xfrm>
        </p:grpSpPr>
        <p:sp>
          <p:nvSpPr>
            <p:cNvPr id="3778" name="Google Shape;3778;p1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2" name="Google Shape;3782;p139"/>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3783" name="Shape 3783"/>
        <p:cNvGrpSpPr/>
        <p:nvPr/>
      </p:nvGrpSpPr>
      <p:grpSpPr>
        <a:xfrm>
          <a:off x="0" y="0"/>
          <a:ext cx="0" cy="0"/>
          <a:chOff x="0" y="0"/>
          <a:chExt cx="0" cy="0"/>
        </a:xfrm>
      </p:grpSpPr>
      <p:sp>
        <p:nvSpPr>
          <p:cNvPr id="3784" name="Google Shape;3784;p140"/>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5" name="Google Shape;3785;p140"/>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6" name="Google Shape;3786;p140"/>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40"/>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40"/>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40"/>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40"/>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40"/>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40"/>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40"/>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40"/>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40"/>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40"/>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40"/>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40"/>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40"/>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40"/>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40"/>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40"/>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40"/>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40"/>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40"/>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40"/>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40"/>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40"/>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40"/>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40"/>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40"/>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40"/>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40"/>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40"/>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5" name="Google Shape;3815;p140"/>
          <p:cNvGrpSpPr/>
          <p:nvPr/>
        </p:nvGrpSpPr>
        <p:grpSpPr>
          <a:xfrm>
            <a:off x="3434850" y="-1133248"/>
            <a:ext cx="2274300" cy="7430025"/>
            <a:chOff x="3421695" y="-1133248"/>
            <a:chExt cx="2274300" cy="7430025"/>
          </a:xfrm>
        </p:grpSpPr>
        <p:grpSp>
          <p:nvGrpSpPr>
            <p:cNvPr id="3816" name="Google Shape;3816;p140"/>
            <p:cNvGrpSpPr/>
            <p:nvPr/>
          </p:nvGrpSpPr>
          <p:grpSpPr>
            <a:xfrm>
              <a:off x="3421695" y="-1133248"/>
              <a:ext cx="2274300" cy="2274300"/>
              <a:chOff x="-1087568" y="-1126448"/>
              <a:chExt cx="2274300" cy="2274300"/>
            </a:xfrm>
          </p:grpSpPr>
          <p:sp>
            <p:nvSpPr>
              <p:cNvPr id="3817" name="Google Shape;3817;p1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1" name="Google Shape;3821;p140"/>
            <p:cNvGrpSpPr/>
            <p:nvPr/>
          </p:nvGrpSpPr>
          <p:grpSpPr>
            <a:xfrm>
              <a:off x="3421695" y="4022477"/>
              <a:ext cx="2274300" cy="2274300"/>
              <a:chOff x="-1087568" y="-1126448"/>
              <a:chExt cx="2274300" cy="2274300"/>
            </a:xfrm>
          </p:grpSpPr>
          <p:sp>
            <p:nvSpPr>
              <p:cNvPr id="3822" name="Google Shape;3822;p1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26" name="Google Shape;3826;p14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40"/>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40"/>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40"/>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40"/>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4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40"/>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40"/>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40"/>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40"/>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40"/>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40"/>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40"/>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3839" name="Shape 3839"/>
        <p:cNvGrpSpPr/>
        <p:nvPr/>
      </p:nvGrpSpPr>
      <p:grpSpPr>
        <a:xfrm>
          <a:off x="0" y="0"/>
          <a:ext cx="0" cy="0"/>
          <a:chOff x="0" y="0"/>
          <a:chExt cx="0" cy="0"/>
        </a:xfrm>
      </p:grpSpPr>
      <p:sp>
        <p:nvSpPr>
          <p:cNvPr id="3840" name="Google Shape;3840;p141"/>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41" name="Google Shape;3841;p141"/>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41"/>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41"/>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41"/>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41"/>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41"/>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41"/>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41"/>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41"/>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41"/>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41"/>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41"/>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41"/>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41"/>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41"/>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41"/>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41"/>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58" name="Google Shape;3858;p141"/>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59" name="Google Shape;3859;p141"/>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0" name="Google Shape;3860;p141"/>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1" name="Google Shape;3861;p141"/>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2" name="Google Shape;3862;p141"/>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3" name="Google Shape;3863;p141"/>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4" name="Google Shape;3864;p141"/>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5" name="Google Shape;3865;p141"/>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6" name="Google Shape;3866;p141"/>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7" name="Google Shape;3867;p141"/>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8" name="Google Shape;3868;p141"/>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3869" name="Shape 3869"/>
        <p:cNvGrpSpPr/>
        <p:nvPr/>
      </p:nvGrpSpPr>
      <p:grpSpPr>
        <a:xfrm>
          <a:off x="0" y="0"/>
          <a:ext cx="0" cy="0"/>
          <a:chOff x="0" y="0"/>
          <a:chExt cx="0" cy="0"/>
        </a:xfrm>
      </p:grpSpPr>
      <p:sp>
        <p:nvSpPr>
          <p:cNvPr id="3870" name="Google Shape;3870;p142"/>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1" name="Google Shape;3871;p142"/>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2" name="Google Shape;3872;p142"/>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3" name="Google Shape;3873;p142"/>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4" name="Google Shape;3874;p142"/>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5" name="Google Shape;3875;p142"/>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6" name="Google Shape;3876;p142"/>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42"/>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878" name="Google Shape;3878;p142"/>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42"/>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42"/>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42"/>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4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4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4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4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6" name="Google Shape;3886;p142"/>
          <p:cNvGrpSpPr/>
          <p:nvPr/>
        </p:nvGrpSpPr>
        <p:grpSpPr>
          <a:xfrm>
            <a:off x="-1081493" y="-1126448"/>
            <a:ext cx="2274300" cy="2274300"/>
            <a:chOff x="-1087568" y="-1126448"/>
            <a:chExt cx="2274300" cy="2274300"/>
          </a:xfrm>
        </p:grpSpPr>
        <p:sp>
          <p:nvSpPr>
            <p:cNvPr id="3887" name="Google Shape;3887;p1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1" name="Google Shape;3891;p142"/>
          <p:cNvGrpSpPr/>
          <p:nvPr/>
        </p:nvGrpSpPr>
        <p:grpSpPr>
          <a:xfrm>
            <a:off x="8006457" y="4004977"/>
            <a:ext cx="2274300" cy="2274300"/>
            <a:chOff x="-1087568" y="-1126448"/>
            <a:chExt cx="2274300" cy="2274300"/>
          </a:xfrm>
        </p:grpSpPr>
        <p:sp>
          <p:nvSpPr>
            <p:cNvPr id="3892" name="Google Shape;3892;p1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6" name="Google Shape;3896;p142"/>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4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42"/>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42"/>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42"/>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4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42"/>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4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4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42"/>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42"/>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42"/>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42"/>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3909" name="Shape 3909"/>
        <p:cNvGrpSpPr/>
        <p:nvPr/>
      </p:nvGrpSpPr>
      <p:grpSpPr>
        <a:xfrm>
          <a:off x="0" y="0"/>
          <a:ext cx="0" cy="0"/>
          <a:chOff x="0" y="0"/>
          <a:chExt cx="0" cy="0"/>
        </a:xfrm>
      </p:grpSpPr>
      <p:sp>
        <p:nvSpPr>
          <p:cNvPr id="3910" name="Google Shape;3910;p143"/>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11" name="Google Shape;3911;p143"/>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43"/>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43"/>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4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4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4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43"/>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4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4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4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43"/>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43"/>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43"/>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43"/>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43"/>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43"/>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43"/>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43"/>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43"/>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3930" name="Shape 3930"/>
        <p:cNvGrpSpPr/>
        <p:nvPr/>
      </p:nvGrpSpPr>
      <p:grpSpPr>
        <a:xfrm>
          <a:off x="0" y="0"/>
          <a:ext cx="0" cy="0"/>
          <a:chOff x="0" y="0"/>
          <a:chExt cx="0" cy="0"/>
        </a:xfrm>
      </p:grpSpPr>
      <p:sp>
        <p:nvSpPr>
          <p:cNvPr id="3931" name="Google Shape;3931;p144"/>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32" name="Google Shape;3932;p14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933" name="Google Shape;3933;p14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4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4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4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4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4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4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4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1" name="Google Shape;3941;p144"/>
          <p:cNvGrpSpPr/>
          <p:nvPr/>
        </p:nvGrpSpPr>
        <p:grpSpPr>
          <a:xfrm flipH="1">
            <a:off x="7951632" y="-1126448"/>
            <a:ext cx="2274300" cy="2274300"/>
            <a:chOff x="-1087568" y="-1126448"/>
            <a:chExt cx="2274300" cy="2274300"/>
          </a:xfrm>
        </p:grpSpPr>
        <p:sp>
          <p:nvSpPr>
            <p:cNvPr id="3942" name="Google Shape;3942;p1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144"/>
          <p:cNvGrpSpPr/>
          <p:nvPr/>
        </p:nvGrpSpPr>
        <p:grpSpPr>
          <a:xfrm flipH="1">
            <a:off x="-1136318" y="4004977"/>
            <a:ext cx="2274300" cy="2274300"/>
            <a:chOff x="-1087568" y="-1126448"/>
            <a:chExt cx="2274300" cy="2274300"/>
          </a:xfrm>
        </p:grpSpPr>
        <p:sp>
          <p:nvSpPr>
            <p:cNvPr id="3947" name="Google Shape;3947;p1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1" name="Google Shape;3951;p14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4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4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4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4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4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4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4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4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4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4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4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4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06" name="Shape 106"/>
        <p:cNvGrpSpPr/>
        <p:nvPr/>
      </p:nvGrpSpPr>
      <p:grpSpPr>
        <a:xfrm>
          <a:off x="0" y="0"/>
          <a:ext cx="0" cy="0"/>
          <a:chOff x="0" y="0"/>
          <a:chExt cx="0" cy="0"/>
        </a:xfrm>
      </p:grpSpPr>
      <p:sp>
        <p:nvSpPr>
          <p:cNvPr id="107" name="Google Shape;107;p16"/>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08" name="Google Shape;108;p16"/>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9" name="Google Shape;109;p1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 name="Google Shape;117;p16"/>
          <p:cNvGrpSpPr/>
          <p:nvPr/>
        </p:nvGrpSpPr>
        <p:grpSpPr>
          <a:xfrm>
            <a:off x="-1087568" y="-1126448"/>
            <a:ext cx="2274300" cy="2274300"/>
            <a:chOff x="-1087568" y="-1126448"/>
            <a:chExt cx="2274300" cy="2274300"/>
          </a:xfrm>
        </p:grpSpPr>
        <p:sp>
          <p:nvSpPr>
            <p:cNvPr id="118" name="Google Shape;118;p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16"/>
          <p:cNvGrpSpPr/>
          <p:nvPr/>
        </p:nvGrpSpPr>
        <p:grpSpPr>
          <a:xfrm>
            <a:off x="8000382" y="4004977"/>
            <a:ext cx="2274300" cy="2274300"/>
            <a:chOff x="-1087568" y="-1126448"/>
            <a:chExt cx="2274300" cy="2274300"/>
          </a:xfrm>
        </p:grpSpPr>
        <p:sp>
          <p:nvSpPr>
            <p:cNvPr id="123" name="Google Shape;123;p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1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3964" name="Shape 3964"/>
        <p:cNvGrpSpPr/>
        <p:nvPr/>
      </p:nvGrpSpPr>
      <p:grpSpPr>
        <a:xfrm>
          <a:off x="0" y="0"/>
          <a:ext cx="0" cy="0"/>
          <a:chOff x="0" y="0"/>
          <a:chExt cx="0" cy="0"/>
        </a:xfrm>
      </p:grpSpPr>
      <p:sp>
        <p:nvSpPr>
          <p:cNvPr id="3965" name="Google Shape;3965;p145"/>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966" name="Google Shape;3966;p145"/>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3967" name="Google Shape;3967;p145"/>
          <p:cNvGrpSpPr/>
          <p:nvPr/>
        </p:nvGrpSpPr>
        <p:grpSpPr>
          <a:xfrm>
            <a:off x="4912443" y="1017517"/>
            <a:ext cx="5839715" cy="5839715"/>
            <a:chOff x="-3791416" y="-1218645"/>
            <a:chExt cx="7569300" cy="7569300"/>
          </a:xfrm>
        </p:grpSpPr>
        <p:sp>
          <p:nvSpPr>
            <p:cNvPr id="3968" name="Google Shape;3968;p14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4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4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4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4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3" name="Google Shape;3973;p14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4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4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4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45"/>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45"/>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45"/>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4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45"/>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45"/>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45"/>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45"/>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45"/>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4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45"/>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45"/>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45"/>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3990" name="Shape 3990"/>
        <p:cNvGrpSpPr/>
        <p:nvPr/>
      </p:nvGrpSpPr>
      <p:grpSpPr>
        <a:xfrm>
          <a:off x="0" y="0"/>
          <a:ext cx="0" cy="0"/>
          <a:chOff x="0" y="0"/>
          <a:chExt cx="0" cy="0"/>
        </a:xfrm>
      </p:grpSpPr>
      <p:sp>
        <p:nvSpPr>
          <p:cNvPr id="3991" name="Google Shape;3991;p146"/>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992" name="Google Shape;3992;p146"/>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93" name="Google Shape;3993;p14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4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4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4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4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4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46"/>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4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46"/>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4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46"/>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4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46"/>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46"/>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4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46"/>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4009" name="Shape 4009"/>
        <p:cNvGrpSpPr/>
        <p:nvPr/>
      </p:nvGrpSpPr>
      <p:grpSpPr>
        <a:xfrm>
          <a:off x="0" y="0"/>
          <a:ext cx="0" cy="0"/>
          <a:chOff x="0" y="0"/>
          <a:chExt cx="0" cy="0"/>
        </a:xfrm>
      </p:grpSpPr>
      <p:sp>
        <p:nvSpPr>
          <p:cNvPr id="4010" name="Google Shape;4010;p147"/>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11" name="Google Shape;4011;p147"/>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4012" name="Google Shape;4012;p14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4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4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4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4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4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47"/>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47"/>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47"/>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47"/>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47"/>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47"/>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47"/>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47"/>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47"/>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4027" name="Shape 4027"/>
        <p:cNvGrpSpPr/>
        <p:nvPr/>
      </p:nvGrpSpPr>
      <p:grpSpPr>
        <a:xfrm>
          <a:off x="0" y="0"/>
          <a:ext cx="0" cy="0"/>
          <a:chOff x="0" y="0"/>
          <a:chExt cx="0" cy="0"/>
        </a:xfrm>
      </p:grpSpPr>
      <p:sp>
        <p:nvSpPr>
          <p:cNvPr id="4028" name="Google Shape;4028;p148"/>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4029" name="Google Shape;4029;p148"/>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4030" name="Google Shape;4030;p148"/>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48"/>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48"/>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48"/>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48"/>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48"/>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48"/>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48"/>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48"/>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48"/>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48"/>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48"/>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48"/>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48"/>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48"/>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48"/>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48"/>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4047" name="Shape 4047"/>
        <p:cNvGrpSpPr/>
        <p:nvPr/>
      </p:nvGrpSpPr>
      <p:grpSpPr>
        <a:xfrm>
          <a:off x="0" y="0"/>
          <a:ext cx="0" cy="0"/>
          <a:chOff x="0" y="0"/>
          <a:chExt cx="0" cy="0"/>
        </a:xfrm>
      </p:grpSpPr>
      <p:sp>
        <p:nvSpPr>
          <p:cNvPr id="4048" name="Google Shape;4048;p149"/>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049" name="Google Shape;4049;p149"/>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50" name="Google Shape;4050;p14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4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4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4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4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4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4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4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4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4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4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4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4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4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4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4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4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4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49"/>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49"/>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49"/>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49"/>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49"/>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49"/>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49"/>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49"/>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4076" name="Shape 4076"/>
        <p:cNvGrpSpPr/>
        <p:nvPr/>
      </p:nvGrpSpPr>
      <p:grpSpPr>
        <a:xfrm>
          <a:off x="0" y="0"/>
          <a:ext cx="0" cy="0"/>
          <a:chOff x="0" y="0"/>
          <a:chExt cx="0" cy="0"/>
        </a:xfrm>
      </p:grpSpPr>
      <p:sp>
        <p:nvSpPr>
          <p:cNvPr id="4077" name="Google Shape;4077;p150"/>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78" name="Google Shape;4078;p150"/>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79" name="Google Shape;4079;p150"/>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80" name="Google Shape;4080;p150"/>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81" name="Google Shape;4081;p150"/>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82" name="Google Shape;4082;p150"/>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5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5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5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50"/>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5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5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50"/>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50"/>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50"/>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50"/>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50"/>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50"/>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50"/>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50"/>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50"/>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50"/>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50"/>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4100" name="Shape 4100"/>
        <p:cNvGrpSpPr/>
        <p:nvPr/>
      </p:nvGrpSpPr>
      <p:grpSpPr>
        <a:xfrm>
          <a:off x="0" y="0"/>
          <a:ext cx="0" cy="0"/>
          <a:chOff x="0" y="0"/>
          <a:chExt cx="0" cy="0"/>
        </a:xfrm>
      </p:grpSpPr>
      <p:sp>
        <p:nvSpPr>
          <p:cNvPr id="4101" name="Google Shape;4101;p151"/>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102" name="Google Shape;4102;p151"/>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03" name="Google Shape;4103;p151"/>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104" name="Google Shape;4104;p151"/>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05" name="Google Shape;4105;p151"/>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51"/>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51"/>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5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5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5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5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5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51"/>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51"/>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5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51"/>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51"/>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51"/>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51"/>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4120" name="Shape 4120"/>
        <p:cNvGrpSpPr/>
        <p:nvPr/>
      </p:nvGrpSpPr>
      <p:grpSpPr>
        <a:xfrm>
          <a:off x="0" y="0"/>
          <a:ext cx="0" cy="0"/>
          <a:chOff x="0" y="0"/>
          <a:chExt cx="0" cy="0"/>
        </a:xfrm>
      </p:grpSpPr>
      <p:sp>
        <p:nvSpPr>
          <p:cNvPr id="4121" name="Google Shape;4121;p152"/>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22" name="Google Shape;4122;p152"/>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3" name="Google Shape;4123;p152"/>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4" name="Google Shape;4124;p152"/>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5" name="Google Shape;4125;p152"/>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6" name="Google Shape;4126;p152"/>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7" name="Google Shape;4127;p152"/>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8" name="Google Shape;4128;p15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5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5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5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5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5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5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5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6" name="Google Shape;4136;p152"/>
          <p:cNvGrpSpPr/>
          <p:nvPr/>
        </p:nvGrpSpPr>
        <p:grpSpPr>
          <a:xfrm>
            <a:off x="-1134868" y="-1133248"/>
            <a:ext cx="2274300" cy="2274300"/>
            <a:chOff x="-1087568" y="-1126448"/>
            <a:chExt cx="2274300" cy="2274300"/>
          </a:xfrm>
        </p:grpSpPr>
        <p:sp>
          <p:nvSpPr>
            <p:cNvPr id="4137" name="Google Shape;4137;p15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5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5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5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1" name="Google Shape;4141;p15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5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5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4" name="Google Shape;4144;p152"/>
          <p:cNvGrpSpPr/>
          <p:nvPr/>
        </p:nvGrpSpPr>
        <p:grpSpPr>
          <a:xfrm>
            <a:off x="8020382" y="-1133248"/>
            <a:ext cx="2274300" cy="2274300"/>
            <a:chOff x="-1087568" y="-1126448"/>
            <a:chExt cx="2274300" cy="2274300"/>
          </a:xfrm>
        </p:grpSpPr>
        <p:sp>
          <p:nvSpPr>
            <p:cNvPr id="4145" name="Google Shape;4145;p15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5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5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5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9" name="Google Shape;4149;p15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5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5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5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5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5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5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4156" name="Shape 4156"/>
        <p:cNvGrpSpPr/>
        <p:nvPr/>
      </p:nvGrpSpPr>
      <p:grpSpPr>
        <a:xfrm>
          <a:off x="0" y="0"/>
          <a:ext cx="0" cy="0"/>
          <a:chOff x="0" y="0"/>
          <a:chExt cx="0" cy="0"/>
        </a:xfrm>
      </p:grpSpPr>
      <p:sp>
        <p:nvSpPr>
          <p:cNvPr id="4157" name="Google Shape;4157;p153"/>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58" name="Google Shape;4158;p153"/>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59" name="Google Shape;4159;p153"/>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0" name="Google Shape;4160;p153"/>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1" name="Google Shape;4161;p153"/>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2" name="Google Shape;4162;p153"/>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3" name="Google Shape;4163;p153"/>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4" name="Google Shape;4164;p153"/>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5" name="Google Shape;4165;p153"/>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6" name="Google Shape;4166;p15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53"/>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5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53"/>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5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53"/>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5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53"/>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5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53"/>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53"/>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53"/>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53"/>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5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5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5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53"/>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4183" name="Shape 4183"/>
        <p:cNvGrpSpPr/>
        <p:nvPr/>
      </p:nvGrpSpPr>
      <p:grpSpPr>
        <a:xfrm>
          <a:off x="0" y="0"/>
          <a:ext cx="0" cy="0"/>
          <a:chOff x="0" y="0"/>
          <a:chExt cx="0" cy="0"/>
        </a:xfrm>
      </p:grpSpPr>
      <p:sp>
        <p:nvSpPr>
          <p:cNvPr id="4184" name="Google Shape;4184;p154"/>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5" name="Google Shape;4185;p154"/>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6" name="Google Shape;4186;p154"/>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7" name="Google Shape;4187;p154"/>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8" name="Google Shape;4188;p154"/>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9" name="Google Shape;4189;p154"/>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0" name="Google Shape;4190;p154"/>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1" name="Google Shape;4191;p154"/>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2" name="Google Shape;4192;p154"/>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3" name="Google Shape;4193;p154"/>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4" name="Google Shape;4194;p154"/>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95" name="Google Shape;4195;p15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5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5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5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5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5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5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5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3" name="Google Shape;4203;p154"/>
          <p:cNvGrpSpPr/>
          <p:nvPr/>
        </p:nvGrpSpPr>
        <p:grpSpPr>
          <a:xfrm>
            <a:off x="-1134868" y="-1133248"/>
            <a:ext cx="2274300" cy="2274300"/>
            <a:chOff x="-1087568" y="-1126448"/>
            <a:chExt cx="2274300" cy="2274300"/>
          </a:xfrm>
        </p:grpSpPr>
        <p:sp>
          <p:nvSpPr>
            <p:cNvPr id="4204" name="Google Shape;4204;p1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8" name="Google Shape;4208;p15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5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5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1" name="Google Shape;4211;p154"/>
          <p:cNvGrpSpPr/>
          <p:nvPr/>
        </p:nvGrpSpPr>
        <p:grpSpPr>
          <a:xfrm>
            <a:off x="8020382" y="-1133248"/>
            <a:ext cx="2274300" cy="2274300"/>
            <a:chOff x="-1087568" y="-1126448"/>
            <a:chExt cx="2274300" cy="2274300"/>
          </a:xfrm>
        </p:grpSpPr>
        <p:sp>
          <p:nvSpPr>
            <p:cNvPr id="4212" name="Google Shape;4212;p1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6" name="Google Shape;4216;p15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5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5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5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5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5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5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39" name="Shape 139"/>
        <p:cNvGrpSpPr/>
        <p:nvPr/>
      </p:nvGrpSpPr>
      <p:grpSpPr>
        <a:xfrm>
          <a:off x="0" y="0"/>
          <a:ext cx="0" cy="0"/>
          <a:chOff x="0" y="0"/>
          <a:chExt cx="0" cy="0"/>
        </a:xfrm>
      </p:grpSpPr>
      <p:sp>
        <p:nvSpPr>
          <p:cNvPr id="140" name="Google Shape;140;p17"/>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1" name="Google Shape;141;p17"/>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2" name="Google Shape;142;p17"/>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3" name="Google Shape;143;p17"/>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4" name="Google Shape;144;p17"/>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5" name="Google Shape;145;p17"/>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7"/>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7"/>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7"/>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7"/>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7"/>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7"/>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7"/>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7"/>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7"/>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7"/>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7"/>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7"/>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7"/>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7"/>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7"/>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7"/>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7"/>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7"/>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7"/>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7"/>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7"/>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69" name="Google Shape;169;p1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 name="Google Shape;177;p17"/>
          <p:cNvGrpSpPr/>
          <p:nvPr/>
        </p:nvGrpSpPr>
        <p:grpSpPr>
          <a:xfrm flipH="1">
            <a:off x="7951632" y="-1126448"/>
            <a:ext cx="2274300" cy="2274300"/>
            <a:chOff x="-1087568" y="-1126448"/>
            <a:chExt cx="2274300" cy="2274300"/>
          </a:xfrm>
        </p:grpSpPr>
        <p:sp>
          <p:nvSpPr>
            <p:cNvPr id="178" name="Google Shape;178;p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17"/>
          <p:cNvGrpSpPr/>
          <p:nvPr/>
        </p:nvGrpSpPr>
        <p:grpSpPr>
          <a:xfrm flipH="1">
            <a:off x="-1136318" y="4004977"/>
            <a:ext cx="2274300" cy="2274300"/>
            <a:chOff x="-1087568" y="-1126448"/>
            <a:chExt cx="2274300" cy="2274300"/>
          </a:xfrm>
        </p:grpSpPr>
        <p:sp>
          <p:nvSpPr>
            <p:cNvPr id="183" name="Google Shape;183;p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1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4223" name="Shape 4223"/>
        <p:cNvGrpSpPr/>
        <p:nvPr/>
      </p:nvGrpSpPr>
      <p:grpSpPr>
        <a:xfrm>
          <a:off x="0" y="0"/>
          <a:ext cx="0" cy="0"/>
          <a:chOff x="0" y="0"/>
          <a:chExt cx="0" cy="0"/>
        </a:xfrm>
      </p:grpSpPr>
      <p:sp>
        <p:nvSpPr>
          <p:cNvPr id="4224" name="Google Shape;4224;p155"/>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225" name="Google Shape;4225;p155"/>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6" name="Google Shape;4226;p155"/>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7" name="Google Shape;4227;p155"/>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8" name="Google Shape;4228;p155"/>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9" name="Google Shape;4229;p155"/>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0" name="Google Shape;4230;p155"/>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1" name="Google Shape;4231;p155"/>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2" name="Google Shape;4232;p155"/>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3" name="Google Shape;4233;p155"/>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4" name="Google Shape;4234;p155"/>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5" name="Google Shape;4235;p155"/>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6" name="Google Shape;4236;p155"/>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7" name="Google Shape;4237;p155"/>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55"/>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55"/>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55"/>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55"/>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55"/>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55"/>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4" name="Google Shape;4244;p155"/>
          <p:cNvGrpSpPr/>
          <p:nvPr/>
        </p:nvGrpSpPr>
        <p:grpSpPr>
          <a:xfrm flipH="1" rot="10800000">
            <a:off x="-1134868" y="4003656"/>
            <a:ext cx="2274300" cy="2274300"/>
            <a:chOff x="-1087568" y="-1126448"/>
            <a:chExt cx="2274300" cy="2274300"/>
          </a:xfrm>
        </p:grpSpPr>
        <p:sp>
          <p:nvSpPr>
            <p:cNvPr id="4245" name="Google Shape;4245;p1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9" name="Google Shape;4249;p155"/>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55"/>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55"/>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2" name="Google Shape;4252;p155"/>
          <p:cNvGrpSpPr/>
          <p:nvPr/>
        </p:nvGrpSpPr>
        <p:grpSpPr>
          <a:xfrm flipH="1" rot="10800000">
            <a:off x="8020382" y="4003656"/>
            <a:ext cx="2274300" cy="2274300"/>
            <a:chOff x="-1087568" y="-1126448"/>
            <a:chExt cx="2274300" cy="2274300"/>
          </a:xfrm>
        </p:grpSpPr>
        <p:sp>
          <p:nvSpPr>
            <p:cNvPr id="4253" name="Google Shape;4253;p1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7" name="Google Shape;4257;p155"/>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55"/>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55"/>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55"/>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55"/>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55"/>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55"/>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55"/>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4265" name="Shape 4265"/>
        <p:cNvGrpSpPr/>
        <p:nvPr/>
      </p:nvGrpSpPr>
      <p:grpSpPr>
        <a:xfrm>
          <a:off x="0" y="0"/>
          <a:ext cx="0" cy="0"/>
          <a:chOff x="0" y="0"/>
          <a:chExt cx="0" cy="0"/>
        </a:xfrm>
      </p:grpSpPr>
      <p:grpSp>
        <p:nvGrpSpPr>
          <p:cNvPr id="4266" name="Google Shape;4266;p156"/>
          <p:cNvGrpSpPr/>
          <p:nvPr/>
        </p:nvGrpSpPr>
        <p:grpSpPr>
          <a:xfrm flipH="1">
            <a:off x="5565608" y="-1031450"/>
            <a:ext cx="7194900" cy="7194900"/>
            <a:chOff x="-3604212" y="-1031450"/>
            <a:chExt cx="7194900" cy="7194900"/>
          </a:xfrm>
        </p:grpSpPr>
        <p:sp>
          <p:nvSpPr>
            <p:cNvPr id="4267" name="Google Shape;4267;p1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56"/>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2" name="Google Shape;4272;p156"/>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56"/>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56"/>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56"/>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56"/>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56"/>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56"/>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56"/>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56"/>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56"/>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56"/>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56"/>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56"/>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285" name="Google Shape;4285;p156"/>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286" name="Google Shape;4286;p156"/>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4287" name="Shape 4287"/>
        <p:cNvGrpSpPr/>
        <p:nvPr/>
      </p:nvGrpSpPr>
      <p:grpSpPr>
        <a:xfrm>
          <a:off x="0" y="0"/>
          <a:ext cx="0" cy="0"/>
          <a:chOff x="0" y="0"/>
          <a:chExt cx="0" cy="0"/>
        </a:xfrm>
      </p:grpSpPr>
      <p:sp>
        <p:nvSpPr>
          <p:cNvPr id="4288" name="Google Shape;4288;p15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5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5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5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5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5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5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5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6" name="Google Shape;4296;p157"/>
          <p:cNvGrpSpPr/>
          <p:nvPr/>
        </p:nvGrpSpPr>
        <p:grpSpPr>
          <a:xfrm>
            <a:off x="-1134868" y="-1133248"/>
            <a:ext cx="2274300" cy="2274300"/>
            <a:chOff x="-1087568" y="-1126448"/>
            <a:chExt cx="2274300" cy="2274300"/>
          </a:xfrm>
        </p:grpSpPr>
        <p:sp>
          <p:nvSpPr>
            <p:cNvPr id="4297" name="Google Shape;4297;p1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1" name="Google Shape;4301;p15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5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5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4" name="Google Shape;4304;p157"/>
          <p:cNvGrpSpPr/>
          <p:nvPr/>
        </p:nvGrpSpPr>
        <p:grpSpPr>
          <a:xfrm>
            <a:off x="8020382" y="-1133248"/>
            <a:ext cx="2274300" cy="2274300"/>
            <a:chOff x="-1087568" y="-1126448"/>
            <a:chExt cx="2274300" cy="2274300"/>
          </a:xfrm>
        </p:grpSpPr>
        <p:sp>
          <p:nvSpPr>
            <p:cNvPr id="4305" name="Google Shape;4305;p1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9" name="Google Shape;4309;p15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5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5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5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5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5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5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4316" name="Shape 4316"/>
        <p:cNvGrpSpPr/>
        <p:nvPr/>
      </p:nvGrpSpPr>
      <p:grpSpPr>
        <a:xfrm>
          <a:off x="0" y="0"/>
          <a:ext cx="0" cy="0"/>
          <a:chOff x="0" y="0"/>
          <a:chExt cx="0" cy="0"/>
        </a:xfrm>
      </p:grpSpPr>
      <p:sp>
        <p:nvSpPr>
          <p:cNvPr id="4317" name="Google Shape;4317;p158"/>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58"/>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58"/>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58"/>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5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5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5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5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5" name="Google Shape;4325;p158"/>
          <p:cNvGrpSpPr/>
          <p:nvPr/>
        </p:nvGrpSpPr>
        <p:grpSpPr>
          <a:xfrm>
            <a:off x="-1087568" y="-1126448"/>
            <a:ext cx="2274300" cy="2274300"/>
            <a:chOff x="-1087568" y="-1126448"/>
            <a:chExt cx="2274300" cy="2274300"/>
          </a:xfrm>
        </p:grpSpPr>
        <p:sp>
          <p:nvSpPr>
            <p:cNvPr id="4326" name="Google Shape;4326;p1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158"/>
          <p:cNvGrpSpPr/>
          <p:nvPr/>
        </p:nvGrpSpPr>
        <p:grpSpPr>
          <a:xfrm>
            <a:off x="8000382" y="4004977"/>
            <a:ext cx="2274300" cy="2274300"/>
            <a:chOff x="-1087568" y="-1126448"/>
            <a:chExt cx="2274300" cy="2274300"/>
          </a:xfrm>
        </p:grpSpPr>
        <p:sp>
          <p:nvSpPr>
            <p:cNvPr id="4331" name="Google Shape;4331;p1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5" name="Google Shape;4335;p158"/>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58"/>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58"/>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5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58"/>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58"/>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58"/>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58"/>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58"/>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58"/>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5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58"/>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4347" name="Shape 4347"/>
        <p:cNvGrpSpPr/>
        <p:nvPr/>
      </p:nvGrpSpPr>
      <p:grpSpPr>
        <a:xfrm>
          <a:off x="0" y="0"/>
          <a:ext cx="0" cy="0"/>
          <a:chOff x="0" y="0"/>
          <a:chExt cx="0" cy="0"/>
        </a:xfrm>
      </p:grpSpPr>
      <p:sp>
        <p:nvSpPr>
          <p:cNvPr id="4348" name="Google Shape;4348;p159"/>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5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50" name="Google Shape;4350;p15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5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5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5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5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5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5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5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8" name="Google Shape;4358;p159"/>
          <p:cNvGrpSpPr/>
          <p:nvPr/>
        </p:nvGrpSpPr>
        <p:grpSpPr>
          <a:xfrm flipH="1">
            <a:off x="7951632" y="-1126448"/>
            <a:ext cx="2274300" cy="2274300"/>
            <a:chOff x="-1087568" y="-1126448"/>
            <a:chExt cx="2274300" cy="2274300"/>
          </a:xfrm>
        </p:grpSpPr>
        <p:sp>
          <p:nvSpPr>
            <p:cNvPr id="4359" name="Google Shape;4359;p15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5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5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5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159"/>
          <p:cNvGrpSpPr/>
          <p:nvPr/>
        </p:nvGrpSpPr>
        <p:grpSpPr>
          <a:xfrm flipH="1">
            <a:off x="-1136318" y="4004977"/>
            <a:ext cx="2274300" cy="2274300"/>
            <a:chOff x="-1087568" y="-1126448"/>
            <a:chExt cx="2274300" cy="2274300"/>
          </a:xfrm>
        </p:grpSpPr>
        <p:sp>
          <p:nvSpPr>
            <p:cNvPr id="4364" name="Google Shape;4364;p15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5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5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5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8" name="Google Shape;4368;p15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5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5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5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5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5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5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5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5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5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5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5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5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4381" name="Shape 4381"/>
        <p:cNvGrpSpPr/>
        <p:nvPr/>
      </p:nvGrpSpPr>
      <p:grpSpPr>
        <a:xfrm>
          <a:off x="0" y="0"/>
          <a:ext cx="0" cy="0"/>
          <a:chOff x="0" y="0"/>
          <a:chExt cx="0" cy="0"/>
        </a:xfrm>
      </p:grpSpPr>
      <p:sp>
        <p:nvSpPr>
          <p:cNvPr id="4382" name="Google Shape;4382;p16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6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6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6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6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6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6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6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6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6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6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6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4" name="Google Shape;4394;p160"/>
          <p:cNvGrpSpPr/>
          <p:nvPr/>
        </p:nvGrpSpPr>
        <p:grpSpPr>
          <a:xfrm>
            <a:off x="-1074487" y="-989812"/>
            <a:ext cx="11292974" cy="7049036"/>
            <a:chOff x="-1074487" y="-989812"/>
            <a:chExt cx="11292974" cy="7049036"/>
          </a:xfrm>
        </p:grpSpPr>
        <p:grpSp>
          <p:nvGrpSpPr>
            <p:cNvPr id="4395" name="Google Shape;4395;p160"/>
            <p:cNvGrpSpPr/>
            <p:nvPr/>
          </p:nvGrpSpPr>
          <p:grpSpPr>
            <a:xfrm>
              <a:off x="7476363" y="3317101"/>
              <a:ext cx="2742124" cy="2742124"/>
              <a:chOff x="-1087568" y="-1126448"/>
              <a:chExt cx="2274300" cy="2274300"/>
            </a:xfrm>
          </p:grpSpPr>
          <p:sp>
            <p:nvSpPr>
              <p:cNvPr id="4396" name="Google Shape;4396;p1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160"/>
            <p:cNvGrpSpPr/>
            <p:nvPr/>
          </p:nvGrpSpPr>
          <p:grpSpPr>
            <a:xfrm>
              <a:off x="-1074487" y="-989812"/>
              <a:ext cx="2742124" cy="2742124"/>
              <a:chOff x="-1087568" y="-1126448"/>
              <a:chExt cx="2274300" cy="2274300"/>
            </a:xfrm>
          </p:grpSpPr>
          <p:sp>
            <p:nvSpPr>
              <p:cNvPr id="4401" name="Google Shape;4401;p1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05" name="Google Shape;4405;p16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6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6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6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6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6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6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6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6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6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6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6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6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4421" name="Shape 4421"/>
        <p:cNvGrpSpPr/>
        <p:nvPr/>
      </p:nvGrpSpPr>
      <p:grpSpPr>
        <a:xfrm>
          <a:off x="0" y="0"/>
          <a:ext cx="0" cy="0"/>
          <a:chOff x="0" y="0"/>
          <a:chExt cx="0" cy="0"/>
        </a:xfrm>
      </p:grpSpPr>
      <p:sp>
        <p:nvSpPr>
          <p:cNvPr id="4422" name="Google Shape;4422;p162"/>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423" name="Google Shape;4423;p162"/>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24" name="Google Shape;4424;p162"/>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62"/>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62"/>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62"/>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62"/>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62"/>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62"/>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62"/>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62"/>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62"/>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62"/>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62"/>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62"/>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62"/>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62"/>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62"/>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62"/>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62"/>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62"/>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62"/>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62"/>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5" name="Google Shape;4445;p162"/>
          <p:cNvGrpSpPr/>
          <p:nvPr/>
        </p:nvGrpSpPr>
        <p:grpSpPr>
          <a:xfrm>
            <a:off x="-3604212" y="-1031450"/>
            <a:ext cx="7194900" cy="7194900"/>
            <a:chOff x="-3604212" y="-1031450"/>
            <a:chExt cx="7194900" cy="7194900"/>
          </a:xfrm>
        </p:grpSpPr>
        <p:sp>
          <p:nvSpPr>
            <p:cNvPr id="4446" name="Google Shape;4446;p16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6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6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6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62"/>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4451" name="Shape 4451"/>
        <p:cNvGrpSpPr/>
        <p:nvPr/>
      </p:nvGrpSpPr>
      <p:grpSpPr>
        <a:xfrm>
          <a:off x="0" y="0"/>
          <a:ext cx="0" cy="0"/>
          <a:chOff x="0" y="0"/>
          <a:chExt cx="0" cy="0"/>
        </a:xfrm>
      </p:grpSpPr>
      <p:sp>
        <p:nvSpPr>
          <p:cNvPr id="4452" name="Google Shape;4452;p163"/>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53" name="Google Shape;4453;p163"/>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54" name="Google Shape;4454;p163"/>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455" name="Google Shape;4455;p163"/>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63"/>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63"/>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63"/>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63"/>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63"/>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63"/>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63"/>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63"/>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63"/>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63"/>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63"/>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63"/>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63"/>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63"/>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63"/>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63"/>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63"/>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63"/>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4474" name="Shape 4474"/>
        <p:cNvGrpSpPr/>
        <p:nvPr/>
      </p:nvGrpSpPr>
      <p:grpSpPr>
        <a:xfrm>
          <a:off x="0" y="0"/>
          <a:ext cx="0" cy="0"/>
          <a:chOff x="0" y="0"/>
          <a:chExt cx="0" cy="0"/>
        </a:xfrm>
      </p:grpSpPr>
      <p:sp>
        <p:nvSpPr>
          <p:cNvPr id="4475" name="Google Shape;4475;p164"/>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4476" name="Google Shape;4476;p164"/>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77" name="Google Shape;4477;p164"/>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64"/>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64"/>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64"/>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6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6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6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6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5" name="Google Shape;4485;p164"/>
          <p:cNvGrpSpPr/>
          <p:nvPr/>
        </p:nvGrpSpPr>
        <p:grpSpPr>
          <a:xfrm>
            <a:off x="-1087568" y="-1126448"/>
            <a:ext cx="2274300" cy="2274300"/>
            <a:chOff x="-1087568" y="-1126448"/>
            <a:chExt cx="2274300" cy="2274300"/>
          </a:xfrm>
        </p:grpSpPr>
        <p:sp>
          <p:nvSpPr>
            <p:cNvPr id="4486" name="Google Shape;4486;p1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164"/>
          <p:cNvGrpSpPr/>
          <p:nvPr/>
        </p:nvGrpSpPr>
        <p:grpSpPr>
          <a:xfrm>
            <a:off x="8000382" y="4004977"/>
            <a:ext cx="2274300" cy="2274300"/>
            <a:chOff x="-1087568" y="-1126448"/>
            <a:chExt cx="2274300" cy="2274300"/>
          </a:xfrm>
        </p:grpSpPr>
        <p:sp>
          <p:nvSpPr>
            <p:cNvPr id="4491" name="Google Shape;4491;p1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5" name="Google Shape;4495;p164"/>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64"/>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64"/>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6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64"/>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64"/>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64"/>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64"/>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64"/>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64"/>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6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64"/>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4507" name="Shape 4507"/>
        <p:cNvGrpSpPr/>
        <p:nvPr/>
      </p:nvGrpSpPr>
      <p:grpSpPr>
        <a:xfrm>
          <a:off x="0" y="0"/>
          <a:ext cx="0" cy="0"/>
          <a:chOff x="0" y="0"/>
          <a:chExt cx="0" cy="0"/>
        </a:xfrm>
      </p:grpSpPr>
      <p:sp>
        <p:nvSpPr>
          <p:cNvPr id="4508" name="Google Shape;4508;p165"/>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09" name="Google Shape;4509;p165"/>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0" name="Google Shape;4510;p165"/>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11" name="Google Shape;4511;p165"/>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2" name="Google Shape;4512;p165"/>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3" name="Google Shape;4513;p165"/>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65"/>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65"/>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65"/>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65"/>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65"/>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65"/>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65"/>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65"/>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65"/>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65"/>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65"/>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65"/>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65"/>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65"/>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65"/>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65"/>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65"/>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65"/>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65"/>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65"/>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65"/>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65"/>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6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37" name="Google Shape;4537;p16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6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6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6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6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6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6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6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5" name="Google Shape;4545;p165"/>
          <p:cNvGrpSpPr/>
          <p:nvPr/>
        </p:nvGrpSpPr>
        <p:grpSpPr>
          <a:xfrm flipH="1">
            <a:off x="7951632" y="-1126448"/>
            <a:ext cx="2274300" cy="2274300"/>
            <a:chOff x="-1087568" y="-1126448"/>
            <a:chExt cx="2274300" cy="2274300"/>
          </a:xfrm>
        </p:grpSpPr>
        <p:sp>
          <p:nvSpPr>
            <p:cNvPr id="4546" name="Google Shape;4546;p1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165"/>
          <p:cNvGrpSpPr/>
          <p:nvPr/>
        </p:nvGrpSpPr>
        <p:grpSpPr>
          <a:xfrm flipH="1">
            <a:off x="-1136318" y="4004977"/>
            <a:ext cx="2274300" cy="2274300"/>
            <a:chOff x="-1087568" y="-1126448"/>
            <a:chExt cx="2274300" cy="2274300"/>
          </a:xfrm>
        </p:grpSpPr>
        <p:sp>
          <p:nvSpPr>
            <p:cNvPr id="4551" name="Google Shape;4551;p1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5" name="Google Shape;4555;p16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6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6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6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6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6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6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6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6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6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6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6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6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200" name="Shape 200"/>
        <p:cNvGrpSpPr/>
        <p:nvPr/>
      </p:nvGrpSpPr>
      <p:grpSpPr>
        <a:xfrm>
          <a:off x="0" y="0"/>
          <a:ext cx="0" cy="0"/>
          <a:chOff x="0" y="0"/>
          <a:chExt cx="0" cy="0"/>
        </a:xfrm>
      </p:grpSpPr>
      <p:sp>
        <p:nvSpPr>
          <p:cNvPr id="201" name="Google Shape;201;p18"/>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2" name="Google Shape;202;p1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 name="Google Shape;206;p18"/>
          <p:cNvGrpSpPr/>
          <p:nvPr/>
        </p:nvGrpSpPr>
        <p:grpSpPr>
          <a:xfrm>
            <a:off x="-1134868" y="-1133248"/>
            <a:ext cx="2274300" cy="2274300"/>
            <a:chOff x="-1087568" y="-1126448"/>
            <a:chExt cx="2274300" cy="2274300"/>
          </a:xfrm>
        </p:grpSpPr>
        <p:sp>
          <p:nvSpPr>
            <p:cNvPr id="207" name="Google Shape;207;p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 name="Google Shape;211;p1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8"/>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8"/>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8"/>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 name="Google Shape;220;p18"/>
          <p:cNvGrpSpPr/>
          <p:nvPr/>
        </p:nvGrpSpPr>
        <p:grpSpPr>
          <a:xfrm rot="10800000">
            <a:off x="8040350" y="4025570"/>
            <a:ext cx="2274300" cy="2274300"/>
            <a:chOff x="-1087568" y="-1126448"/>
            <a:chExt cx="2274300" cy="2274300"/>
          </a:xfrm>
        </p:grpSpPr>
        <p:sp>
          <p:nvSpPr>
            <p:cNvPr id="221" name="Google Shape;221;p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 name="Google Shape;225;p18"/>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8"/>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8"/>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8"/>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4568" name="Shape 4568"/>
        <p:cNvGrpSpPr/>
        <p:nvPr/>
      </p:nvGrpSpPr>
      <p:grpSpPr>
        <a:xfrm>
          <a:off x="0" y="0"/>
          <a:ext cx="0" cy="0"/>
          <a:chOff x="0" y="0"/>
          <a:chExt cx="0" cy="0"/>
        </a:xfrm>
      </p:grpSpPr>
      <p:sp>
        <p:nvSpPr>
          <p:cNvPr id="4569" name="Google Shape;4569;p166"/>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70" name="Google Shape;4570;p16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6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6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6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4" name="Google Shape;4574;p166"/>
          <p:cNvGrpSpPr/>
          <p:nvPr/>
        </p:nvGrpSpPr>
        <p:grpSpPr>
          <a:xfrm>
            <a:off x="-1134868" y="-1133248"/>
            <a:ext cx="2274300" cy="2274300"/>
            <a:chOff x="-1087568" y="-1126448"/>
            <a:chExt cx="2274300" cy="2274300"/>
          </a:xfrm>
        </p:grpSpPr>
        <p:sp>
          <p:nvSpPr>
            <p:cNvPr id="4575" name="Google Shape;4575;p1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9" name="Google Shape;4579;p16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6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6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6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6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66"/>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66"/>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66"/>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66"/>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8" name="Google Shape;4588;p166"/>
          <p:cNvGrpSpPr/>
          <p:nvPr/>
        </p:nvGrpSpPr>
        <p:grpSpPr>
          <a:xfrm rot="10800000">
            <a:off x="8040350" y="4025570"/>
            <a:ext cx="2274300" cy="2274300"/>
            <a:chOff x="-1087568" y="-1126448"/>
            <a:chExt cx="2274300" cy="2274300"/>
          </a:xfrm>
        </p:grpSpPr>
        <p:sp>
          <p:nvSpPr>
            <p:cNvPr id="4589" name="Google Shape;4589;p1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3" name="Google Shape;4593;p166"/>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66"/>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66"/>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66"/>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4597" name="Shape 4597"/>
        <p:cNvGrpSpPr/>
        <p:nvPr/>
      </p:nvGrpSpPr>
      <p:grpSpPr>
        <a:xfrm>
          <a:off x="0" y="0"/>
          <a:ext cx="0" cy="0"/>
          <a:chOff x="0" y="0"/>
          <a:chExt cx="0" cy="0"/>
        </a:xfrm>
      </p:grpSpPr>
      <p:sp>
        <p:nvSpPr>
          <p:cNvPr id="4598" name="Google Shape;4598;p167"/>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99" name="Google Shape;4599;p167"/>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67"/>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67"/>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67"/>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67"/>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67"/>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67"/>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67"/>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67"/>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67"/>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67"/>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67"/>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67"/>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67"/>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67"/>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167"/>
          <p:cNvGrpSpPr/>
          <p:nvPr/>
        </p:nvGrpSpPr>
        <p:grpSpPr>
          <a:xfrm rot="-5400000">
            <a:off x="5494129" y="-3584126"/>
            <a:ext cx="7174183" cy="7174183"/>
            <a:chOff x="-3791416" y="-1218645"/>
            <a:chExt cx="7569300" cy="7569300"/>
          </a:xfrm>
        </p:grpSpPr>
        <p:sp>
          <p:nvSpPr>
            <p:cNvPr id="4615" name="Google Shape;4615;p1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6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4620" name="Shape 4620"/>
        <p:cNvGrpSpPr/>
        <p:nvPr/>
      </p:nvGrpSpPr>
      <p:grpSpPr>
        <a:xfrm>
          <a:off x="0" y="0"/>
          <a:ext cx="0" cy="0"/>
          <a:chOff x="0" y="0"/>
          <a:chExt cx="0" cy="0"/>
        </a:xfrm>
      </p:grpSpPr>
      <p:sp>
        <p:nvSpPr>
          <p:cNvPr id="4621" name="Google Shape;4621;p168"/>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4622" name="Google Shape;4622;p168"/>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68"/>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6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6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68"/>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68"/>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68"/>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68"/>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6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6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68"/>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6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4" name="Google Shape;4634;p168"/>
          <p:cNvGrpSpPr/>
          <p:nvPr/>
        </p:nvGrpSpPr>
        <p:grpSpPr>
          <a:xfrm>
            <a:off x="-1074487" y="-989812"/>
            <a:ext cx="11292974" cy="7049036"/>
            <a:chOff x="-1074487" y="-989812"/>
            <a:chExt cx="11292974" cy="7049036"/>
          </a:xfrm>
        </p:grpSpPr>
        <p:grpSp>
          <p:nvGrpSpPr>
            <p:cNvPr id="4635" name="Google Shape;4635;p168"/>
            <p:cNvGrpSpPr/>
            <p:nvPr/>
          </p:nvGrpSpPr>
          <p:grpSpPr>
            <a:xfrm>
              <a:off x="7476363" y="3317101"/>
              <a:ext cx="2742124" cy="2742124"/>
              <a:chOff x="-1087568" y="-1126448"/>
              <a:chExt cx="2274300" cy="2274300"/>
            </a:xfrm>
          </p:grpSpPr>
          <p:sp>
            <p:nvSpPr>
              <p:cNvPr id="4636" name="Google Shape;4636;p1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168"/>
            <p:cNvGrpSpPr/>
            <p:nvPr/>
          </p:nvGrpSpPr>
          <p:grpSpPr>
            <a:xfrm>
              <a:off x="-1074487" y="-989812"/>
              <a:ext cx="2742124" cy="2742124"/>
              <a:chOff x="-1087568" y="-1126448"/>
              <a:chExt cx="2274300" cy="2274300"/>
            </a:xfrm>
          </p:grpSpPr>
          <p:sp>
            <p:nvSpPr>
              <p:cNvPr id="4641" name="Google Shape;4641;p1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45" name="Google Shape;4645;p168"/>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68"/>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68"/>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68"/>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6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6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68"/>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6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6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68"/>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68"/>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68"/>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6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4658" name="Shape 4658"/>
        <p:cNvGrpSpPr/>
        <p:nvPr/>
      </p:nvGrpSpPr>
      <p:grpSpPr>
        <a:xfrm>
          <a:off x="0" y="0"/>
          <a:ext cx="0" cy="0"/>
          <a:chOff x="0" y="0"/>
          <a:chExt cx="0" cy="0"/>
        </a:xfrm>
      </p:grpSpPr>
      <p:sp>
        <p:nvSpPr>
          <p:cNvPr id="4659" name="Google Shape;4659;p169"/>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660" name="Google Shape;4660;p169"/>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661" name="Google Shape;4661;p169"/>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69"/>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69"/>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6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69"/>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69"/>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69"/>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69"/>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69"/>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6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69"/>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69"/>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69"/>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6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6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69"/>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69"/>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8" name="Google Shape;4678;p169"/>
          <p:cNvGrpSpPr/>
          <p:nvPr/>
        </p:nvGrpSpPr>
        <p:grpSpPr>
          <a:xfrm>
            <a:off x="-1461648" y="390277"/>
            <a:ext cx="4362945" cy="4362945"/>
            <a:chOff x="-3791416" y="-1218645"/>
            <a:chExt cx="7569300" cy="7569300"/>
          </a:xfrm>
        </p:grpSpPr>
        <p:sp>
          <p:nvSpPr>
            <p:cNvPr id="4679" name="Google Shape;4679;p16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6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6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6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6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4684" name="Shape 4684"/>
        <p:cNvGrpSpPr/>
        <p:nvPr/>
      </p:nvGrpSpPr>
      <p:grpSpPr>
        <a:xfrm>
          <a:off x="0" y="0"/>
          <a:ext cx="0" cy="0"/>
          <a:chOff x="0" y="0"/>
          <a:chExt cx="0" cy="0"/>
        </a:xfrm>
      </p:grpSpPr>
      <p:sp>
        <p:nvSpPr>
          <p:cNvPr id="4685" name="Google Shape;4685;p170"/>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86" name="Google Shape;4686;p17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7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7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7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7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7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7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7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7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7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7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7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7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7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7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70"/>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4702" name="Shape 4702"/>
        <p:cNvGrpSpPr/>
        <p:nvPr/>
      </p:nvGrpSpPr>
      <p:grpSpPr>
        <a:xfrm>
          <a:off x="0" y="0"/>
          <a:ext cx="0" cy="0"/>
          <a:chOff x="0" y="0"/>
          <a:chExt cx="0" cy="0"/>
        </a:xfrm>
      </p:grpSpPr>
      <p:sp>
        <p:nvSpPr>
          <p:cNvPr id="4703" name="Google Shape;4703;p171"/>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04" name="Google Shape;4704;p171"/>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05" name="Google Shape;4705;p171"/>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71"/>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71"/>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71"/>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71"/>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71"/>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7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7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7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7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7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7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7" name="Google Shape;4717;p171"/>
          <p:cNvGrpSpPr/>
          <p:nvPr/>
        </p:nvGrpSpPr>
        <p:grpSpPr>
          <a:xfrm flipH="1">
            <a:off x="-1074487" y="-989812"/>
            <a:ext cx="11292974" cy="7049036"/>
            <a:chOff x="-1074487" y="-989812"/>
            <a:chExt cx="11292974" cy="7049036"/>
          </a:xfrm>
        </p:grpSpPr>
        <p:grpSp>
          <p:nvGrpSpPr>
            <p:cNvPr id="4718" name="Google Shape;4718;p171"/>
            <p:cNvGrpSpPr/>
            <p:nvPr/>
          </p:nvGrpSpPr>
          <p:grpSpPr>
            <a:xfrm>
              <a:off x="7476363" y="3317101"/>
              <a:ext cx="2742124" cy="2742124"/>
              <a:chOff x="-1087568" y="-1126448"/>
              <a:chExt cx="2274300" cy="2274300"/>
            </a:xfrm>
          </p:grpSpPr>
          <p:sp>
            <p:nvSpPr>
              <p:cNvPr id="4719" name="Google Shape;4719;p1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171"/>
            <p:cNvGrpSpPr/>
            <p:nvPr/>
          </p:nvGrpSpPr>
          <p:grpSpPr>
            <a:xfrm>
              <a:off x="-1074487" y="-989812"/>
              <a:ext cx="2742124" cy="2742124"/>
              <a:chOff x="-1087568" y="-1126448"/>
              <a:chExt cx="2274300" cy="2274300"/>
            </a:xfrm>
          </p:grpSpPr>
          <p:sp>
            <p:nvSpPr>
              <p:cNvPr id="4724" name="Google Shape;4724;p1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28" name="Google Shape;4728;p17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71"/>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71"/>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71"/>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71"/>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71"/>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71"/>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71"/>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71"/>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71"/>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7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71"/>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740" name="Shape 4740"/>
        <p:cNvGrpSpPr/>
        <p:nvPr/>
      </p:nvGrpSpPr>
      <p:grpSpPr>
        <a:xfrm>
          <a:off x="0" y="0"/>
          <a:ext cx="0" cy="0"/>
          <a:chOff x="0" y="0"/>
          <a:chExt cx="0" cy="0"/>
        </a:xfrm>
      </p:grpSpPr>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4741" name="Shape 4741"/>
        <p:cNvGrpSpPr/>
        <p:nvPr/>
      </p:nvGrpSpPr>
      <p:grpSpPr>
        <a:xfrm>
          <a:off x="0" y="0"/>
          <a:ext cx="0" cy="0"/>
          <a:chOff x="0" y="0"/>
          <a:chExt cx="0" cy="0"/>
        </a:xfrm>
      </p:grpSpPr>
      <p:sp>
        <p:nvSpPr>
          <p:cNvPr id="4742" name="Google Shape;4742;p173"/>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43" name="Google Shape;4743;p173">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44" name="Google Shape;4744;p173">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5" name="Google Shape;4745;p173"/>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6" name="Google Shape;4746;p173">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47" name="Google Shape;4747;p173">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8" name="Google Shape;4748;p173"/>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9" name="Google Shape;4749;p173">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50" name="Google Shape;4750;p173">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1" name="Google Shape;4751;p173"/>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2" name="Google Shape;4752;p173">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53" name="Google Shape;4753;p173">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4" name="Google Shape;4754;p173"/>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5" name="Google Shape;4755;p173"/>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73"/>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73"/>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73"/>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73"/>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73"/>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73"/>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73"/>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7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7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5" name="Google Shape;4765;p173"/>
          <p:cNvGrpSpPr/>
          <p:nvPr/>
        </p:nvGrpSpPr>
        <p:grpSpPr>
          <a:xfrm>
            <a:off x="-1361400" y="1281988"/>
            <a:ext cx="2742124" cy="2742124"/>
            <a:chOff x="-1087568" y="-1126448"/>
            <a:chExt cx="2274300" cy="2274300"/>
          </a:xfrm>
        </p:grpSpPr>
        <p:sp>
          <p:nvSpPr>
            <p:cNvPr id="4766" name="Google Shape;4766;p17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7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7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7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173"/>
          <p:cNvGrpSpPr/>
          <p:nvPr/>
        </p:nvGrpSpPr>
        <p:grpSpPr>
          <a:xfrm>
            <a:off x="7751225" y="1281988"/>
            <a:ext cx="2742124" cy="2742124"/>
            <a:chOff x="-1087568" y="-1126448"/>
            <a:chExt cx="2274300" cy="2274300"/>
          </a:xfrm>
        </p:grpSpPr>
        <p:sp>
          <p:nvSpPr>
            <p:cNvPr id="4771" name="Google Shape;4771;p17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7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7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7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5" name="Google Shape;4775;p173"/>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7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73"/>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7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73"/>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73"/>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7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7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73"/>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73"/>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7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73"/>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4787" name="Shape 4787"/>
        <p:cNvGrpSpPr/>
        <p:nvPr/>
      </p:nvGrpSpPr>
      <p:grpSpPr>
        <a:xfrm>
          <a:off x="0" y="0"/>
          <a:ext cx="0" cy="0"/>
          <a:chOff x="0" y="0"/>
          <a:chExt cx="0" cy="0"/>
        </a:xfrm>
      </p:grpSpPr>
      <p:sp>
        <p:nvSpPr>
          <p:cNvPr id="4788" name="Google Shape;4788;p174"/>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789" name="Google Shape;4789;p174"/>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90" name="Google Shape;4790;p174"/>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791" name="Google Shape;4791;p174"/>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74"/>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74"/>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74"/>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74"/>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74"/>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74"/>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74"/>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74"/>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74"/>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74"/>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74"/>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74"/>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74"/>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74"/>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74"/>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7" name="Google Shape;4807;p174"/>
          <p:cNvGrpSpPr/>
          <p:nvPr/>
        </p:nvGrpSpPr>
        <p:grpSpPr>
          <a:xfrm>
            <a:off x="5493609" y="1473250"/>
            <a:ext cx="7174183" cy="7174183"/>
            <a:chOff x="-3791416" y="-1218645"/>
            <a:chExt cx="7569300" cy="7569300"/>
          </a:xfrm>
        </p:grpSpPr>
        <p:sp>
          <p:nvSpPr>
            <p:cNvPr id="4808" name="Google Shape;4808;p17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7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7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7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7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4813" name="Shape 4813"/>
        <p:cNvGrpSpPr/>
        <p:nvPr/>
      </p:nvGrpSpPr>
      <p:grpSpPr>
        <a:xfrm>
          <a:off x="0" y="0"/>
          <a:ext cx="0" cy="0"/>
          <a:chOff x="0" y="0"/>
          <a:chExt cx="0" cy="0"/>
        </a:xfrm>
      </p:grpSpPr>
      <p:sp>
        <p:nvSpPr>
          <p:cNvPr id="4814" name="Google Shape;4814;p17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815" name="Google Shape;4815;p175"/>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816" name="Google Shape;4816;p17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817" name="Google Shape;4817;p175"/>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75"/>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75"/>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75"/>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75"/>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75"/>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75"/>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7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75"/>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75"/>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75"/>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7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75"/>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75"/>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7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7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75"/>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75"/>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5" name="Google Shape;4835;p175"/>
          <p:cNvGrpSpPr/>
          <p:nvPr/>
        </p:nvGrpSpPr>
        <p:grpSpPr>
          <a:xfrm>
            <a:off x="-1461648" y="390277"/>
            <a:ext cx="4362945" cy="4362945"/>
            <a:chOff x="-3791416" y="-1218645"/>
            <a:chExt cx="7569300" cy="7569300"/>
          </a:xfrm>
        </p:grpSpPr>
        <p:sp>
          <p:nvSpPr>
            <p:cNvPr id="4836" name="Google Shape;4836;p17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7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7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7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7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229" name="Shape 229"/>
        <p:cNvGrpSpPr/>
        <p:nvPr/>
      </p:nvGrpSpPr>
      <p:grpSpPr>
        <a:xfrm>
          <a:off x="0" y="0"/>
          <a:ext cx="0" cy="0"/>
          <a:chOff x="0" y="0"/>
          <a:chExt cx="0" cy="0"/>
        </a:xfrm>
      </p:grpSpPr>
      <p:sp>
        <p:nvSpPr>
          <p:cNvPr id="230" name="Google Shape;230;p19"/>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1" name="Google Shape;231;p19"/>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9"/>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9"/>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9"/>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9"/>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9"/>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9"/>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9"/>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9"/>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9"/>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9"/>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9"/>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9"/>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 name="Google Shape;246;p19"/>
          <p:cNvGrpSpPr/>
          <p:nvPr/>
        </p:nvGrpSpPr>
        <p:grpSpPr>
          <a:xfrm rot="-5400000">
            <a:off x="5494129" y="-3584126"/>
            <a:ext cx="7174183" cy="7174183"/>
            <a:chOff x="-3791416" y="-1218645"/>
            <a:chExt cx="7569300" cy="7569300"/>
          </a:xfrm>
        </p:grpSpPr>
        <p:sp>
          <p:nvSpPr>
            <p:cNvPr id="247" name="Google Shape;247;p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4841" name="Shape 4841"/>
        <p:cNvGrpSpPr/>
        <p:nvPr/>
      </p:nvGrpSpPr>
      <p:grpSpPr>
        <a:xfrm>
          <a:off x="0" y="0"/>
          <a:ext cx="0" cy="0"/>
          <a:chOff x="0" y="0"/>
          <a:chExt cx="0" cy="0"/>
        </a:xfrm>
      </p:grpSpPr>
      <p:sp>
        <p:nvSpPr>
          <p:cNvPr id="4842" name="Google Shape;4842;p176"/>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843" name="Google Shape;4843;p176"/>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844" name="Google Shape;4844;p176"/>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845" name="Google Shape;4845;p176"/>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7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7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76"/>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76"/>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7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7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76"/>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7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76"/>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7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76"/>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76"/>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7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7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76"/>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76"/>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7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76"/>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4" name="Google Shape;4864;p176"/>
          <p:cNvGrpSpPr/>
          <p:nvPr/>
        </p:nvGrpSpPr>
        <p:grpSpPr>
          <a:xfrm>
            <a:off x="-1683724" y="860819"/>
            <a:ext cx="3380065" cy="3379837"/>
            <a:chOff x="-1087568" y="-1126448"/>
            <a:chExt cx="2274300" cy="2274300"/>
          </a:xfrm>
        </p:grpSpPr>
        <p:sp>
          <p:nvSpPr>
            <p:cNvPr id="4865" name="Google Shape;4865;p1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176"/>
          <p:cNvGrpSpPr/>
          <p:nvPr/>
        </p:nvGrpSpPr>
        <p:grpSpPr>
          <a:xfrm>
            <a:off x="7447651" y="860819"/>
            <a:ext cx="3380065" cy="3379837"/>
            <a:chOff x="-1087568" y="-1126448"/>
            <a:chExt cx="2274300" cy="2274300"/>
          </a:xfrm>
        </p:grpSpPr>
        <p:sp>
          <p:nvSpPr>
            <p:cNvPr id="4870" name="Google Shape;4870;p1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4" name="Google Shape;4874;p176"/>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4875" name="Shape 4875"/>
        <p:cNvGrpSpPr/>
        <p:nvPr/>
      </p:nvGrpSpPr>
      <p:grpSpPr>
        <a:xfrm>
          <a:off x="0" y="0"/>
          <a:ext cx="0" cy="0"/>
          <a:chOff x="0" y="0"/>
          <a:chExt cx="0" cy="0"/>
        </a:xfrm>
      </p:grpSpPr>
      <p:sp>
        <p:nvSpPr>
          <p:cNvPr id="4876" name="Google Shape;4876;p177"/>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877" name="Google Shape;4877;p177"/>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878" name="Google Shape;4878;p177"/>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77"/>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77"/>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77"/>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77"/>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77"/>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77"/>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77"/>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77"/>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77"/>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77"/>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77"/>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77"/>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77"/>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77"/>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77"/>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77"/>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77"/>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77"/>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77"/>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77"/>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77"/>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77"/>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77"/>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77"/>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77"/>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77"/>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77"/>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77"/>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7" name="Google Shape;4907;p177"/>
          <p:cNvGrpSpPr/>
          <p:nvPr/>
        </p:nvGrpSpPr>
        <p:grpSpPr>
          <a:xfrm>
            <a:off x="3434850" y="-1133248"/>
            <a:ext cx="2274300" cy="7430025"/>
            <a:chOff x="3421695" y="-1133248"/>
            <a:chExt cx="2274300" cy="7430025"/>
          </a:xfrm>
        </p:grpSpPr>
        <p:grpSp>
          <p:nvGrpSpPr>
            <p:cNvPr id="4908" name="Google Shape;4908;p177"/>
            <p:cNvGrpSpPr/>
            <p:nvPr/>
          </p:nvGrpSpPr>
          <p:grpSpPr>
            <a:xfrm>
              <a:off x="3421695" y="-1133248"/>
              <a:ext cx="2274300" cy="2274300"/>
              <a:chOff x="-1087568" y="-1126448"/>
              <a:chExt cx="2274300" cy="2274300"/>
            </a:xfrm>
          </p:grpSpPr>
          <p:sp>
            <p:nvSpPr>
              <p:cNvPr id="4909" name="Google Shape;4909;p1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177"/>
            <p:cNvGrpSpPr/>
            <p:nvPr/>
          </p:nvGrpSpPr>
          <p:grpSpPr>
            <a:xfrm>
              <a:off x="3421695" y="4022477"/>
              <a:ext cx="2274300" cy="2274300"/>
              <a:chOff x="-1087568" y="-1126448"/>
              <a:chExt cx="2274300" cy="2274300"/>
            </a:xfrm>
          </p:grpSpPr>
          <p:sp>
            <p:nvSpPr>
              <p:cNvPr id="4914" name="Google Shape;4914;p1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18" name="Google Shape;4918;p17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77"/>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77"/>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77"/>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77"/>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7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77"/>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77"/>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77"/>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77"/>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77"/>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77"/>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77"/>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4931" name="Shape 4931"/>
        <p:cNvGrpSpPr/>
        <p:nvPr/>
      </p:nvGrpSpPr>
      <p:grpSpPr>
        <a:xfrm>
          <a:off x="0" y="0"/>
          <a:ext cx="0" cy="0"/>
          <a:chOff x="0" y="0"/>
          <a:chExt cx="0" cy="0"/>
        </a:xfrm>
      </p:grpSpPr>
      <p:sp>
        <p:nvSpPr>
          <p:cNvPr id="4932" name="Google Shape;4932;p178"/>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933" name="Google Shape;4933;p178"/>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78"/>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78"/>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78"/>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78"/>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78"/>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78"/>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78"/>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78"/>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78"/>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78"/>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78"/>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78"/>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78"/>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78"/>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78"/>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78"/>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0" name="Google Shape;4950;p178"/>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1" name="Google Shape;4951;p178"/>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2" name="Google Shape;4952;p178"/>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3" name="Google Shape;4953;p178"/>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4" name="Google Shape;4954;p178"/>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5" name="Google Shape;4955;p178"/>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6" name="Google Shape;4956;p178"/>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7" name="Google Shape;4957;p178"/>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8" name="Google Shape;4958;p178"/>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9" name="Google Shape;4959;p178"/>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60" name="Google Shape;4960;p178"/>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4961" name="Shape 4961"/>
        <p:cNvGrpSpPr/>
        <p:nvPr/>
      </p:nvGrpSpPr>
      <p:grpSpPr>
        <a:xfrm>
          <a:off x="0" y="0"/>
          <a:ext cx="0" cy="0"/>
          <a:chOff x="0" y="0"/>
          <a:chExt cx="0" cy="0"/>
        </a:xfrm>
      </p:grpSpPr>
      <p:sp>
        <p:nvSpPr>
          <p:cNvPr id="4962" name="Google Shape;4962;p179"/>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3" name="Google Shape;4963;p179"/>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4" name="Google Shape;4964;p179"/>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5" name="Google Shape;4965;p179"/>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6" name="Google Shape;4966;p179"/>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7" name="Google Shape;4967;p179"/>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8" name="Google Shape;4968;p179"/>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79"/>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970" name="Google Shape;4970;p179"/>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79"/>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79"/>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79"/>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7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7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7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7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8" name="Google Shape;4978;p179"/>
          <p:cNvGrpSpPr/>
          <p:nvPr/>
        </p:nvGrpSpPr>
        <p:grpSpPr>
          <a:xfrm>
            <a:off x="-1081493" y="-1126448"/>
            <a:ext cx="2274300" cy="2274300"/>
            <a:chOff x="-1087568" y="-1126448"/>
            <a:chExt cx="2274300" cy="2274300"/>
          </a:xfrm>
        </p:grpSpPr>
        <p:sp>
          <p:nvSpPr>
            <p:cNvPr id="4979" name="Google Shape;4979;p1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179"/>
          <p:cNvGrpSpPr/>
          <p:nvPr/>
        </p:nvGrpSpPr>
        <p:grpSpPr>
          <a:xfrm>
            <a:off x="8006457" y="4004977"/>
            <a:ext cx="2274300" cy="2274300"/>
            <a:chOff x="-1087568" y="-1126448"/>
            <a:chExt cx="2274300" cy="2274300"/>
          </a:xfrm>
        </p:grpSpPr>
        <p:sp>
          <p:nvSpPr>
            <p:cNvPr id="4984" name="Google Shape;4984;p1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8" name="Google Shape;4988;p179"/>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7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79"/>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79"/>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79"/>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7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79"/>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7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7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79"/>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79"/>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79"/>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79"/>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5001" name="Shape 5001"/>
        <p:cNvGrpSpPr/>
        <p:nvPr/>
      </p:nvGrpSpPr>
      <p:grpSpPr>
        <a:xfrm>
          <a:off x="0" y="0"/>
          <a:ext cx="0" cy="0"/>
          <a:chOff x="0" y="0"/>
          <a:chExt cx="0" cy="0"/>
        </a:xfrm>
      </p:grpSpPr>
      <p:sp>
        <p:nvSpPr>
          <p:cNvPr id="5002" name="Google Shape;5002;p180"/>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03" name="Google Shape;5003;p180"/>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80"/>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80"/>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8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8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8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80"/>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8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8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8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80"/>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80"/>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80"/>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80"/>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80"/>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80"/>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80"/>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80"/>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80"/>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5022" name="Shape 5022"/>
        <p:cNvGrpSpPr/>
        <p:nvPr/>
      </p:nvGrpSpPr>
      <p:grpSpPr>
        <a:xfrm>
          <a:off x="0" y="0"/>
          <a:ext cx="0" cy="0"/>
          <a:chOff x="0" y="0"/>
          <a:chExt cx="0" cy="0"/>
        </a:xfrm>
      </p:grpSpPr>
      <p:sp>
        <p:nvSpPr>
          <p:cNvPr id="5023" name="Google Shape;5023;p18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24" name="Google Shape;5024;p18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025" name="Google Shape;5025;p18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8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8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8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8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8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8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8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3" name="Google Shape;5033;p181"/>
          <p:cNvGrpSpPr/>
          <p:nvPr/>
        </p:nvGrpSpPr>
        <p:grpSpPr>
          <a:xfrm flipH="1">
            <a:off x="7951632" y="-1126448"/>
            <a:ext cx="2274300" cy="2274300"/>
            <a:chOff x="-1087568" y="-1126448"/>
            <a:chExt cx="2274300" cy="2274300"/>
          </a:xfrm>
        </p:grpSpPr>
        <p:sp>
          <p:nvSpPr>
            <p:cNvPr id="5034" name="Google Shape;5034;p1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181"/>
          <p:cNvGrpSpPr/>
          <p:nvPr/>
        </p:nvGrpSpPr>
        <p:grpSpPr>
          <a:xfrm flipH="1">
            <a:off x="-1136318" y="4004977"/>
            <a:ext cx="2274300" cy="2274300"/>
            <a:chOff x="-1087568" y="-1126448"/>
            <a:chExt cx="2274300" cy="2274300"/>
          </a:xfrm>
        </p:grpSpPr>
        <p:sp>
          <p:nvSpPr>
            <p:cNvPr id="5039" name="Google Shape;5039;p1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3" name="Google Shape;5043;p18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8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8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8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8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8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8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8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8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8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8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8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8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5056" name="Shape 5056"/>
        <p:cNvGrpSpPr/>
        <p:nvPr/>
      </p:nvGrpSpPr>
      <p:grpSpPr>
        <a:xfrm>
          <a:off x="0" y="0"/>
          <a:ext cx="0" cy="0"/>
          <a:chOff x="0" y="0"/>
          <a:chExt cx="0" cy="0"/>
        </a:xfrm>
      </p:grpSpPr>
      <p:sp>
        <p:nvSpPr>
          <p:cNvPr id="5057" name="Google Shape;5057;p182"/>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058" name="Google Shape;5058;p182"/>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5059" name="Google Shape;5059;p182"/>
          <p:cNvGrpSpPr/>
          <p:nvPr/>
        </p:nvGrpSpPr>
        <p:grpSpPr>
          <a:xfrm>
            <a:off x="4912443" y="1017517"/>
            <a:ext cx="5839715" cy="5839715"/>
            <a:chOff x="-3791416" y="-1218645"/>
            <a:chExt cx="7569300" cy="7569300"/>
          </a:xfrm>
        </p:grpSpPr>
        <p:sp>
          <p:nvSpPr>
            <p:cNvPr id="5060" name="Google Shape;5060;p18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8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8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8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8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5" name="Google Shape;5065;p18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8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8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8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82"/>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82"/>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82"/>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8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82"/>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82"/>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82"/>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82"/>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82"/>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8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82"/>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82"/>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82"/>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5082" name="Shape 5082"/>
        <p:cNvGrpSpPr/>
        <p:nvPr/>
      </p:nvGrpSpPr>
      <p:grpSpPr>
        <a:xfrm>
          <a:off x="0" y="0"/>
          <a:ext cx="0" cy="0"/>
          <a:chOff x="0" y="0"/>
          <a:chExt cx="0" cy="0"/>
        </a:xfrm>
      </p:grpSpPr>
      <p:sp>
        <p:nvSpPr>
          <p:cNvPr id="5083" name="Google Shape;5083;p183"/>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84" name="Google Shape;5084;p183"/>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85" name="Google Shape;5085;p18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8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8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8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8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8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83"/>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83"/>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83"/>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83"/>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83"/>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83"/>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83"/>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83"/>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83"/>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83"/>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5101" name="Shape 5101"/>
        <p:cNvGrpSpPr/>
        <p:nvPr/>
      </p:nvGrpSpPr>
      <p:grpSpPr>
        <a:xfrm>
          <a:off x="0" y="0"/>
          <a:ext cx="0" cy="0"/>
          <a:chOff x="0" y="0"/>
          <a:chExt cx="0" cy="0"/>
        </a:xfrm>
      </p:grpSpPr>
      <p:sp>
        <p:nvSpPr>
          <p:cNvPr id="5102" name="Google Shape;5102;p184"/>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03" name="Google Shape;5103;p184"/>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5104" name="Google Shape;5104;p18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8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8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8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8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8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84"/>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84"/>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84"/>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84"/>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84"/>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84"/>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84"/>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84"/>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84"/>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5119" name="Shape 5119"/>
        <p:cNvGrpSpPr/>
        <p:nvPr/>
      </p:nvGrpSpPr>
      <p:grpSpPr>
        <a:xfrm>
          <a:off x="0" y="0"/>
          <a:ext cx="0" cy="0"/>
          <a:chOff x="0" y="0"/>
          <a:chExt cx="0" cy="0"/>
        </a:xfrm>
      </p:grpSpPr>
      <p:sp>
        <p:nvSpPr>
          <p:cNvPr id="5120" name="Google Shape;5120;p185"/>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5121" name="Google Shape;5121;p185"/>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5122" name="Google Shape;5122;p185"/>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85"/>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85"/>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85"/>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85"/>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85"/>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85"/>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85"/>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85"/>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85"/>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85"/>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85"/>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85"/>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85"/>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85"/>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85"/>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85"/>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252" name="Shape 252"/>
        <p:cNvGrpSpPr/>
        <p:nvPr/>
      </p:nvGrpSpPr>
      <p:grpSpPr>
        <a:xfrm>
          <a:off x="0" y="0"/>
          <a:ext cx="0" cy="0"/>
          <a:chOff x="0" y="0"/>
          <a:chExt cx="0" cy="0"/>
        </a:xfrm>
      </p:grpSpPr>
      <p:sp>
        <p:nvSpPr>
          <p:cNvPr id="253" name="Google Shape;253;p20"/>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254" name="Google Shape;254;p2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 name="Google Shape;266;p20"/>
          <p:cNvGrpSpPr/>
          <p:nvPr/>
        </p:nvGrpSpPr>
        <p:grpSpPr>
          <a:xfrm>
            <a:off x="-1074487" y="-989812"/>
            <a:ext cx="11292974" cy="7049036"/>
            <a:chOff x="-1074487" y="-989812"/>
            <a:chExt cx="11292974" cy="7049036"/>
          </a:xfrm>
        </p:grpSpPr>
        <p:grpSp>
          <p:nvGrpSpPr>
            <p:cNvPr id="267" name="Google Shape;267;p20"/>
            <p:cNvGrpSpPr/>
            <p:nvPr/>
          </p:nvGrpSpPr>
          <p:grpSpPr>
            <a:xfrm>
              <a:off x="7476363" y="3317101"/>
              <a:ext cx="2742124" cy="2742124"/>
              <a:chOff x="-1087568" y="-1126448"/>
              <a:chExt cx="2274300" cy="2274300"/>
            </a:xfrm>
          </p:grpSpPr>
          <p:sp>
            <p:nvSpPr>
              <p:cNvPr id="268" name="Google Shape;268;p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20"/>
            <p:cNvGrpSpPr/>
            <p:nvPr/>
          </p:nvGrpSpPr>
          <p:grpSpPr>
            <a:xfrm>
              <a:off x="-1074487" y="-989812"/>
              <a:ext cx="2742124" cy="2742124"/>
              <a:chOff x="-1087568" y="-1126448"/>
              <a:chExt cx="2274300" cy="2274300"/>
            </a:xfrm>
          </p:grpSpPr>
          <p:sp>
            <p:nvSpPr>
              <p:cNvPr id="273" name="Google Shape;273;p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7" name="Google Shape;277;p2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5139" name="Shape 5139"/>
        <p:cNvGrpSpPr/>
        <p:nvPr/>
      </p:nvGrpSpPr>
      <p:grpSpPr>
        <a:xfrm>
          <a:off x="0" y="0"/>
          <a:ext cx="0" cy="0"/>
          <a:chOff x="0" y="0"/>
          <a:chExt cx="0" cy="0"/>
        </a:xfrm>
      </p:grpSpPr>
      <p:sp>
        <p:nvSpPr>
          <p:cNvPr id="5140" name="Google Shape;5140;p186"/>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41" name="Google Shape;5141;p186"/>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42" name="Google Shape;5142;p186"/>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86"/>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86"/>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86"/>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86"/>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86"/>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86"/>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86"/>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86"/>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86"/>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86"/>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86"/>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86"/>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86"/>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8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86"/>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86"/>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86"/>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86"/>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86"/>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86"/>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86"/>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86"/>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86"/>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86"/>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86"/>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5168" name="Shape 5168"/>
        <p:cNvGrpSpPr/>
        <p:nvPr/>
      </p:nvGrpSpPr>
      <p:grpSpPr>
        <a:xfrm>
          <a:off x="0" y="0"/>
          <a:ext cx="0" cy="0"/>
          <a:chOff x="0" y="0"/>
          <a:chExt cx="0" cy="0"/>
        </a:xfrm>
      </p:grpSpPr>
      <p:sp>
        <p:nvSpPr>
          <p:cNvPr id="5169" name="Google Shape;5169;p187"/>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0" name="Google Shape;5170;p187"/>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1" name="Google Shape;5171;p187"/>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72" name="Google Shape;5172;p187"/>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3" name="Google Shape;5173;p187"/>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4" name="Google Shape;5174;p187"/>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8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8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8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87"/>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8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8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87"/>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87"/>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87"/>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87"/>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87"/>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87"/>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87"/>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87"/>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87"/>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87"/>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87"/>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5192" name="Shape 5192"/>
        <p:cNvGrpSpPr/>
        <p:nvPr/>
      </p:nvGrpSpPr>
      <p:grpSpPr>
        <a:xfrm>
          <a:off x="0" y="0"/>
          <a:ext cx="0" cy="0"/>
          <a:chOff x="0" y="0"/>
          <a:chExt cx="0" cy="0"/>
        </a:xfrm>
      </p:grpSpPr>
      <p:sp>
        <p:nvSpPr>
          <p:cNvPr id="5193" name="Google Shape;5193;p188"/>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94" name="Google Shape;5194;p188"/>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95" name="Google Shape;5195;p188"/>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96" name="Google Shape;5196;p188"/>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97" name="Google Shape;5197;p188"/>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88"/>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88"/>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8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8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8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8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8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88"/>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88"/>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8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88"/>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88"/>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88"/>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88"/>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5212" name="Shape 5212"/>
        <p:cNvGrpSpPr/>
        <p:nvPr/>
      </p:nvGrpSpPr>
      <p:grpSpPr>
        <a:xfrm>
          <a:off x="0" y="0"/>
          <a:ext cx="0" cy="0"/>
          <a:chOff x="0" y="0"/>
          <a:chExt cx="0" cy="0"/>
        </a:xfrm>
      </p:grpSpPr>
      <p:sp>
        <p:nvSpPr>
          <p:cNvPr id="5213" name="Google Shape;5213;p18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14" name="Google Shape;5214;p189"/>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5" name="Google Shape;5215;p189"/>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6" name="Google Shape;5216;p189"/>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7" name="Google Shape;5217;p189"/>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8" name="Google Shape;5218;p189"/>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9" name="Google Shape;5219;p189"/>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20" name="Google Shape;5220;p18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8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8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8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8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8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8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8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189"/>
          <p:cNvGrpSpPr/>
          <p:nvPr/>
        </p:nvGrpSpPr>
        <p:grpSpPr>
          <a:xfrm>
            <a:off x="-1134868" y="-1133248"/>
            <a:ext cx="2274300" cy="2274300"/>
            <a:chOff x="-1087568" y="-1126448"/>
            <a:chExt cx="2274300" cy="2274300"/>
          </a:xfrm>
        </p:grpSpPr>
        <p:sp>
          <p:nvSpPr>
            <p:cNvPr id="5229" name="Google Shape;5229;p18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8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8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8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3" name="Google Shape;5233;p18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8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8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6" name="Google Shape;5236;p189"/>
          <p:cNvGrpSpPr/>
          <p:nvPr/>
        </p:nvGrpSpPr>
        <p:grpSpPr>
          <a:xfrm>
            <a:off x="8020382" y="-1133248"/>
            <a:ext cx="2274300" cy="2274300"/>
            <a:chOff x="-1087568" y="-1126448"/>
            <a:chExt cx="2274300" cy="2274300"/>
          </a:xfrm>
        </p:grpSpPr>
        <p:sp>
          <p:nvSpPr>
            <p:cNvPr id="5237" name="Google Shape;5237;p18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8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8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8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1" name="Google Shape;5241;p18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8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8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8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8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8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8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5248" name="Shape 5248"/>
        <p:cNvGrpSpPr/>
        <p:nvPr/>
      </p:nvGrpSpPr>
      <p:grpSpPr>
        <a:xfrm>
          <a:off x="0" y="0"/>
          <a:ext cx="0" cy="0"/>
          <a:chOff x="0" y="0"/>
          <a:chExt cx="0" cy="0"/>
        </a:xfrm>
      </p:grpSpPr>
      <p:sp>
        <p:nvSpPr>
          <p:cNvPr id="5249" name="Google Shape;5249;p190"/>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50" name="Google Shape;5250;p190"/>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1" name="Google Shape;5251;p190"/>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2" name="Google Shape;5252;p190"/>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3" name="Google Shape;5253;p190"/>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4" name="Google Shape;5254;p190"/>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5" name="Google Shape;5255;p190"/>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6" name="Google Shape;5256;p190"/>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7" name="Google Shape;5257;p190"/>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8" name="Google Shape;5258;p190"/>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90"/>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9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90"/>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9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90"/>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9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90"/>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90"/>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90"/>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90"/>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90"/>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90"/>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90"/>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9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90"/>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90"/>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5275" name="Shape 5275"/>
        <p:cNvGrpSpPr/>
        <p:nvPr/>
      </p:nvGrpSpPr>
      <p:grpSpPr>
        <a:xfrm>
          <a:off x="0" y="0"/>
          <a:ext cx="0" cy="0"/>
          <a:chOff x="0" y="0"/>
          <a:chExt cx="0" cy="0"/>
        </a:xfrm>
      </p:grpSpPr>
      <p:sp>
        <p:nvSpPr>
          <p:cNvPr id="5276" name="Google Shape;5276;p191"/>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7" name="Google Shape;5277;p191"/>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8" name="Google Shape;5278;p191"/>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9" name="Google Shape;5279;p191"/>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0" name="Google Shape;5280;p191"/>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1" name="Google Shape;5281;p191"/>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2" name="Google Shape;5282;p191"/>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3" name="Google Shape;5283;p191"/>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4" name="Google Shape;5284;p191"/>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5" name="Google Shape;5285;p191"/>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6" name="Google Shape;5286;p191"/>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87" name="Google Shape;5287;p19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9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9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9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9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9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9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9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5" name="Google Shape;5295;p191"/>
          <p:cNvGrpSpPr/>
          <p:nvPr/>
        </p:nvGrpSpPr>
        <p:grpSpPr>
          <a:xfrm>
            <a:off x="-1134868" y="-1133248"/>
            <a:ext cx="2274300" cy="2274300"/>
            <a:chOff x="-1087568" y="-1126448"/>
            <a:chExt cx="2274300" cy="2274300"/>
          </a:xfrm>
        </p:grpSpPr>
        <p:sp>
          <p:nvSpPr>
            <p:cNvPr id="5296" name="Google Shape;5296;p1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0" name="Google Shape;5300;p19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9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9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3" name="Google Shape;5303;p191"/>
          <p:cNvGrpSpPr/>
          <p:nvPr/>
        </p:nvGrpSpPr>
        <p:grpSpPr>
          <a:xfrm>
            <a:off x="8020382" y="-1133248"/>
            <a:ext cx="2274300" cy="2274300"/>
            <a:chOff x="-1087568" y="-1126448"/>
            <a:chExt cx="2274300" cy="2274300"/>
          </a:xfrm>
        </p:grpSpPr>
        <p:sp>
          <p:nvSpPr>
            <p:cNvPr id="5304" name="Google Shape;5304;p1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8" name="Google Shape;5308;p19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9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9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9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9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9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9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5315" name="Shape 5315"/>
        <p:cNvGrpSpPr/>
        <p:nvPr/>
      </p:nvGrpSpPr>
      <p:grpSpPr>
        <a:xfrm>
          <a:off x="0" y="0"/>
          <a:ext cx="0" cy="0"/>
          <a:chOff x="0" y="0"/>
          <a:chExt cx="0" cy="0"/>
        </a:xfrm>
      </p:grpSpPr>
      <p:sp>
        <p:nvSpPr>
          <p:cNvPr id="5316" name="Google Shape;5316;p192"/>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317" name="Google Shape;5317;p192"/>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18" name="Google Shape;5318;p192"/>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19" name="Google Shape;5319;p192"/>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0" name="Google Shape;5320;p192"/>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1" name="Google Shape;5321;p192"/>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2" name="Google Shape;5322;p192"/>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3" name="Google Shape;5323;p192"/>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4" name="Google Shape;5324;p192"/>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5" name="Google Shape;5325;p192"/>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6" name="Google Shape;5326;p192"/>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7" name="Google Shape;5327;p192"/>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8" name="Google Shape;5328;p192"/>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9" name="Google Shape;5329;p192"/>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92"/>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92"/>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92"/>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92"/>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92"/>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92"/>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6" name="Google Shape;5336;p192"/>
          <p:cNvGrpSpPr/>
          <p:nvPr/>
        </p:nvGrpSpPr>
        <p:grpSpPr>
          <a:xfrm flipH="1" rot="10800000">
            <a:off x="-1134868" y="4003656"/>
            <a:ext cx="2274300" cy="2274300"/>
            <a:chOff x="-1087568" y="-1126448"/>
            <a:chExt cx="2274300" cy="2274300"/>
          </a:xfrm>
        </p:grpSpPr>
        <p:sp>
          <p:nvSpPr>
            <p:cNvPr id="5337" name="Google Shape;5337;p1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1" name="Google Shape;5341;p192"/>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92"/>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92"/>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4" name="Google Shape;5344;p192"/>
          <p:cNvGrpSpPr/>
          <p:nvPr/>
        </p:nvGrpSpPr>
        <p:grpSpPr>
          <a:xfrm flipH="1" rot="10800000">
            <a:off x="8020382" y="4003656"/>
            <a:ext cx="2274300" cy="2274300"/>
            <a:chOff x="-1087568" y="-1126448"/>
            <a:chExt cx="2274300" cy="2274300"/>
          </a:xfrm>
        </p:grpSpPr>
        <p:sp>
          <p:nvSpPr>
            <p:cNvPr id="5345" name="Google Shape;5345;p1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9" name="Google Shape;5349;p192"/>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92"/>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92"/>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92"/>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92"/>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92"/>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92"/>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92"/>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5357" name="Shape 5357"/>
        <p:cNvGrpSpPr/>
        <p:nvPr/>
      </p:nvGrpSpPr>
      <p:grpSpPr>
        <a:xfrm>
          <a:off x="0" y="0"/>
          <a:ext cx="0" cy="0"/>
          <a:chOff x="0" y="0"/>
          <a:chExt cx="0" cy="0"/>
        </a:xfrm>
      </p:grpSpPr>
      <p:grpSp>
        <p:nvGrpSpPr>
          <p:cNvPr id="5358" name="Google Shape;5358;p193"/>
          <p:cNvGrpSpPr/>
          <p:nvPr/>
        </p:nvGrpSpPr>
        <p:grpSpPr>
          <a:xfrm flipH="1">
            <a:off x="5565608" y="-1031450"/>
            <a:ext cx="7194900" cy="7194900"/>
            <a:chOff x="-3604212" y="-1031450"/>
            <a:chExt cx="7194900" cy="7194900"/>
          </a:xfrm>
        </p:grpSpPr>
        <p:sp>
          <p:nvSpPr>
            <p:cNvPr id="5359" name="Google Shape;5359;p1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93"/>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4" name="Google Shape;5364;p193"/>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93"/>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93"/>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93"/>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93"/>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93"/>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93"/>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93"/>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93"/>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93"/>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93"/>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93"/>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93"/>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377" name="Google Shape;5377;p193"/>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378" name="Google Shape;5378;p193"/>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5379" name="Shape 5379"/>
        <p:cNvGrpSpPr/>
        <p:nvPr/>
      </p:nvGrpSpPr>
      <p:grpSpPr>
        <a:xfrm>
          <a:off x="0" y="0"/>
          <a:ext cx="0" cy="0"/>
          <a:chOff x="0" y="0"/>
          <a:chExt cx="0" cy="0"/>
        </a:xfrm>
      </p:grpSpPr>
      <p:sp>
        <p:nvSpPr>
          <p:cNvPr id="5380" name="Google Shape;5380;p19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9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9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9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9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9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9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9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8" name="Google Shape;5388;p194"/>
          <p:cNvGrpSpPr/>
          <p:nvPr/>
        </p:nvGrpSpPr>
        <p:grpSpPr>
          <a:xfrm>
            <a:off x="-1134868" y="-1133248"/>
            <a:ext cx="2274300" cy="2274300"/>
            <a:chOff x="-1087568" y="-1126448"/>
            <a:chExt cx="2274300" cy="2274300"/>
          </a:xfrm>
        </p:grpSpPr>
        <p:sp>
          <p:nvSpPr>
            <p:cNvPr id="5389" name="Google Shape;5389;p1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3" name="Google Shape;5393;p19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9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9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6" name="Google Shape;5396;p194"/>
          <p:cNvGrpSpPr/>
          <p:nvPr/>
        </p:nvGrpSpPr>
        <p:grpSpPr>
          <a:xfrm>
            <a:off x="8020382" y="-1133248"/>
            <a:ext cx="2274300" cy="2274300"/>
            <a:chOff x="-1087568" y="-1126448"/>
            <a:chExt cx="2274300" cy="2274300"/>
          </a:xfrm>
        </p:grpSpPr>
        <p:sp>
          <p:nvSpPr>
            <p:cNvPr id="5397" name="Google Shape;5397;p1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1" name="Google Shape;5401;p19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9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9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9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9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9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9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5408" name="Shape 5408"/>
        <p:cNvGrpSpPr/>
        <p:nvPr/>
      </p:nvGrpSpPr>
      <p:grpSpPr>
        <a:xfrm>
          <a:off x="0" y="0"/>
          <a:ext cx="0" cy="0"/>
          <a:chOff x="0" y="0"/>
          <a:chExt cx="0" cy="0"/>
        </a:xfrm>
      </p:grpSpPr>
      <p:sp>
        <p:nvSpPr>
          <p:cNvPr id="5409" name="Google Shape;5409;p195"/>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95"/>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95"/>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95"/>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9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9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9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9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7" name="Google Shape;5417;p195"/>
          <p:cNvGrpSpPr/>
          <p:nvPr/>
        </p:nvGrpSpPr>
        <p:grpSpPr>
          <a:xfrm>
            <a:off x="-1087568" y="-1126448"/>
            <a:ext cx="2274300" cy="2274300"/>
            <a:chOff x="-1087568" y="-1126448"/>
            <a:chExt cx="2274300" cy="2274300"/>
          </a:xfrm>
        </p:grpSpPr>
        <p:sp>
          <p:nvSpPr>
            <p:cNvPr id="5418" name="Google Shape;5418;p1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195"/>
          <p:cNvGrpSpPr/>
          <p:nvPr/>
        </p:nvGrpSpPr>
        <p:grpSpPr>
          <a:xfrm>
            <a:off x="8000382" y="4004977"/>
            <a:ext cx="2274300" cy="2274300"/>
            <a:chOff x="-1087568" y="-1126448"/>
            <a:chExt cx="2274300" cy="2274300"/>
          </a:xfrm>
        </p:grpSpPr>
        <p:sp>
          <p:nvSpPr>
            <p:cNvPr id="5423" name="Google Shape;5423;p1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7" name="Google Shape;5427;p195"/>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95"/>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95"/>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9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95"/>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95"/>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95"/>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95"/>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95"/>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95"/>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9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95"/>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290" name="Shape 290"/>
        <p:cNvGrpSpPr/>
        <p:nvPr/>
      </p:nvGrpSpPr>
      <p:grpSpPr>
        <a:xfrm>
          <a:off x="0" y="0"/>
          <a:ext cx="0" cy="0"/>
          <a:chOff x="0" y="0"/>
          <a:chExt cx="0" cy="0"/>
        </a:xfrm>
      </p:grpSpPr>
      <p:sp>
        <p:nvSpPr>
          <p:cNvPr id="291" name="Google Shape;291;p21"/>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92" name="Google Shape;292;p21"/>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93" name="Google Shape;293;p21"/>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1"/>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1"/>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1"/>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1"/>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1"/>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1"/>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1"/>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 name="Google Shape;310;p21"/>
          <p:cNvGrpSpPr/>
          <p:nvPr/>
        </p:nvGrpSpPr>
        <p:grpSpPr>
          <a:xfrm>
            <a:off x="-1461648" y="390277"/>
            <a:ext cx="4362945" cy="4362945"/>
            <a:chOff x="-3791416" y="-1218645"/>
            <a:chExt cx="7569300" cy="7569300"/>
          </a:xfrm>
        </p:grpSpPr>
        <p:sp>
          <p:nvSpPr>
            <p:cNvPr id="311" name="Google Shape;311;p2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5439" name="Shape 5439"/>
        <p:cNvGrpSpPr/>
        <p:nvPr/>
      </p:nvGrpSpPr>
      <p:grpSpPr>
        <a:xfrm>
          <a:off x="0" y="0"/>
          <a:ext cx="0" cy="0"/>
          <a:chOff x="0" y="0"/>
          <a:chExt cx="0" cy="0"/>
        </a:xfrm>
      </p:grpSpPr>
      <p:sp>
        <p:nvSpPr>
          <p:cNvPr id="5440" name="Google Shape;5440;p196"/>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9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442" name="Google Shape;5442;p19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9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9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9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9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9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9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9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0" name="Google Shape;5450;p196"/>
          <p:cNvGrpSpPr/>
          <p:nvPr/>
        </p:nvGrpSpPr>
        <p:grpSpPr>
          <a:xfrm flipH="1">
            <a:off x="7951632" y="-1126448"/>
            <a:ext cx="2274300" cy="2274300"/>
            <a:chOff x="-1087568" y="-1126448"/>
            <a:chExt cx="2274300" cy="2274300"/>
          </a:xfrm>
        </p:grpSpPr>
        <p:sp>
          <p:nvSpPr>
            <p:cNvPr id="5451" name="Google Shape;5451;p19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9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9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9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196"/>
          <p:cNvGrpSpPr/>
          <p:nvPr/>
        </p:nvGrpSpPr>
        <p:grpSpPr>
          <a:xfrm flipH="1">
            <a:off x="-1136318" y="4004977"/>
            <a:ext cx="2274300" cy="2274300"/>
            <a:chOff x="-1087568" y="-1126448"/>
            <a:chExt cx="2274300" cy="2274300"/>
          </a:xfrm>
        </p:grpSpPr>
        <p:sp>
          <p:nvSpPr>
            <p:cNvPr id="5456" name="Google Shape;5456;p19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9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9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9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0" name="Google Shape;5460;p19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9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9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9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9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9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9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9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9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9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9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9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9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5473" name="Shape 5473"/>
        <p:cNvGrpSpPr/>
        <p:nvPr/>
      </p:nvGrpSpPr>
      <p:grpSpPr>
        <a:xfrm>
          <a:off x="0" y="0"/>
          <a:ext cx="0" cy="0"/>
          <a:chOff x="0" y="0"/>
          <a:chExt cx="0" cy="0"/>
        </a:xfrm>
      </p:grpSpPr>
      <p:sp>
        <p:nvSpPr>
          <p:cNvPr id="5474" name="Google Shape;5474;p197"/>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97"/>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9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9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97"/>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97"/>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97"/>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97"/>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9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9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97"/>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9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6" name="Google Shape;5486;p197"/>
          <p:cNvGrpSpPr/>
          <p:nvPr/>
        </p:nvGrpSpPr>
        <p:grpSpPr>
          <a:xfrm>
            <a:off x="-1074487" y="-989812"/>
            <a:ext cx="11292974" cy="7049036"/>
            <a:chOff x="-1074487" y="-989812"/>
            <a:chExt cx="11292974" cy="7049036"/>
          </a:xfrm>
        </p:grpSpPr>
        <p:grpSp>
          <p:nvGrpSpPr>
            <p:cNvPr id="5487" name="Google Shape;5487;p197"/>
            <p:cNvGrpSpPr/>
            <p:nvPr/>
          </p:nvGrpSpPr>
          <p:grpSpPr>
            <a:xfrm>
              <a:off x="7476363" y="3317101"/>
              <a:ext cx="2742124" cy="2742124"/>
              <a:chOff x="-1087568" y="-1126448"/>
              <a:chExt cx="2274300" cy="2274300"/>
            </a:xfrm>
          </p:grpSpPr>
          <p:sp>
            <p:nvSpPr>
              <p:cNvPr id="5488" name="Google Shape;5488;p1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197"/>
            <p:cNvGrpSpPr/>
            <p:nvPr/>
          </p:nvGrpSpPr>
          <p:grpSpPr>
            <a:xfrm>
              <a:off x="-1074487" y="-989812"/>
              <a:ext cx="2742124" cy="2742124"/>
              <a:chOff x="-1087568" y="-1126448"/>
              <a:chExt cx="2274300" cy="2274300"/>
            </a:xfrm>
          </p:grpSpPr>
          <p:sp>
            <p:nvSpPr>
              <p:cNvPr id="5493" name="Google Shape;5493;p1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97" name="Google Shape;5497;p197"/>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97"/>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97"/>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97"/>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9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9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97"/>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9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9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97"/>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97"/>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97"/>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9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5513" name="Shape 5513"/>
        <p:cNvGrpSpPr/>
        <p:nvPr/>
      </p:nvGrpSpPr>
      <p:grpSpPr>
        <a:xfrm>
          <a:off x="0" y="0"/>
          <a:ext cx="0" cy="0"/>
          <a:chOff x="0" y="0"/>
          <a:chExt cx="0" cy="0"/>
        </a:xfrm>
      </p:grpSpPr>
      <p:sp>
        <p:nvSpPr>
          <p:cNvPr id="5514" name="Google Shape;5514;p199"/>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515" name="Google Shape;5515;p199"/>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516" name="Google Shape;5516;p199"/>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99"/>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99"/>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99"/>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99"/>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99"/>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99"/>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99"/>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99"/>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99"/>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99"/>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99"/>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99"/>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99"/>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99"/>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99"/>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99"/>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99"/>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99"/>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99"/>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99"/>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199"/>
          <p:cNvGrpSpPr/>
          <p:nvPr/>
        </p:nvGrpSpPr>
        <p:grpSpPr>
          <a:xfrm>
            <a:off x="-3604212" y="-1031450"/>
            <a:ext cx="7194900" cy="7194900"/>
            <a:chOff x="-3604212" y="-1031450"/>
            <a:chExt cx="7194900" cy="7194900"/>
          </a:xfrm>
        </p:grpSpPr>
        <p:sp>
          <p:nvSpPr>
            <p:cNvPr id="5538" name="Google Shape;5538;p19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9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9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9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99"/>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5543" name="Shape 5543"/>
        <p:cNvGrpSpPr/>
        <p:nvPr/>
      </p:nvGrpSpPr>
      <p:grpSpPr>
        <a:xfrm>
          <a:off x="0" y="0"/>
          <a:ext cx="0" cy="0"/>
          <a:chOff x="0" y="0"/>
          <a:chExt cx="0" cy="0"/>
        </a:xfrm>
      </p:grpSpPr>
      <p:sp>
        <p:nvSpPr>
          <p:cNvPr id="5544" name="Google Shape;5544;p200"/>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545" name="Google Shape;5545;p200"/>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546" name="Google Shape;5546;p200"/>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547" name="Google Shape;5547;p200"/>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00"/>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00"/>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00"/>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00"/>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00"/>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00"/>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00"/>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00"/>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00"/>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00"/>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00"/>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00"/>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00"/>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00"/>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00"/>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00"/>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00"/>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00"/>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5566" name="Shape 5566"/>
        <p:cNvGrpSpPr/>
        <p:nvPr/>
      </p:nvGrpSpPr>
      <p:grpSpPr>
        <a:xfrm>
          <a:off x="0" y="0"/>
          <a:ext cx="0" cy="0"/>
          <a:chOff x="0" y="0"/>
          <a:chExt cx="0" cy="0"/>
        </a:xfrm>
      </p:grpSpPr>
      <p:sp>
        <p:nvSpPr>
          <p:cNvPr id="5567" name="Google Shape;5567;p201"/>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5568" name="Google Shape;5568;p201"/>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69" name="Google Shape;5569;p201"/>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01"/>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01"/>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01"/>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0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0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0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0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7" name="Google Shape;5577;p201"/>
          <p:cNvGrpSpPr/>
          <p:nvPr/>
        </p:nvGrpSpPr>
        <p:grpSpPr>
          <a:xfrm>
            <a:off x="-1087568" y="-1126448"/>
            <a:ext cx="2274300" cy="2274300"/>
            <a:chOff x="-1087568" y="-1126448"/>
            <a:chExt cx="2274300" cy="2274300"/>
          </a:xfrm>
        </p:grpSpPr>
        <p:sp>
          <p:nvSpPr>
            <p:cNvPr id="5578" name="Google Shape;5578;p2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2" name="Google Shape;5582;p201"/>
          <p:cNvGrpSpPr/>
          <p:nvPr/>
        </p:nvGrpSpPr>
        <p:grpSpPr>
          <a:xfrm>
            <a:off x="8000382" y="4004977"/>
            <a:ext cx="2274300" cy="2274300"/>
            <a:chOff x="-1087568" y="-1126448"/>
            <a:chExt cx="2274300" cy="2274300"/>
          </a:xfrm>
        </p:grpSpPr>
        <p:sp>
          <p:nvSpPr>
            <p:cNvPr id="5583" name="Google Shape;5583;p2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7" name="Google Shape;5587;p201"/>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01"/>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01"/>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0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01"/>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01"/>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01"/>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01"/>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01"/>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01"/>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0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01"/>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5599" name="Shape 5599"/>
        <p:cNvGrpSpPr/>
        <p:nvPr/>
      </p:nvGrpSpPr>
      <p:grpSpPr>
        <a:xfrm>
          <a:off x="0" y="0"/>
          <a:ext cx="0" cy="0"/>
          <a:chOff x="0" y="0"/>
          <a:chExt cx="0" cy="0"/>
        </a:xfrm>
      </p:grpSpPr>
      <p:sp>
        <p:nvSpPr>
          <p:cNvPr id="5600" name="Google Shape;5600;p202"/>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1" name="Google Shape;5601;p202"/>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2" name="Google Shape;5602;p202"/>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03" name="Google Shape;5603;p202"/>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4" name="Google Shape;5604;p202"/>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5" name="Google Shape;5605;p202"/>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02"/>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02"/>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02"/>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02"/>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02"/>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02"/>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02"/>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02"/>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02"/>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02"/>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02"/>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02"/>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02"/>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02"/>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02"/>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02"/>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02"/>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02"/>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02"/>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02"/>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02"/>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02"/>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0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629" name="Google Shape;5629;p20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0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0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0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0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0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0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0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7" name="Google Shape;5637;p202"/>
          <p:cNvGrpSpPr/>
          <p:nvPr/>
        </p:nvGrpSpPr>
        <p:grpSpPr>
          <a:xfrm flipH="1">
            <a:off x="7951632" y="-1126448"/>
            <a:ext cx="2274300" cy="2274300"/>
            <a:chOff x="-1087568" y="-1126448"/>
            <a:chExt cx="2274300" cy="2274300"/>
          </a:xfrm>
        </p:grpSpPr>
        <p:sp>
          <p:nvSpPr>
            <p:cNvPr id="5638" name="Google Shape;5638;p2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202"/>
          <p:cNvGrpSpPr/>
          <p:nvPr/>
        </p:nvGrpSpPr>
        <p:grpSpPr>
          <a:xfrm flipH="1">
            <a:off x="-1136318" y="4004977"/>
            <a:ext cx="2274300" cy="2274300"/>
            <a:chOff x="-1087568" y="-1126448"/>
            <a:chExt cx="2274300" cy="2274300"/>
          </a:xfrm>
        </p:grpSpPr>
        <p:sp>
          <p:nvSpPr>
            <p:cNvPr id="5643" name="Google Shape;5643;p2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7" name="Google Shape;5647;p20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0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0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0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0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0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0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0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0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0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0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0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0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5660" name="Shape 5660"/>
        <p:cNvGrpSpPr/>
        <p:nvPr/>
      </p:nvGrpSpPr>
      <p:grpSpPr>
        <a:xfrm>
          <a:off x="0" y="0"/>
          <a:ext cx="0" cy="0"/>
          <a:chOff x="0" y="0"/>
          <a:chExt cx="0" cy="0"/>
        </a:xfrm>
      </p:grpSpPr>
      <p:sp>
        <p:nvSpPr>
          <p:cNvPr id="5661" name="Google Shape;5661;p203"/>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62" name="Google Shape;5662;p20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0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0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0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6" name="Google Shape;5666;p203"/>
          <p:cNvGrpSpPr/>
          <p:nvPr/>
        </p:nvGrpSpPr>
        <p:grpSpPr>
          <a:xfrm>
            <a:off x="-1134868" y="-1133248"/>
            <a:ext cx="2274300" cy="2274300"/>
            <a:chOff x="-1087568" y="-1126448"/>
            <a:chExt cx="2274300" cy="2274300"/>
          </a:xfrm>
        </p:grpSpPr>
        <p:sp>
          <p:nvSpPr>
            <p:cNvPr id="5667" name="Google Shape;5667;p2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1" name="Google Shape;5671;p20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0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0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0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0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03"/>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03"/>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03"/>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03"/>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0" name="Google Shape;5680;p203"/>
          <p:cNvGrpSpPr/>
          <p:nvPr/>
        </p:nvGrpSpPr>
        <p:grpSpPr>
          <a:xfrm rot="10800000">
            <a:off x="8040350" y="4025570"/>
            <a:ext cx="2274300" cy="2274300"/>
            <a:chOff x="-1087568" y="-1126448"/>
            <a:chExt cx="2274300" cy="2274300"/>
          </a:xfrm>
        </p:grpSpPr>
        <p:sp>
          <p:nvSpPr>
            <p:cNvPr id="5681" name="Google Shape;5681;p2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5" name="Google Shape;5685;p203"/>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03"/>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03"/>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03"/>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5689" name="Shape 5689"/>
        <p:cNvGrpSpPr/>
        <p:nvPr/>
      </p:nvGrpSpPr>
      <p:grpSpPr>
        <a:xfrm>
          <a:off x="0" y="0"/>
          <a:ext cx="0" cy="0"/>
          <a:chOff x="0" y="0"/>
          <a:chExt cx="0" cy="0"/>
        </a:xfrm>
      </p:grpSpPr>
      <p:sp>
        <p:nvSpPr>
          <p:cNvPr id="5690" name="Google Shape;5690;p204"/>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91" name="Google Shape;5691;p204"/>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04"/>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04"/>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04"/>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04"/>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04"/>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04"/>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04"/>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04"/>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04"/>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04"/>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04"/>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04"/>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04"/>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04"/>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6" name="Google Shape;5706;p204"/>
          <p:cNvGrpSpPr/>
          <p:nvPr/>
        </p:nvGrpSpPr>
        <p:grpSpPr>
          <a:xfrm rot="-5400000">
            <a:off x="5494129" y="-3584126"/>
            <a:ext cx="7174183" cy="7174183"/>
            <a:chOff x="-3791416" y="-1218645"/>
            <a:chExt cx="7569300" cy="7569300"/>
          </a:xfrm>
        </p:grpSpPr>
        <p:sp>
          <p:nvSpPr>
            <p:cNvPr id="5707" name="Google Shape;5707;p2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0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5712" name="Shape 5712"/>
        <p:cNvGrpSpPr/>
        <p:nvPr/>
      </p:nvGrpSpPr>
      <p:grpSpPr>
        <a:xfrm>
          <a:off x="0" y="0"/>
          <a:ext cx="0" cy="0"/>
          <a:chOff x="0" y="0"/>
          <a:chExt cx="0" cy="0"/>
        </a:xfrm>
      </p:grpSpPr>
      <p:sp>
        <p:nvSpPr>
          <p:cNvPr id="5713" name="Google Shape;5713;p205"/>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5714" name="Google Shape;5714;p205"/>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05"/>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0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0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05"/>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05"/>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05"/>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05"/>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0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0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05"/>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0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6" name="Google Shape;5726;p205"/>
          <p:cNvGrpSpPr/>
          <p:nvPr/>
        </p:nvGrpSpPr>
        <p:grpSpPr>
          <a:xfrm>
            <a:off x="-1074487" y="-989812"/>
            <a:ext cx="11292974" cy="7049036"/>
            <a:chOff x="-1074487" y="-989812"/>
            <a:chExt cx="11292974" cy="7049036"/>
          </a:xfrm>
        </p:grpSpPr>
        <p:grpSp>
          <p:nvGrpSpPr>
            <p:cNvPr id="5727" name="Google Shape;5727;p205"/>
            <p:cNvGrpSpPr/>
            <p:nvPr/>
          </p:nvGrpSpPr>
          <p:grpSpPr>
            <a:xfrm>
              <a:off x="7476363" y="3317101"/>
              <a:ext cx="2742124" cy="2742124"/>
              <a:chOff x="-1087568" y="-1126448"/>
              <a:chExt cx="2274300" cy="2274300"/>
            </a:xfrm>
          </p:grpSpPr>
          <p:sp>
            <p:nvSpPr>
              <p:cNvPr id="5728" name="Google Shape;5728;p2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205"/>
            <p:cNvGrpSpPr/>
            <p:nvPr/>
          </p:nvGrpSpPr>
          <p:grpSpPr>
            <a:xfrm>
              <a:off x="-1074487" y="-989812"/>
              <a:ext cx="2742124" cy="2742124"/>
              <a:chOff x="-1087568" y="-1126448"/>
              <a:chExt cx="2274300" cy="2274300"/>
            </a:xfrm>
          </p:grpSpPr>
          <p:sp>
            <p:nvSpPr>
              <p:cNvPr id="5733" name="Google Shape;5733;p2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37" name="Google Shape;5737;p205"/>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05"/>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05"/>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05"/>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0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0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05"/>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0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0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05"/>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05"/>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05"/>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0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5750" name="Shape 5750"/>
        <p:cNvGrpSpPr/>
        <p:nvPr/>
      </p:nvGrpSpPr>
      <p:grpSpPr>
        <a:xfrm>
          <a:off x="0" y="0"/>
          <a:ext cx="0" cy="0"/>
          <a:chOff x="0" y="0"/>
          <a:chExt cx="0" cy="0"/>
        </a:xfrm>
      </p:grpSpPr>
      <p:sp>
        <p:nvSpPr>
          <p:cNvPr id="5751" name="Google Shape;5751;p206"/>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5752" name="Google Shape;5752;p206"/>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753" name="Google Shape;5753;p206"/>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06"/>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06"/>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0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06"/>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06"/>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06"/>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06"/>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06"/>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0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06"/>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06"/>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06"/>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0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0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06"/>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06"/>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0" name="Google Shape;5770;p206"/>
          <p:cNvGrpSpPr/>
          <p:nvPr/>
        </p:nvGrpSpPr>
        <p:grpSpPr>
          <a:xfrm>
            <a:off x="-1461648" y="390277"/>
            <a:ext cx="4362945" cy="4362945"/>
            <a:chOff x="-3791416" y="-1218645"/>
            <a:chExt cx="7569300" cy="7569300"/>
          </a:xfrm>
        </p:grpSpPr>
        <p:sp>
          <p:nvSpPr>
            <p:cNvPr id="5771" name="Google Shape;5771;p20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0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0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0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0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316" name="Shape 316"/>
        <p:cNvGrpSpPr/>
        <p:nvPr/>
      </p:nvGrpSpPr>
      <p:grpSpPr>
        <a:xfrm>
          <a:off x="0" y="0"/>
          <a:ext cx="0" cy="0"/>
          <a:chOff x="0" y="0"/>
          <a:chExt cx="0" cy="0"/>
        </a:xfrm>
      </p:grpSpPr>
      <p:sp>
        <p:nvSpPr>
          <p:cNvPr id="317" name="Google Shape;317;p22"/>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8" name="Google Shape;318;p2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5776" name="Shape 5776"/>
        <p:cNvGrpSpPr/>
        <p:nvPr/>
      </p:nvGrpSpPr>
      <p:grpSpPr>
        <a:xfrm>
          <a:off x="0" y="0"/>
          <a:ext cx="0" cy="0"/>
          <a:chOff x="0" y="0"/>
          <a:chExt cx="0" cy="0"/>
        </a:xfrm>
      </p:grpSpPr>
      <p:sp>
        <p:nvSpPr>
          <p:cNvPr id="5777" name="Google Shape;5777;p207"/>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78" name="Google Shape;5778;p207"/>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07"/>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07"/>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0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0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0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0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0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07"/>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07"/>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0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07"/>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07"/>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07"/>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07"/>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07"/>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5794" name="Shape 5794"/>
        <p:cNvGrpSpPr/>
        <p:nvPr/>
      </p:nvGrpSpPr>
      <p:grpSpPr>
        <a:xfrm>
          <a:off x="0" y="0"/>
          <a:ext cx="0" cy="0"/>
          <a:chOff x="0" y="0"/>
          <a:chExt cx="0" cy="0"/>
        </a:xfrm>
      </p:grpSpPr>
      <p:sp>
        <p:nvSpPr>
          <p:cNvPr id="5795" name="Google Shape;5795;p208"/>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796" name="Google Shape;5796;p208"/>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797" name="Google Shape;5797;p208"/>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08"/>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08"/>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08"/>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08"/>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08"/>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0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0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0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0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0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0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9" name="Google Shape;5809;p208"/>
          <p:cNvGrpSpPr/>
          <p:nvPr/>
        </p:nvGrpSpPr>
        <p:grpSpPr>
          <a:xfrm flipH="1">
            <a:off x="-1074487" y="-989812"/>
            <a:ext cx="11292974" cy="7049036"/>
            <a:chOff x="-1074487" y="-989812"/>
            <a:chExt cx="11292974" cy="7049036"/>
          </a:xfrm>
        </p:grpSpPr>
        <p:grpSp>
          <p:nvGrpSpPr>
            <p:cNvPr id="5810" name="Google Shape;5810;p208"/>
            <p:cNvGrpSpPr/>
            <p:nvPr/>
          </p:nvGrpSpPr>
          <p:grpSpPr>
            <a:xfrm>
              <a:off x="7476363" y="3317101"/>
              <a:ext cx="2742124" cy="2742124"/>
              <a:chOff x="-1087568" y="-1126448"/>
              <a:chExt cx="2274300" cy="2274300"/>
            </a:xfrm>
          </p:grpSpPr>
          <p:sp>
            <p:nvSpPr>
              <p:cNvPr id="5811" name="Google Shape;5811;p2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208"/>
            <p:cNvGrpSpPr/>
            <p:nvPr/>
          </p:nvGrpSpPr>
          <p:grpSpPr>
            <a:xfrm>
              <a:off x="-1074487" y="-989812"/>
              <a:ext cx="2742124" cy="2742124"/>
              <a:chOff x="-1087568" y="-1126448"/>
              <a:chExt cx="2274300" cy="2274300"/>
            </a:xfrm>
          </p:grpSpPr>
          <p:sp>
            <p:nvSpPr>
              <p:cNvPr id="5816" name="Google Shape;5816;p2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20" name="Google Shape;5820;p20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08"/>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08"/>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08"/>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08"/>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08"/>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08"/>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08"/>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08"/>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08"/>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0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08"/>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832" name="Shape 5832"/>
        <p:cNvGrpSpPr/>
        <p:nvPr/>
      </p:nvGrpSpPr>
      <p:grpSpPr>
        <a:xfrm>
          <a:off x="0" y="0"/>
          <a:ext cx="0" cy="0"/>
          <a:chOff x="0" y="0"/>
          <a:chExt cx="0" cy="0"/>
        </a:xfrm>
      </p:grpSpPr>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5833" name="Shape 5833"/>
        <p:cNvGrpSpPr/>
        <p:nvPr/>
      </p:nvGrpSpPr>
      <p:grpSpPr>
        <a:xfrm>
          <a:off x="0" y="0"/>
          <a:ext cx="0" cy="0"/>
          <a:chOff x="0" y="0"/>
          <a:chExt cx="0" cy="0"/>
        </a:xfrm>
      </p:grpSpPr>
      <p:sp>
        <p:nvSpPr>
          <p:cNvPr id="5834" name="Google Shape;5834;p210"/>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35" name="Google Shape;5835;p210">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36" name="Google Shape;5836;p210">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7" name="Google Shape;5837;p210"/>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8" name="Google Shape;5838;p210">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39" name="Google Shape;5839;p210">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0" name="Google Shape;5840;p210"/>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1" name="Google Shape;5841;p210">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42" name="Google Shape;5842;p210">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3" name="Google Shape;5843;p210"/>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4" name="Google Shape;5844;p210">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45" name="Google Shape;5845;p210">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6" name="Google Shape;5846;p210"/>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7" name="Google Shape;5847;p210"/>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10"/>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10"/>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10"/>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10"/>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10"/>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10"/>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10"/>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1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1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210"/>
          <p:cNvGrpSpPr/>
          <p:nvPr/>
        </p:nvGrpSpPr>
        <p:grpSpPr>
          <a:xfrm>
            <a:off x="-1361400" y="1281988"/>
            <a:ext cx="2742124" cy="2742124"/>
            <a:chOff x="-1087568" y="-1126448"/>
            <a:chExt cx="2274300" cy="2274300"/>
          </a:xfrm>
        </p:grpSpPr>
        <p:sp>
          <p:nvSpPr>
            <p:cNvPr id="5858" name="Google Shape;5858;p21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1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1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1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210"/>
          <p:cNvGrpSpPr/>
          <p:nvPr/>
        </p:nvGrpSpPr>
        <p:grpSpPr>
          <a:xfrm>
            <a:off x="7751225" y="1281988"/>
            <a:ext cx="2742124" cy="2742124"/>
            <a:chOff x="-1087568" y="-1126448"/>
            <a:chExt cx="2274300" cy="2274300"/>
          </a:xfrm>
        </p:grpSpPr>
        <p:sp>
          <p:nvSpPr>
            <p:cNvPr id="5863" name="Google Shape;5863;p21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1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1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1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7" name="Google Shape;5867;p210"/>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1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10"/>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1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10"/>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10"/>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1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1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10"/>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10"/>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1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10"/>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5879" name="Shape 5879"/>
        <p:cNvGrpSpPr/>
        <p:nvPr/>
      </p:nvGrpSpPr>
      <p:grpSpPr>
        <a:xfrm>
          <a:off x="0" y="0"/>
          <a:ext cx="0" cy="0"/>
          <a:chOff x="0" y="0"/>
          <a:chExt cx="0" cy="0"/>
        </a:xfrm>
      </p:grpSpPr>
      <p:sp>
        <p:nvSpPr>
          <p:cNvPr id="5880" name="Google Shape;5880;p211"/>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881" name="Google Shape;5881;p211"/>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882" name="Google Shape;5882;p211"/>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883" name="Google Shape;5883;p211"/>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11"/>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11"/>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11"/>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11"/>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11"/>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11"/>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11"/>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11"/>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11"/>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11"/>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11"/>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11"/>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11"/>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11"/>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11"/>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9" name="Google Shape;5899;p211"/>
          <p:cNvGrpSpPr/>
          <p:nvPr/>
        </p:nvGrpSpPr>
        <p:grpSpPr>
          <a:xfrm>
            <a:off x="5493609" y="1473250"/>
            <a:ext cx="7174183" cy="7174183"/>
            <a:chOff x="-3791416" y="-1218645"/>
            <a:chExt cx="7569300" cy="7569300"/>
          </a:xfrm>
        </p:grpSpPr>
        <p:sp>
          <p:nvSpPr>
            <p:cNvPr id="5900" name="Google Shape;5900;p21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1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1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1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1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5905" name="Shape 5905"/>
        <p:cNvGrpSpPr/>
        <p:nvPr/>
      </p:nvGrpSpPr>
      <p:grpSpPr>
        <a:xfrm>
          <a:off x="0" y="0"/>
          <a:ext cx="0" cy="0"/>
          <a:chOff x="0" y="0"/>
          <a:chExt cx="0" cy="0"/>
        </a:xfrm>
      </p:grpSpPr>
      <p:sp>
        <p:nvSpPr>
          <p:cNvPr id="5906" name="Google Shape;5906;p212"/>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07" name="Google Shape;5907;p212"/>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908" name="Google Shape;5908;p212"/>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909" name="Google Shape;5909;p212"/>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12"/>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12"/>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12"/>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12"/>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12"/>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12"/>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1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12"/>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12"/>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12"/>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1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12"/>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12"/>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1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1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12"/>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12"/>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7" name="Google Shape;5927;p212"/>
          <p:cNvGrpSpPr/>
          <p:nvPr/>
        </p:nvGrpSpPr>
        <p:grpSpPr>
          <a:xfrm>
            <a:off x="-1461648" y="390277"/>
            <a:ext cx="4362945" cy="4362945"/>
            <a:chOff x="-3791416" y="-1218645"/>
            <a:chExt cx="7569300" cy="7569300"/>
          </a:xfrm>
        </p:grpSpPr>
        <p:sp>
          <p:nvSpPr>
            <p:cNvPr id="5928" name="Google Shape;5928;p21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1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1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1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1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5933" name="Shape 5933"/>
        <p:cNvGrpSpPr/>
        <p:nvPr/>
      </p:nvGrpSpPr>
      <p:grpSpPr>
        <a:xfrm>
          <a:off x="0" y="0"/>
          <a:ext cx="0" cy="0"/>
          <a:chOff x="0" y="0"/>
          <a:chExt cx="0" cy="0"/>
        </a:xfrm>
      </p:grpSpPr>
      <p:sp>
        <p:nvSpPr>
          <p:cNvPr id="5934" name="Google Shape;5934;p213"/>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35" name="Google Shape;5935;p213"/>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936" name="Google Shape;5936;p213"/>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937" name="Google Shape;5937;p213"/>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1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1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13"/>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13"/>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1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1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13"/>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1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13"/>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1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13"/>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13"/>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1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1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13"/>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13"/>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1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13"/>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213"/>
          <p:cNvGrpSpPr/>
          <p:nvPr/>
        </p:nvGrpSpPr>
        <p:grpSpPr>
          <a:xfrm>
            <a:off x="-1683724" y="860819"/>
            <a:ext cx="3380065" cy="3379837"/>
            <a:chOff x="-1087568" y="-1126448"/>
            <a:chExt cx="2274300" cy="2274300"/>
          </a:xfrm>
        </p:grpSpPr>
        <p:sp>
          <p:nvSpPr>
            <p:cNvPr id="5957" name="Google Shape;5957;p2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213"/>
          <p:cNvGrpSpPr/>
          <p:nvPr/>
        </p:nvGrpSpPr>
        <p:grpSpPr>
          <a:xfrm>
            <a:off x="7447651" y="860819"/>
            <a:ext cx="3380065" cy="3379837"/>
            <a:chOff x="-1087568" y="-1126448"/>
            <a:chExt cx="2274300" cy="2274300"/>
          </a:xfrm>
        </p:grpSpPr>
        <p:sp>
          <p:nvSpPr>
            <p:cNvPr id="5962" name="Google Shape;5962;p2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6" name="Google Shape;5966;p213"/>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5967" name="Shape 5967"/>
        <p:cNvGrpSpPr/>
        <p:nvPr/>
      </p:nvGrpSpPr>
      <p:grpSpPr>
        <a:xfrm>
          <a:off x="0" y="0"/>
          <a:ext cx="0" cy="0"/>
          <a:chOff x="0" y="0"/>
          <a:chExt cx="0" cy="0"/>
        </a:xfrm>
      </p:grpSpPr>
      <p:sp>
        <p:nvSpPr>
          <p:cNvPr id="5968" name="Google Shape;5968;p214"/>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69" name="Google Shape;5969;p214"/>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70" name="Google Shape;5970;p214"/>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14"/>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14"/>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14"/>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14"/>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14"/>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14"/>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14"/>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14"/>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14"/>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14"/>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14"/>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14"/>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14"/>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14"/>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14"/>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14"/>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14"/>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14"/>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14"/>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14"/>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14"/>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14"/>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14"/>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14"/>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14"/>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14"/>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14"/>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14"/>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9" name="Google Shape;5999;p214"/>
          <p:cNvGrpSpPr/>
          <p:nvPr/>
        </p:nvGrpSpPr>
        <p:grpSpPr>
          <a:xfrm>
            <a:off x="3434850" y="-1133248"/>
            <a:ext cx="2274300" cy="7430025"/>
            <a:chOff x="3421695" y="-1133248"/>
            <a:chExt cx="2274300" cy="7430025"/>
          </a:xfrm>
        </p:grpSpPr>
        <p:grpSp>
          <p:nvGrpSpPr>
            <p:cNvPr id="6000" name="Google Shape;6000;p214"/>
            <p:cNvGrpSpPr/>
            <p:nvPr/>
          </p:nvGrpSpPr>
          <p:grpSpPr>
            <a:xfrm>
              <a:off x="3421695" y="-1133248"/>
              <a:ext cx="2274300" cy="2274300"/>
              <a:chOff x="-1087568" y="-1126448"/>
              <a:chExt cx="2274300" cy="2274300"/>
            </a:xfrm>
          </p:grpSpPr>
          <p:sp>
            <p:nvSpPr>
              <p:cNvPr id="6001" name="Google Shape;6001;p2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214"/>
            <p:cNvGrpSpPr/>
            <p:nvPr/>
          </p:nvGrpSpPr>
          <p:grpSpPr>
            <a:xfrm>
              <a:off x="3421695" y="4022477"/>
              <a:ext cx="2274300" cy="2274300"/>
              <a:chOff x="-1087568" y="-1126448"/>
              <a:chExt cx="2274300" cy="2274300"/>
            </a:xfrm>
          </p:grpSpPr>
          <p:sp>
            <p:nvSpPr>
              <p:cNvPr id="6006" name="Google Shape;6006;p2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10" name="Google Shape;6010;p21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14"/>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14"/>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14"/>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14"/>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1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14"/>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14"/>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14"/>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14"/>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14"/>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14"/>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14"/>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6023" name="Shape 6023"/>
        <p:cNvGrpSpPr/>
        <p:nvPr/>
      </p:nvGrpSpPr>
      <p:grpSpPr>
        <a:xfrm>
          <a:off x="0" y="0"/>
          <a:ext cx="0" cy="0"/>
          <a:chOff x="0" y="0"/>
          <a:chExt cx="0" cy="0"/>
        </a:xfrm>
      </p:grpSpPr>
      <p:sp>
        <p:nvSpPr>
          <p:cNvPr id="6024" name="Google Shape;6024;p215"/>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25" name="Google Shape;6025;p215"/>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15"/>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15"/>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15"/>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15"/>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15"/>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15"/>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15"/>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15"/>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15"/>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15"/>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15"/>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15"/>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15"/>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15"/>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15"/>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15"/>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2" name="Google Shape;6042;p215"/>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3" name="Google Shape;6043;p215"/>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4" name="Google Shape;6044;p215"/>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5" name="Google Shape;6045;p215"/>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6" name="Google Shape;6046;p215"/>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7" name="Google Shape;6047;p215"/>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48" name="Google Shape;6048;p215"/>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49" name="Google Shape;6049;p215"/>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50" name="Google Shape;6050;p215"/>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51" name="Google Shape;6051;p215"/>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52" name="Google Shape;6052;p215"/>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6053" name="Shape 6053"/>
        <p:cNvGrpSpPr/>
        <p:nvPr/>
      </p:nvGrpSpPr>
      <p:grpSpPr>
        <a:xfrm>
          <a:off x="0" y="0"/>
          <a:ext cx="0" cy="0"/>
          <a:chOff x="0" y="0"/>
          <a:chExt cx="0" cy="0"/>
        </a:xfrm>
      </p:grpSpPr>
      <p:sp>
        <p:nvSpPr>
          <p:cNvPr id="6054" name="Google Shape;6054;p216"/>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5" name="Google Shape;6055;p216"/>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56" name="Google Shape;6056;p216"/>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7" name="Google Shape;6057;p216"/>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58" name="Google Shape;6058;p216"/>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9" name="Google Shape;6059;p216"/>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60" name="Google Shape;6060;p216"/>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16"/>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062" name="Google Shape;6062;p216"/>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16"/>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16"/>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16"/>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1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1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1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1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0" name="Google Shape;6070;p216"/>
          <p:cNvGrpSpPr/>
          <p:nvPr/>
        </p:nvGrpSpPr>
        <p:grpSpPr>
          <a:xfrm>
            <a:off x="-1081493" y="-1126448"/>
            <a:ext cx="2274300" cy="2274300"/>
            <a:chOff x="-1087568" y="-1126448"/>
            <a:chExt cx="2274300" cy="2274300"/>
          </a:xfrm>
        </p:grpSpPr>
        <p:sp>
          <p:nvSpPr>
            <p:cNvPr id="6071" name="Google Shape;6071;p2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216"/>
          <p:cNvGrpSpPr/>
          <p:nvPr/>
        </p:nvGrpSpPr>
        <p:grpSpPr>
          <a:xfrm>
            <a:off x="8006457" y="4004977"/>
            <a:ext cx="2274300" cy="2274300"/>
            <a:chOff x="-1087568" y="-1126448"/>
            <a:chExt cx="2274300" cy="2274300"/>
          </a:xfrm>
        </p:grpSpPr>
        <p:sp>
          <p:nvSpPr>
            <p:cNvPr id="6076" name="Google Shape;6076;p2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0" name="Google Shape;6080;p216"/>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1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16"/>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16"/>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16"/>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1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16"/>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1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1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16"/>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16"/>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16"/>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16"/>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334" name="Shape 334"/>
        <p:cNvGrpSpPr/>
        <p:nvPr/>
      </p:nvGrpSpPr>
      <p:grpSpPr>
        <a:xfrm>
          <a:off x="0" y="0"/>
          <a:ext cx="0" cy="0"/>
          <a:chOff x="0" y="0"/>
          <a:chExt cx="0" cy="0"/>
        </a:xfrm>
      </p:grpSpPr>
      <p:sp>
        <p:nvSpPr>
          <p:cNvPr id="335" name="Google Shape;335;p23"/>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6" name="Google Shape;336;p23"/>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37" name="Google Shape;337;p23"/>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3"/>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3"/>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3"/>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3"/>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23"/>
          <p:cNvGrpSpPr/>
          <p:nvPr/>
        </p:nvGrpSpPr>
        <p:grpSpPr>
          <a:xfrm flipH="1">
            <a:off x="-1074487" y="-989812"/>
            <a:ext cx="11292974" cy="7049036"/>
            <a:chOff x="-1074487" y="-989812"/>
            <a:chExt cx="11292974" cy="7049036"/>
          </a:xfrm>
        </p:grpSpPr>
        <p:grpSp>
          <p:nvGrpSpPr>
            <p:cNvPr id="350" name="Google Shape;350;p23"/>
            <p:cNvGrpSpPr/>
            <p:nvPr/>
          </p:nvGrpSpPr>
          <p:grpSpPr>
            <a:xfrm>
              <a:off x="7476363" y="3317101"/>
              <a:ext cx="2742124" cy="2742124"/>
              <a:chOff x="-1087568" y="-1126448"/>
              <a:chExt cx="2274300" cy="2274300"/>
            </a:xfrm>
          </p:grpSpPr>
          <p:sp>
            <p:nvSpPr>
              <p:cNvPr id="351" name="Google Shape;351;p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 name="Google Shape;355;p23"/>
            <p:cNvGrpSpPr/>
            <p:nvPr/>
          </p:nvGrpSpPr>
          <p:grpSpPr>
            <a:xfrm>
              <a:off x="-1074487" y="-989812"/>
              <a:ext cx="2742124" cy="2742124"/>
              <a:chOff x="-1087568" y="-1126448"/>
              <a:chExt cx="2274300" cy="2274300"/>
            </a:xfrm>
          </p:grpSpPr>
          <p:sp>
            <p:nvSpPr>
              <p:cNvPr id="356" name="Google Shape;356;p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0" name="Google Shape;360;p2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3"/>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3"/>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3"/>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3"/>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3"/>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3"/>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3"/>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6093" name="Shape 6093"/>
        <p:cNvGrpSpPr/>
        <p:nvPr/>
      </p:nvGrpSpPr>
      <p:grpSpPr>
        <a:xfrm>
          <a:off x="0" y="0"/>
          <a:ext cx="0" cy="0"/>
          <a:chOff x="0" y="0"/>
          <a:chExt cx="0" cy="0"/>
        </a:xfrm>
      </p:grpSpPr>
      <p:sp>
        <p:nvSpPr>
          <p:cNvPr id="6094" name="Google Shape;6094;p217"/>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95" name="Google Shape;6095;p217"/>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17"/>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17"/>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1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1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1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17"/>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1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1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1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17"/>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17"/>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17"/>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17"/>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17"/>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17"/>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17"/>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17"/>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17"/>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6114" name="Shape 6114"/>
        <p:cNvGrpSpPr/>
        <p:nvPr/>
      </p:nvGrpSpPr>
      <p:grpSpPr>
        <a:xfrm>
          <a:off x="0" y="0"/>
          <a:ext cx="0" cy="0"/>
          <a:chOff x="0" y="0"/>
          <a:chExt cx="0" cy="0"/>
        </a:xfrm>
      </p:grpSpPr>
      <p:sp>
        <p:nvSpPr>
          <p:cNvPr id="6115" name="Google Shape;6115;p218"/>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16" name="Google Shape;6116;p21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117" name="Google Shape;6117;p21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1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1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1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1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1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1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1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5" name="Google Shape;6125;p218"/>
          <p:cNvGrpSpPr/>
          <p:nvPr/>
        </p:nvGrpSpPr>
        <p:grpSpPr>
          <a:xfrm flipH="1">
            <a:off x="7951632" y="-1126448"/>
            <a:ext cx="2274300" cy="2274300"/>
            <a:chOff x="-1087568" y="-1126448"/>
            <a:chExt cx="2274300" cy="2274300"/>
          </a:xfrm>
        </p:grpSpPr>
        <p:sp>
          <p:nvSpPr>
            <p:cNvPr id="6126" name="Google Shape;6126;p2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218"/>
          <p:cNvGrpSpPr/>
          <p:nvPr/>
        </p:nvGrpSpPr>
        <p:grpSpPr>
          <a:xfrm flipH="1">
            <a:off x="-1136318" y="4004977"/>
            <a:ext cx="2274300" cy="2274300"/>
            <a:chOff x="-1087568" y="-1126448"/>
            <a:chExt cx="2274300" cy="2274300"/>
          </a:xfrm>
        </p:grpSpPr>
        <p:sp>
          <p:nvSpPr>
            <p:cNvPr id="6131" name="Google Shape;6131;p2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5" name="Google Shape;6135;p21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1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1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1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1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1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1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1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1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1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1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1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1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6148" name="Shape 6148"/>
        <p:cNvGrpSpPr/>
        <p:nvPr/>
      </p:nvGrpSpPr>
      <p:grpSpPr>
        <a:xfrm>
          <a:off x="0" y="0"/>
          <a:ext cx="0" cy="0"/>
          <a:chOff x="0" y="0"/>
          <a:chExt cx="0" cy="0"/>
        </a:xfrm>
      </p:grpSpPr>
      <p:sp>
        <p:nvSpPr>
          <p:cNvPr id="6149" name="Google Shape;6149;p219"/>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150" name="Google Shape;6150;p219"/>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6151" name="Google Shape;6151;p219"/>
          <p:cNvGrpSpPr/>
          <p:nvPr/>
        </p:nvGrpSpPr>
        <p:grpSpPr>
          <a:xfrm>
            <a:off x="4912443" y="1017517"/>
            <a:ext cx="5839715" cy="5839715"/>
            <a:chOff x="-3791416" y="-1218645"/>
            <a:chExt cx="7569300" cy="7569300"/>
          </a:xfrm>
        </p:grpSpPr>
        <p:sp>
          <p:nvSpPr>
            <p:cNvPr id="6152" name="Google Shape;6152;p2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1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7" name="Google Shape;6157;p21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1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1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1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19"/>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19"/>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19"/>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1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19"/>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19"/>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19"/>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19"/>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19"/>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1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19"/>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19"/>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19"/>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6174" name="Shape 6174"/>
        <p:cNvGrpSpPr/>
        <p:nvPr/>
      </p:nvGrpSpPr>
      <p:grpSpPr>
        <a:xfrm>
          <a:off x="0" y="0"/>
          <a:ext cx="0" cy="0"/>
          <a:chOff x="0" y="0"/>
          <a:chExt cx="0" cy="0"/>
        </a:xfrm>
      </p:grpSpPr>
      <p:sp>
        <p:nvSpPr>
          <p:cNvPr id="6175" name="Google Shape;6175;p220"/>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176" name="Google Shape;6176;p220"/>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77" name="Google Shape;6177;p22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2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2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2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2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2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20"/>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20"/>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20"/>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20"/>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20"/>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20"/>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20"/>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20"/>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20"/>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20"/>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6193" name="Shape 6193"/>
        <p:cNvGrpSpPr/>
        <p:nvPr/>
      </p:nvGrpSpPr>
      <p:grpSpPr>
        <a:xfrm>
          <a:off x="0" y="0"/>
          <a:ext cx="0" cy="0"/>
          <a:chOff x="0" y="0"/>
          <a:chExt cx="0" cy="0"/>
        </a:xfrm>
      </p:grpSpPr>
      <p:sp>
        <p:nvSpPr>
          <p:cNvPr id="6194" name="Google Shape;6194;p221"/>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95" name="Google Shape;6195;p221"/>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6196" name="Google Shape;6196;p22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2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2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2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2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2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21"/>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21"/>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21"/>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21"/>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21"/>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21"/>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21"/>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21"/>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21"/>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6211" name="Shape 6211"/>
        <p:cNvGrpSpPr/>
        <p:nvPr/>
      </p:nvGrpSpPr>
      <p:grpSpPr>
        <a:xfrm>
          <a:off x="0" y="0"/>
          <a:ext cx="0" cy="0"/>
          <a:chOff x="0" y="0"/>
          <a:chExt cx="0" cy="0"/>
        </a:xfrm>
      </p:grpSpPr>
      <p:sp>
        <p:nvSpPr>
          <p:cNvPr id="6212" name="Google Shape;6212;p222"/>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6213" name="Google Shape;6213;p222"/>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214" name="Google Shape;6214;p222"/>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22"/>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22"/>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22"/>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22"/>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22"/>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22"/>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22"/>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22"/>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22"/>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22"/>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22"/>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22"/>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22"/>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22"/>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22"/>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22"/>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6231" name="Shape 6231"/>
        <p:cNvGrpSpPr/>
        <p:nvPr/>
      </p:nvGrpSpPr>
      <p:grpSpPr>
        <a:xfrm>
          <a:off x="0" y="0"/>
          <a:ext cx="0" cy="0"/>
          <a:chOff x="0" y="0"/>
          <a:chExt cx="0" cy="0"/>
        </a:xfrm>
      </p:grpSpPr>
      <p:sp>
        <p:nvSpPr>
          <p:cNvPr id="6232" name="Google Shape;6232;p223"/>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33" name="Google Shape;6233;p223"/>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34" name="Google Shape;6234;p223"/>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23"/>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23"/>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23"/>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23"/>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23"/>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23"/>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23"/>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23"/>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23"/>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23"/>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23"/>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23"/>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23"/>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2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23"/>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23"/>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23"/>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23"/>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23"/>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23"/>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23"/>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23"/>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23"/>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23"/>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23"/>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6260" name="Shape 6260"/>
        <p:cNvGrpSpPr/>
        <p:nvPr/>
      </p:nvGrpSpPr>
      <p:grpSpPr>
        <a:xfrm>
          <a:off x="0" y="0"/>
          <a:ext cx="0" cy="0"/>
          <a:chOff x="0" y="0"/>
          <a:chExt cx="0" cy="0"/>
        </a:xfrm>
      </p:grpSpPr>
      <p:sp>
        <p:nvSpPr>
          <p:cNvPr id="6261" name="Google Shape;6261;p224"/>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2" name="Google Shape;6262;p224"/>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3" name="Google Shape;6263;p224"/>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64" name="Google Shape;6264;p224"/>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5" name="Google Shape;6265;p224"/>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6" name="Google Shape;6266;p224"/>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2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2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2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24"/>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2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2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24"/>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24"/>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24"/>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24"/>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24"/>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24"/>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24"/>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24"/>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24"/>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24"/>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24"/>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6284" name="Shape 6284"/>
        <p:cNvGrpSpPr/>
        <p:nvPr/>
      </p:nvGrpSpPr>
      <p:grpSpPr>
        <a:xfrm>
          <a:off x="0" y="0"/>
          <a:ext cx="0" cy="0"/>
          <a:chOff x="0" y="0"/>
          <a:chExt cx="0" cy="0"/>
        </a:xfrm>
      </p:grpSpPr>
      <p:sp>
        <p:nvSpPr>
          <p:cNvPr id="6285" name="Google Shape;6285;p225"/>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86" name="Google Shape;6286;p225"/>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87" name="Google Shape;6287;p225"/>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88" name="Google Shape;6288;p225"/>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89" name="Google Shape;6289;p225"/>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25"/>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25"/>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2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2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2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2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2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25"/>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25"/>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2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25"/>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25"/>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25"/>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25"/>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6304" name="Shape 6304"/>
        <p:cNvGrpSpPr/>
        <p:nvPr/>
      </p:nvGrpSpPr>
      <p:grpSpPr>
        <a:xfrm>
          <a:off x="0" y="0"/>
          <a:ext cx="0" cy="0"/>
          <a:chOff x="0" y="0"/>
          <a:chExt cx="0" cy="0"/>
        </a:xfrm>
      </p:grpSpPr>
      <p:sp>
        <p:nvSpPr>
          <p:cNvPr id="6305" name="Google Shape;6305;p226"/>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06" name="Google Shape;6306;p226"/>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7" name="Google Shape;6307;p226"/>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8" name="Google Shape;6308;p226"/>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9" name="Google Shape;6309;p226"/>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0" name="Google Shape;6310;p226"/>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1" name="Google Shape;6311;p226"/>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2" name="Google Shape;6312;p22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2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2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2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2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2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2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2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0" name="Google Shape;6320;p226"/>
          <p:cNvGrpSpPr/>
          <p:nvPr/>
        </p:nvGrpSpPr>
        <p:grpSpPr>
          <a:xfrm>
            <a:off x="-1134868" y="-1133248"/>
            <a:ext cx="2274300" cy="2274300"/>
            <a:chOff x="-1087568" y="-1126448"/>
            <a:chExt cx="2274300" cy="2274300"/>
          </a:xfrm>
        </p:grpSpPr>
        <p:sp>
          <p:nvSpPr>
            <p:cNvPr id="6321" name="Google Shape;6321;p22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2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2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2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5" name="Google Shape;6325;p22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2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2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8" name="Google Shape;6328;p226"/>
          <p:cNvGrpSpPr/>
          <p:nvPr/>
        </p:nvGrpSpPr>
        <p:grpSpPr>
          <a:xfrm>
            <a:off x="8020382" y="-1133248"/>
            <a:ext cx="2274300" cy="2274300"/>
            <a:chOff x="-1087568" y="-1126448"/>
            <a:chExt cx="2274300" cy="2274300"/>
          </a:xfrm>
        </p:grpSpPr>
        <p:sp>
          <p:nvSpPr>
            <p:cNvPr id="6329" name="Google Shape;6329;p22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2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2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2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3" name="Google Shape;6333;p22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2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2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2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2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2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2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72" name="Shape 372"/>
        <p:cNvGrpSpPr/>
        <p:nvPr/>
      </p:nvGrpSpPr>
      <p:grpSpPr>
        <a:xfrm>
          <a:off x="0" y="0"/>
          <a:ext cx="0" cy="0"/>
          <a:chOff x="0" y="0"/>
          <a:chExt cx="0" cy="0"/>
        </a:xfrm>
      </p:grpSpPr>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6340" name="Shape 6340"/>
        <p:cNvGrpSpPr/>
        <p:nvPr/>
      </p:nvGrpSpPr>
      <p:grpSpPr>
        <a:xfrm>
          <a:off x="0" y="0"/>
          <a:ext cx="0" cy="0"/>
          <a:chOff x="0" y="0"/>
          <a:chExt cx="0" cy="0"/>
        </a:xfrm>
      </p:grpSpPr>
      <p:sp>
        <p:nvSpPr>
          <p:cNvPr id="6341" name="Google Shape;6341;p227"/>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42" name="Google Shape;6342;p227"/>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3" name="Google Shape;6343;p227"/>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4" name="Google Shape;6344;p227"/>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5" name="Google Shape;6345;p227"/>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6" name="Google Shape;6346;p227"/>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7" name="Google Shape;6347;p227"/>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8" name="Google Shape;6348;p227"/>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9" name="Google Shape;6349;p227"/>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50" name="Google Shape;6350;p227"/>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27"/>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2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27"/>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2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27"/>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2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27"/>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27"/>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27"/>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27"/>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27"/>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27"/>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27"/>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2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27"/>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27"/>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6367" name="Shape 6367"/>
        <p:cNvGrpSpPr/>
        <p:nvPr/>
      </p:nvGrpSpPr>
      <p:grpSpPr>
        <a:xfrm>
          <a:off x="0" y="0"/>
          <a:ext cx="0" cy="0"/>
          <a:chOff x="0" y="0"/>
          <a:chExt cx="0" cy="0"/>
        </a:xfrm>
      </p:grpSpPr>
      <p:sp>
        <p:nvSpPr>
          <p:cNvPr id="6368" name="Google Shape;6368;p228"/>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69" name="Google Shape;6369;p228"/>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0" name="Google Shape;6370;p228"/>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1" name="Google Shape;6371;p228"/>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2" name="Google Shape;6372;p228"/>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3" name="Google Shape;6373;p228"/>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4" name="Google Shape;6374;p228"/>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5" name="Google Shape;6375;p228"/>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6" name="Google Shape;6376;p228"/>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7" name="Google Shape;6377;p228"/>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8" name="Google Shape;6378;p228"/>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79" name="Google Shape;6379;p22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2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2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2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2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2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2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2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7" name="Google Shape;6387;p228"/>
          <p:cNvGrpSpPr/>
          <p:nvPr/>
        </p:nvGrpSpPr>
        <p:grpSpPr>
          <a:xfrm>
            <a:off x="-1134868" y="-1133248"/>
            <a:ext cx="2274300" cy="2274300"/>
            <a:chOff x="-1087568" y="-1126448"/>
            <a:chExt cx="2274300" cy="2274300"/>
          </a:xfrm>
        </p:grpSpPr>
        <p:sp>
          <p:nvSpPr>
            <p:cNvPr id="6388" name="Google Shape;6388;p2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2" name="Google Shape;6392;p22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2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2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5" name="Google Shape;6395;p228"/>
          <p:cNvGrpSpPr/>
          <p:nvPr/>
        </p:nvGrpSpPr>
        <p:grpSpPr>
          <a:xfrm>
            <a:off x="8020382" y="-1133248"/>
            <a:ext cx="2274300" cy="2274300"/>
            <a:chOff x="-1087568" y="-1126448"/>
            <a:chExt cx="2274300" cy="2274300"/>
          </a:xfrm>
        </p:grpSpPr>
        <p:sp>
          <p:nvSpPr>
            <p:cNvPr id="6396" name="Google Shape;6396;p2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0" name="Google Shape;6400;p22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2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2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2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2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2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2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6407" name="Shape 6407"/>
        <p:cNvGrpSpPr/>
        <p:nvPr/>
      </p:nvGrpSpPr>
      <p:grpSpPr>
        <a:xfrm>
          <a:off x="0" y="0"/>
          <a:ext cx="0" cy="0"/>
          <a:chOff x="0" y="0"/>
          <a:chExt cx="0" cy="0"/>
        </a:xfrm>
      </p:grpSpPr>
      <p:sp>
        <p:nvSpPr>
          <p:cNvPr id="6408" name="Google Shape;6408;p229"/>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409" name="Google Shape;6409;p229"/>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0" name="Google Shape;6410;p229"/>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1" name="Google Shape;6411;p229"/>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2" name="Google Shape;6412;p229"/>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3" name="Google Shape;6413;p229"/>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4" name="Google Shape;6414;p229"/>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5" name="Google Shape;6415;p229"/>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6" name="Google Shape;6416;p229"/>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7" name="Google Shape;6417;p229"/>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8" name="Google Shape;6418;p229"/>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9" name="Google Shape;6419;p229"/>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20" name="Google Shape;6420;p229"/>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21" name="Google Shape;6421;p229"/>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29"/>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29"/>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29"/>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29"/>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29"/>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29"/>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8" name="Google Shape;6428;p229"/>
          <p:cNvGrpSpPr/>
          <p:nvPr/>
        </p:nvGrpSpPr>
        <p:grpSpPr>
          <a:xfrm flipH="1" rot="10800000">
            <a:off x="-1134868" y="4003656"/>
            <a:ext cx="2274300" cy="2274300"/>
            <a:chOff x="-1087568" y="-1126448"/>
            <a:chExt cx="2274300" cy="2274300"/>
          </a:xfrm>
        </p:grpSpPr>
        <p:sp>
          <p:nvSpPr>
            <p:cNvPr id="6429" name="Google Shape;6429;p2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3" name="Google Shape;6433;p229"/>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29"/>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29"/>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6" name="Google Shape;6436;p229"/>
          <p:cNvGrpSpPr/>
          <p:nvPr/>
        </p:nvGrpSpPr>
        <p:grpSpPr>
          <a:xfrm flipH="1" rot="10800000">
            <a:off x="8020382" y="4003656"/>
            <a:ext cx="2274300" cy="2274300"/>
            <a:chOff x="-1087568" y="-1126448"/>
            <a:chExt cx="2274300" cy="2274300"/>
          </a:xfrm>
        </p:grpSpPr>
        <p:sp>
          <p:nvSpPr>
            <p:cNvPr id="6437" name="Google Shape;6437;p2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1" name="Google Shape;6441;p229"/>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29"/>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29"/>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29"/>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29"/>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29"/>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29"/>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29"/>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6449" name="Shape 6449"/>
        <p:cNvGrpSpPr/>
        <p:nvPr/>
      </p:nvGrpSpPr>
      <p:grpSpPr>
        <a:xfrm>
          <a:off x="0" y="0"/>
          <a:ext cx="0" cy="0"/>
          <a:chOff x="0" y="0"/>
          <a:chExt cx="0" cy="0"/>
        </a:xfrm>
      </p:grpSpPr>
      <p:grpSp>
        <p:nvGrpSpPr>
          <p:cNvPr id="6450" name="Google Shape;6450;p230"/>
          <p:cNvGrpSpPr/>
          <p:nvPr/>
        </p:nvGrpSpPr>
        <p:grpSpPr>
          <a:xfrm flipH="1">
            <a:off x="5565608" y="-1031450"/>
            <a:ext cx="7194900" cy="7194900"/>
            <a:chOff x="-3604212" y="-1031450"/>
            <a:chExt cx="7194900" cy="7194900"/>
          </a:xfrm>
        </p:grpSpPr>
        <p:sp>
          <p:nvSpPr>
            <p:cNvPr id="6451" name="Google Shape;6451;p2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30"/>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6" name="Google Shape;6456;p230"/>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30"/>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30"/>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30"/>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30"/>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30"/>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30"/>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30"/>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30"/>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30"/>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30"/>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30"/>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30"/>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469" name="Google Shape;6469;p230"/>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470" name="Google Shape;6470;p230"/>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6471" name="Shape 6471"/>
        <p:cNvGrpSpPr/>
        <p:nvPr/>
      </p:nvGrpSpPr>
      <p:grpSpPr>
        <a:xfrm>
          <a:off x="0" y="0"/>
          <a:ext cx="0" cy="0"/>
          <a:chOff x="0" y="0"/>
          <a:chExt cx="0" cy="0"/>
        </a:xfrm>
      </p:grpSpPr>
      <p:sp>
        <p:nvSpPr>
          <p:cNvPr id="6472" name="Google Shape;6472;p23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3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3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3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3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3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3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3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231"/>
          <p:cNvGrpSpPr/>
          <p:nvPr/>
        </p:nvGrpSpPr>
        <p:grpSpPr>
          <a:xfrm>
            <a:off x="-1134868" y="-1133248"/>
            <a:ext cx="2274300" cy="2274300"/>
            <a:chOff x="-1087568" y="-1126448"/>
            <a:chExt cx="2274300" cy="2274300"/>
          </a:xfrm>
        </p:grpSpPr>
        <p:sp>
          <p:nvSpPr>
            <p:cNvPr id="6481" name="Google Shape;6481;p2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5" name="Google Shape;6485;p23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3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3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8" name="Google Shape;6488;p231"/>
          <p:cNvGrpSpPr/>
          <p:nvPr/>
        </p:nvGrpSpPr>
        <p:grpSpPr>
          <a:xfrm>
            <a:off x="8020382" y="-1133248"/>
            <a:ext cx="2274300" cy="2274300"/>
            <a:chOff x="-1087568" y="-1126448"/>
            <a:chExt cx="2274300" cy="2274300"/>
          </a:xfrm>
        </p:grpSpPr>
        <p:sp>
          <p:nvSpPr>
            <p:cNvPr id="6489" name="Google Shape;6489;p2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3" name="Google Shape;6493;p23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3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3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3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3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3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3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6500" name="Shape 6500"/>
        <p:cNvGrpSpPr/>
        <p:nvPr/>
      </p:nvGrpSpPr>
      <p:grpSpPr>
        <a:xfrm>
          <a:off x="0" y="0"/>
          <a:ext cx="0" cy="0"/>
          <a:chOff x="0" y="0"/>
          <a:chExt cx="0" cy="0"/>
        </a:xfrm>
      </p:grpSpPr>
      <p:sp>
        <p:nvSpPr>
          <p:cNvPr id="6501" name="Google Shape;6501;p232"/>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32"/>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32"/>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32"/>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3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3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3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3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9" name="Google Shape;6509;p232"/>
          <p:cNvGrpSpPr/>
          <p:nvPr/>
        </p:nvGrpSpPr>
        <p:grpSpPr>
          <a:xfrm>
            <a:off x="-1087568" y="-1126448"/>
            <a:ext cx="2274300" cy="2274300"/>
            <a:chOff x="-1087568" y="-1126448"/>
            <a:chExt cx="2274300" cy="2274300"/>
          </a:xfrm>
        </p:grpSpPr>
        <p:sp>
          <p:nvSpPr>
            <p:cNvPr id="6510" name="Google Shape;6510;p23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3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3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3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232"/>
          <p:cNvGrpSpPr/>
          <p:nvPr/>
        </p:nvGrpSpPr>
        <p:grpSpPr>
          <a:xfrm>
            <a:off x="8000382" y="4004977"/>
            <a:ext cx="2274300" cy="2274300"/>
            <a:chOff x="-1087568" y="-1126448"/>
            <a:chExt cx="2274300" cy="2274300"/>
          </a:xfrm>
        </p:grpSpPr>
        <p:sp>
          <p:nvSpPr>
            <p:cNvPr id="6515" name="Google Shape;6515;p23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3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3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3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9" name="Google Shape;6519;p232"/>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32"/>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32"/>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3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32"/>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32"/>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32"/>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32"/>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32"/>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32"/>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3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32"/>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6531" name="Shape 6531"/>
        <p:cNvGrpSpPr/>
        <p:nvPr/>
      </p:nvGrpSpPr>
      <p:grpSpPr>
        <a:xfrm>
          <a:off x="0" y="0"/>
          <a:ext cx="0" cy="0"/>
          <a:chOff x="0" y="0"/>
          <a:chExt cx="0" cy="0"/>
        </a:xfrm>
      </p:grpSpPr>
      <p:sp>
        <p:nvSpPr>
          <p:cNvPr id="6532" name="Google Shape;6532;p233"/>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3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534" name="Google Shape;6534;p23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3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3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3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3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3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3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3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2" name="Google Shape;6542;p233"/>
          <p:cNvGrpSpPr/>
          <p:nvPr/>
        </p:nvGrpSpPr>
        <p:grpSpPr>
          <a:xfrm flipH="1">
            <a:off x="7951632" y="-1126448"/>
            <a:ext cx="2274300" cy="2274300"/>
            <a:chOff x="-1087568" y="-1126448"/>
            <a:chExt cx="2274300" cy="2274300"/>
          </a:xfrm>
        </p:grpSpPr>
        <p:sp>
          <p:nvSpPr>
            <p:cNvPr id="6543" name="Google Shape;6543;p2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233"/>
          <p:cNvGrpSpPr/>
          <p:nvPr/>
        </p:nvGrpSpPr>
        <p:grpSpPr>
          <a:xfrm flipH="1">
            <a:off x="-1136318" y="4004977"/>
            <a:ext cx="2274300" cy="2274300"/>
            <a:chOff x="-1087568" y="-1126448"/>
            <a:chExt cx="2274300" cy="2274300"/>
          </a:xfrm>
        </p:grpSpPr>
        <p:sp>
          <p:nvSpPr>
            <p:cNvPr id="6548" name="Google Shape;6548;p2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2" name="Google Shape;6552;p23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3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3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3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3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3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3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3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3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3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3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3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3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6565" name="Shape 6565"/>
        <p:cNvGrpSpPr/>
        <p:nvPr/>
      </p:nvGrpSpPr>
      <p:grpSpPr>
        <a:xfrm>
          <a:off x="0" y="0"/>
          <a:ext cx="0" cy="0"/>
          <a:chOff x="0" y="0"/>
          <a:chExt cx="0" cy="0"/>
        </a:xfrm>
      </p:grpSpPr>
      <p:sp>
        <p:nvSpPr>
          <p:cNvPr id="6566" name="Google Shape;6566;p234"/>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34"/>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3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3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34"/>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34"/>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34"/>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34"/>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3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3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34"/>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3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8" name="Google Shape;6578;p234"/>
          <p:cNvGrpSpPr/>
          <p:nvPr/>
        </p:nvGrpSpPr>
        <p:grpSpPr>
          <a:xfrm>
            <a:off x="-1074487" y="-989812"/>
            <a:ext cx="11292974" cy="7049036"/>
            <a:chOff x="-1074487" y="-989812"/>
            <a:chExt cx="11292974" cy="7049036"/>
          </a:xfrm>
        </p:grpSpPr>
        <p:grpSp>
          <p:nvGrpSpPr>
            <p:cNvPr id="6579" name="Google Shape;6579;p234"/>
            <p:cNvGrpSpPr/>
            <p:nvPr/>
          </p:nvGrpSpPr>
          <p:grpSpPr>
            <a:xfrm>
              <a:off x="7476363" y="3317101"/>
              <a:ext cx="2742124" cy="2742124"/>
              <a:chOff x="-1087568" y="-1126448"/>
              <a:chExt cx="2274300" cy="2274300"/>
            </a:xfrm>
          </p:grpSpPr>
          <p:sp>
            <p:nvSpPr>
              <p:cNvPr id="6580" name="Google Shape;6580;p2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234"/>
            <p:cNvGrpSpPr/>
            <p:nvPr/>
          </p:nvGrpSpPr>
          <p:grpSpPr>
            <a:xfrm>
              <a:off x="-1074487" y="-989812"/>
              <a:ext cx="2742124" cy="2742124"/>
              <a:chOff x="-1087568" y="-1126448"/>
              <a:chExt cx="2274300" cy="2274300"/>
            </a:xfrm>
          </p:grpSpPr>
          <p:sp>
            <p:nvSpPr>
              <p:cNvPr id="6585" name="Google Shape;6585;p2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89" name="Google Shape;6589;p234"/>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34"/>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34"/>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34"/>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3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3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34"/>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3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3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34"/>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34"/>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34"/>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3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6605" name="Shape 6605"/>
        <p:cNvGrpSpPr/>
        <p:nvPr/>
      </p:nvGrpSpPr>
      <p:grpSpPr>
        <a:xfrm>
          <a:off x="0" y="0"/>
          <a:ext cx="0" cy="0"/>
          <a:chOff x="0" y="0"/>
          <a:chExt cx="0" cy="0"/>
        </a:xfrm>
      </p:grpSpPr>
      <p:sp>
        <p:nvSpPr>
          <p:cNvPr id="6606" name="Google Shape;6606;p236"/>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607" name="Google Shape;6607;p236"/>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08" name="Google Shape;6608;p236"/>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36"/>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36"/>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36"/>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36"/>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36"/>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36"/>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36"/>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36"/>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36"/>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36"/>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36"/>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36"/>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36"/>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36"/>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36"/>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36"/>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36"/>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36"/>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36"/>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36"/>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9" name="Google Shape;6629;p236"/>
          <p:cNvGrpSpPr/>
          <p:nvPr/>
        </p:nvGrpSpPr>
        <p:grpSpPr>
          <a:xfrm>
            <a:off x="-3604212" y="-1031450"/>
            <a:ext cx="7194900" cy="7194900"/>
            <a:chOff x="-3604212" y="-1031450"/>
            <a:chExt cx="7194900" cy="7194900"/>
          </a:xfrm>
        </p:grpSpPr>
        <p:sp>
          <p:nvSpPr>
            <p:cNvPr id="6630" name="Google Shape;6630;p23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3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3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3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36"/>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6635" name="Shape 6635"/>
        <p:cNvGrpSpPr/>
        <p:nvPr/>
      </p:nvGrpSpPr>
      <p:grpSpPr>
        <a:xfrm>
          <a:off x="0" y="0"/>
          <a:ext cx="0" cy="0"/>
          <a:chOff x="0" y="0"/>
          <a:chExt cx="0" cy="0"/>
        </a:xfrm>
      </p:grpSpPr>
      <p:sp>
        <p:nvSpPr>
          <p:cNvPr id="6636" name="Google Shape;6636;p23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637" name="Google Shape;6637;p237"/>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38" name="Google Shape;6638;p23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6639" name="Google Shape;6639;p237"/>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37"/>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37"/>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37"/>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37"/>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37"/>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37"/>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37"/>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37"/>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37"/>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37"/>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37"/>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37"/>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37"/>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37"/>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37"/>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37"/>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37"/>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37"/>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373" name="Shape 373"/>
        <p:cNvGrpSpPr/>
        <p:nvPr/>
      </p:nvGrpSpPr>
      <p:grpSpPr>
        <a:xfrm>
          <a:off x="0" y="0"/>
          <a:ext cx="0" cy="0"/>
          <a:chOff x="0" y="0"/>
          <a:chExt cx="0" cy="0"/>
        </a:xfrm>
      </p:grpSpPr>
      <p:sp>
        <p:nvSpPr>
          <p:cNvPr id="374" name="Google Shape;374;p25"/>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75" name="Google Shape;375;p25">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6" name="Google Shape;376;p25">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7" name="Google Shape;377;p25"/>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 name="Google Shape;378;p25">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9" name="Google Shape;379;p25">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0" name="Google Shape;380;p25"/>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1" name="Google Shape;381;p25">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82" name="Google Shape;382;p25">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3" name="Google Shape;383;p25"/>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4" name="Google Shape;384;p25">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85" name="Google Shape;385;p25">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 name="Google Shape;386;p25"/>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7" name="Google Shape;387;p2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5"/>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5"/>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 name="Google Shape;397;p25"/>
          <p:cNvGrpSpPr/>
          <p:nvPr/>
        </p:nvGrpSpPr>
        <p:grpSpPr>
          <a:xfrm>
            <a:off x="-1361400" y="1281988"/>
            <a:ext cx="2742124" cy="2742124"/>
            <a:chOff x="-1087568" y="-1126448"/>
            <a:chExt cx="2274300" cy="2274300"/>
          </a:xfrm>
        </p:grpSpPr>
        <p:sp>
          <p:nvSpPr>
            <p:cNvPr id="398" name="Google Shape;398;p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 name="Google Shape;402;p25"/>
          <p:cNvGrpSpPr/>
          <p:nvPr/>
        </p:nvGrpSpPr>
        <p:grpSpPr>
          <a:xfrm>
            <a:off x="7751225" y="1281988"/>
            <a:ext cx="2742124" cy="2742124"/>
            <a:chOff x="-1087568" y="-1126448"/>
            <a:chExt cx="2274300" cy="2274300"/>
          </a:xfrm>
        </p:grpSpPr>
        <p:sp>
          <p:nvSpPr>
            <p:cNvPr id="403" name="Google Shape;403;p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 name="Google Shape;407;p25"/>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5"/>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5"/>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6658" name="Shape 6658"/>
        <p:cNvGrpSpPr/>
        <p:nvPr/>
      </p:nvGrpSpPr>
      <p:grpSpPr>
        <a:xfrm>
          <a:off x="0" y="0"/>
          <a:ext cx="0" cy="0"/>
          <a:chOff x="0" y="0"/>
          <a:chExt cx="0" cy="0"/>
        </a:xfrm>
      </p:grpSpPr>
      <p:sp>
        <p:nvSpPr>
          <p:cNvPr id="6659" name="Google Shape;6659;p238"/>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6660" name="Google Shape;6660;p238"/>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61" name="Google Shape;6661;p238"/>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38"/>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38"/>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38"/>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3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3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3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3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238"/>
          <p:cNvGrpSpPr/>
          <p:nvPr/>
        </p:nvGrpSpPr>
        <p:grpSpPr>
          <a:xfrm>
            <a:off x="-1087568" y="-1126448"/>
            <a:ext cx="2274300" cy="2274300"/>
            <a:chOff x="-1087568" y="-1126448"/>
            <a:chExt cx="2274300" cy="2274300"/>
          </a:xfrm>
        </p:grpSpPr>
        <p:sp>
          <p:nvSpPr>
            <p:cNvPr id="6670" name="Google Shape;6670;p23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3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3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3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238"/>
          <p:cNvGrpSpPr/>
          <p:nvPr/>
        </p:nvGrpSpPr>
        <p:grpSpPr>
          <a:xfrm>
            <a:off x="8000382" y="4004977"/>
            <a:ext cx="2274300" cy="2274300"/>
            <a:chOff x="-1087568" y="-1126448"/>
            <a:chExt cx="2274300" cy="2274300"/>
          </a:xfrm>
        </p:grpSpPr>
        <p:sp>
          <p:nvSpPr>
            <p:cNvPr id="6675" name="Google Shape;6675;p23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3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3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3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9" name="Google Shape;6679;p238"/>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38"/>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38"/>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3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38"/>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38"/>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38"/>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38"/>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38"/>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38"/>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3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38"/>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6691" name="Shape 6691"/>
        <p:cNvGrpSpPr/>
        <p:nvPr/>
      </p:nvGrpSpPr>
      <p:grpSpPr>
        <a:xfrm>
          <a:off x="0" y="0"/>
          <a:ext cx="0" cy="0"/>
          <a:chOff x="0" y="0"/>
          <a:chExt cx="0" cy="0"/>
        </a:xfrm>
      </p:grpSpPr>
      <p:sp>
        <p:nvSpPr>
          <p:cNvPr id="6692" name="Google Shape;6692;p239"/>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3" name="Google Shape;6693;p239"/>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4" name="Google Shape;6694;p239"/>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95" name="Google Shape;6695;p239"/>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6" name="Google Shape;6696;p239"/>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7" name="Google Shape;6697;p239"/>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39"/>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39"/>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39"/>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39"/>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39"/>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39"/>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39"/>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39"/>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39"/>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39"/>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39"/>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39"/>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39"/>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39"/>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39"/>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39"/>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39"/>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39"/>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39"/>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39"/>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39"/>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39"/>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3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721" name="Google Shape;6721;p23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3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3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3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3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3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3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3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9" name="Google Shape;6729;p239"/>
          <p:cNvGrpSpPr/>
          <p:nvPr/>
        </p:nvGrpSpPr>
        <p:grpSpPr>
          <a:xfrm flipH="1">
            <a:off x="7951632" y="-1126448"/>
            <a:ext cx="2274300" cy="2274300"/>
            <a:chOff x="-1087568" y="-1126448"/>
            <a:chExt cx="2274300" cy="2274300"/>
          </a:xfrm>
        </p:grpSpPr>
        <p:sp>
          <p:nvSpPr>
            <p:cNvPr id="6730" name="Google Shape;6730;p2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239"/>
          <p:cNvGrpSpPr/>
          <p:nvPr/>
        </p:nvGrpSpPr>
        <p:grpSpPr>
          <a:xfrm flipH="1">
            <a:off x="-1136318" y="4004977"/>
            <a:ext cx="2274300" cy="2274300"/>
            <a:chOff x="-1087568" y="-1126448"/>
            <a:chExt cx="2274300" cy="2274300"/>
          </a:xfrm>
        </p:grpSpPr>
        <p:sp>
          <p:nvSpPr>
            <p:cNvPr id="6735" name="Google Shape;6735;p2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9" name="Google Shape;6739;p23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3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3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3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3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3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3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3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3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3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3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3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3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6752" name="Shape 6752"/>
        <p:cNvGrpSpPr/>
        <p:nvPr/>
      </p:nvGrpSpPr>
      <p:grpSpPr>
        <a:xfrm>
          <a:off x="0" y="0"/>
          <a:ext cx="0" cy="0"/>
          <a:chOff x="0" y="0"/>
          <a:chExt cx="0" cy="0"/>
        </a:xfrm>
      </p:grpSpPr>
      <p:sp>
        <p:nvSpPr>
          <p:cNvPr id="6753" name="Google Shape;6753;p240"/>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754" name="Google Shape;6754;p24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4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4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4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8" name="Google Shape;6758;p240"/>
          <p:cNvGrpSpPr/>
          <p:nvPr/>
        </p:nvGrpSpPr>
        <p:grpSpPr>
          <a:xfrm>
            <a:off x="-1134868" y="-1133248"/>
            <a:ext cx="2274300" cy="2274300"/>
            <a:chOff x="-1087568" y="-1126448"/>
            <a:chExt cx="2274300" cy="2274300"/>
          </a:xfrm>
        </p:grpSpPr>
        <p:sp>
          <p:nvSpPr>
            <p:cNvPr id="6759" name="Google Shape;6759;p2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3" name="Google Shape;6763;p24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4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4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4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4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40"/>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40"/>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40"/>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40"/>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240"/>
          <p:cNvGrpSpPr/>
          <p:nvPr/>
        </p:nvGrpSpPr>
        <p:grpSpPr>
          <a:xfrm rot="10800000">
            <a:off x="8040350" y="4025570"/>
            <a:ext cx="2274300" cy="2274300"/>
            <a:chOff x="-1087568" y="-1126448"/>
            <a:chExt cx="2274300" cy="2274300"/>
          </a:xfrm>
        </p:grpSpPr>
        <p:sp>
          <p:nvSpPr>
            <p:cNvPr id="6773" name="Google Shape;6773;p2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240"/>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40"/>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40"/>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40"/>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6781" name="Shape 6781"/>
        <p:cNvGrpSpPr/>
        <p:nvPr/>
      </p:nvGrpSpPr>
      <p:grpSpPr>
        <a:xfrm>
          <a:off x="0" y="0"/>
          <a:ext cx="0" cy="0"/>
          <a:chOff x="0" y="0"/>
          <a:chExt cx="0" cy="0"/>
        </a:xfrm>
      </p:grpSpPr>
      <p:sp>
        <p:nvSpPr>
          <p:cNvPr id="6782" name="Google Shape;6782;p241"/>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783" name="Google Shape;6783;p241"/>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41"/>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41"/>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41"/>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41"/>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41"/>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41"/>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41"/>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41"/>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41"/>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41"/>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41"/>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41"/>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41"/>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41"/>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8" name="Google Shape;6798;p241"/>
          <p:cNvGrpSpPr/>
          <p:nvPr/>
        </p:nvGrpSpPr>
        <p:grpSpPr>
          <a:xfrm rot="-5400000">
            <a:off x="5494129" y="-3584126"/>
            <a:ext cx="7174183" cy="7174183"/>
            <a:chOff x="-3791416" y="-1218645"/>
            <a:chExt cx="7569300" cy="7569300"/>
          </a:xfrm>
        </p:grpSpPr>
        <p:sp>
          <p:nvSpPr>
            <p:cNvPr id="6799" name="Google Shape;6799;p24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4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4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4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4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6804" name="Shape 6804"/>
        <p:cNvGrpSpPr/>
        <p:nvPr/>
      </p:nvGrpSpPr>
      <p:grpSpPr>
        <a:xfrm>
          <a:off x="0" y="0"/>
          <a:ext cx="0" cy="0"/>
          <a:chOff x="0" y="0"/>
          <a:chExt cx="0" cy="0"/>
        </a:xfrm>
      </p:grpSpPr>
      <p:sp>
        <p:nvSpPr>
          <p:cNvPr id="6805" name="Google Shape;6805;p242"/>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6806" name="Google Shape;6806;p242"/>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42"/>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4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4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42"/>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42"/>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42"/>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42"/>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4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4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42"/>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4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8" name="Google Shape;6818;p242"/>
          <p:cNvGrpSpPr/>
          <p:nvPr/>
        </p:nvGrpSpPr>
        <p:grpSpPr>
          <a:xfrm>
            <a:off x="-1074487" y="-989812"/>
            <a:ext cx="11292974" cy="7049036"/>
            <a:chOff x="-1074487" y="-989812"/>
            <a:chExt cx="11292974" cy="7049036"/>
          </a:xfrm>
        </p:grpSpPr>
        <p:grpSp>
          <p:nvGrpSpPr>
            <p:cNvPr id="6819" name="Google Shape;6819;p242"/>
            <p:cNvGrpSpPr/>
            <p:nvPr/>
          </p:nvGrpSpPr>
          <p:grpSpPr>
            <a:xfrm>
              <a:off x="7476363" y="3317101"/>
              <a:ext cx="2742124" cy="2742124"/>
              <a:chOff x="-1087568" y="-1126448"/>
              <a:chExt cx="2274300" cy="2274300"/>
            </a:xfrm>
          </p:grpSpPr>
          <p:sp>
            <p:nvSpPr>
              <p:cNvPr id="6820" name="Google Shape;6820;p2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242"/>
            <p:cNvGrpSpPr/>
            <p:nvPr/>
          </p:nvGrpSpPr>
          <p:grpSpPr>
            <a:xfrm>
              <a:off x="-1074487" y="-989812"/>
              <a:ext cx="2742124" cy="2742124"/>
              <a:chOff x="-1087568" y="-1126448"/>
              <a:chExt cx="2274300" cy="2274300"/>
            </a:xfrm>
          </p:grpSpPr>
          <p:sp>
            <p:nvSpPr>
              <p:cNvPr id="6825" name="Google Shape;6825;p2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29" name="Google Shape;6829;p242"/>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42"/>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42"/>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42"/>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4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4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42"/>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4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4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42"/>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42"/>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42"/>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4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6842" name="Shape 6842"/>
        <p:cNvGrpSpPr/>
        <p:nvPr/>
      </p:nvGrpSpPr>
      <p:grpSpPr>
        <a:xfrm>
          <a:off x="0" y="0"/>
          <a:ext cx="0" cy="0"/>
          <a:chOff x="0" y="0"/>
          <a:chExt cx="0" cy="0"/>
        </a:xfrm>
      </p:grpSpPr>
      <p:sp>
        <p:nvSpPr>
          <p:cNvPr id="6843" name="Google Shape;6843;p243"/>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6844" name="Google Shape;6844;p243"/>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845" name="Google Shape;6845;p243"/>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43"/>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43"/>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4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43"/>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43"/>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43"/>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43"/>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43"/>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4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43"/>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43"/>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43"/>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4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4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43"/>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43"/>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2" name="Google Shape;6862;p243"/>
          <p:cNvGrpSpPr/>
          <p:nvPr/>
        </p:nvGrpSpPr>
        <p:grpSpPr>
          <a:xfrm>
            <a:off x="-1461648" y="390277"/>
            <a:ext cx="4362945" cy="4362945"/>
            <a:chOff x="-3791416" y="-1218645"/>
            <a:chExt cx="7569300" cy="7569300"/>
          </a:xfrm>
        </p:grpSpPr>
        <p:sp>
          <p:nvSpPr>
            <p:cNvPr id="6863" name="Google Shape;6863;p24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4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4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4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4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6868" name="Shape 6868"/>
        <p:cNvGrpSpPr/>
        <p:nvPr/>
      </p:nvGrpSpPr>
      <p:grpSpPr>
        <a:xfrm>
          <a:off x="0" y="0"/>
          <a:ext cx="0" cy="0"/>
          <a:chOff x="0" y="0"/>
          <a:chExt cx="0" cy="0"/>
        </a:xfrm>
      </p:grpSpPr>
      <p:sp>
        <p:nvSpPr>
          <p:cNvPr id="6869" name="Google Shape;6869;p244"/>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70" name="Google Shape;6870;p244"/>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44"/>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44"/>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4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4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4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4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4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44"/>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44"/>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4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44"/>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44"/>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44"/>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44"/>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44"/>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6886" name="Shape 6886"/>
        <p:cNvGrpSpPr/>
        <p:nvPr/>
      </p:nvGrpSpPr>
      <p:grpSpPr>
        <a:xfrm>
          <a:off x="0" y="0"/>
          <a:ext cx="0" cy="0"/>
          <a:chOff x="0" y="0"/>
          <a:chExt cx="0" cy="0"/>
        </a:xfrm>
      </p:grpSpPr>
      <p:sp>
        <p:nvSpPr>
          <p:cNvPr id="6887" name="Google Shape;6887;p245"/>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888" name="Google Shape;6888;p245"/>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889" name="Google Shape;6889;p245"/>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45"/>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45"/>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45"/>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45"/>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45"/>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4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4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4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4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4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4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1" name="Google Shape;6901;p245"/>
          <p:cNvGrpSpPr/>
          <p:nvPr/>
        </p:nvGrpSpPr>
        <p:grpSpPr>
          <a:xfrm flipH="1">
            <a:off x="-1074487" y="-989812"/>
            <a:ext cx="11292974" cy="7049036"/>
            <a:chOff x="-1074487" y="-989812"/>
            <a:chExt cx="11292974" cy="7049036"/>
          </a:xfrm>
        </p:grpSpPr>
        <p:grpSp>
          <p:nvGrpSpPr>
            <p:cNvPr id="6902" name="Google Shape;6902;p245"/>
            <p:cNvGrpSpPr/>
            <p:nvPr/>
          </p:nvGrpSpPr>
          <p:grpSpPr>
            <a:xfrm>
              <a:off x="7476363" y="3317101"/>
              <a:ext cx="2742124" cy="2742124"/>
              <a:chOff x="-1087568" y="-1126448"/>
              <a:chExt cx="2274300" cy="2274300"/>
            </a:xfrm>
          </p:grpSpPr>
          <p:sp>
            <p:nvSpPr>
              <p:cNvPr id="6903" name="Google Shape;6903;p2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245"/>
            <p:cNvGrpSpPr/>
            <p:nvPr/>
          </p:nvGrpSpPr>
          <p:grpSpPr>
            <a:xfrm>
              <a:off x="-1074487" y="-989812"/>
              <a:ext cx="2742124" cy="2742124"/>
              <a:chOff x="-1087568" y="-1126448"/>
              <a:chExt cx="2274300" cy="2274300"/>
            </a:xfrm>
          </p:grpSpPr>
          <p:sp>
            <p:nvSpPr>
              <p:cNvPr id="6908" name="Google Shape;6908;p2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12" name="Google Shape;6912;p24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45"/>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45"/>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45"/>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45"/>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45"/>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45"/>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45"/>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45"/>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45"/>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4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45"/>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6924" name="Shape 6924"/>
        <p:cNvGrpSpPr/>
        <p:nvPr/>
      </p:nvGrpSpPr>
      <p:grpSpPr>
        <a:xfrm>
          <a:off x="0" y="0"/>
          <a:ext cx="0" cy="0"/>
          <a:chOff x="0" y="0"/>
          <a:chExt cx="0" cy="0"/>
        </a:xfrm>
      </p:grpSpPr>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6925" name="Shape 6925"/>
        <p:cNvGrpSpPr/>
        <p:nvPr/>
      </p:nvGrpSpPr>
      <p:grpSpPr>
        <a:xfrm>
          <a:off x="0" y="0"/>
          <a:ext cx="0" cy="0"/>
          <a:chOff x="0" y="0"/>
          <a:chExt cx="0" cy="0"/>
        </a:xfrm>
      </p:grpSpPr>
      <p:sp>
        <p:nvSpPr>
          <p:cNvPr id="6926" name="Google Shape;6926;p247"/>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927" name="Google Shape;6927;p247">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28" name="Google Shape;6928;p247">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29" name="Google Shape;6929;p247"/>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0" name="Google Shape;6930;p247">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1" name="Google Shape;6931;p247">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2" name="Google Shape;6932;p247"/>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3" name="Google Shape;6933;p247">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4" name="Google Shape;6934;p247">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5" name="Google Shape;6935;p247"/>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6" name="Google Shape;6936;p247">
            <a:hlinkClick action="ppaction://hlinksldjump" r:id="rId2"/>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7" name="Google Shape;6937;p247">
            <a:hlinkClick action="ppaction://hlinksldjump" r:id="rId3"/>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8" name="Google Shape;6938;p247"/>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9" name="Google Shape;6939;p247"/>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47"/>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47"/>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47"/>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47"/>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47"/>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47"/>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47"/>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4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4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9" name="Google Shape;6949;p247"/>
          <p:cNvGrpSpPr/>
          <p:nvPr/>
        </p:nvGrpSpPr>
        <p:grpSpPr>
          <a:xfrm>
            <a:off x="-1361400" y="1281988"/>
            <a:ext cx="2742124" cy="2742124"/>
            <a:chOff x="-1087568" y="-1126448"/>
            <a:chExt cx="2274300" cy="2274300"/>
          </a:xfrm>
        </p:grpSpPr>
        <p:sp>
          <p:nvSpPr>
            <p:cNvPr id="6950" name="Google Shape;6950;p2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247"/>
          <p:cNvGrpSpPr/>
          <p:nvPr/>
        </p:nvGrpSpPr>
        <p:grpSpPr>
          <a:xfrm>
            <a:off x="7751225" y="1281988"/>
            <a:ext cx="2742124" cy="2742124"/>
            <a:chOff x="-1087568" y="-1126448"/>
            <a:chExt cx="2274300" cy="2274300"/>
          </a:xfrm>
        </p:grpSpPr>
        <p:sp>
          <p:nvSpPr>
            <p:cNvPr id="6955" name="Google Shape;6955;p2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9" name="Google Shape;6959;p247"/>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4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47"/>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4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47"/>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47"/>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4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4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47"/>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47"/>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4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47"/>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419" name="Shape 419"/>
        <p:cNvGrpSpPr/>
        <p:nvPr/>
      </p:nvGrpSpPr>
      <p:grpSpPr>
        <a:xfrm>
          <a:off x="0" y="0"/>
          <a:ext cx="0" cy="0"/>
          <a:chOff x="0" y="0"/>
          <a:chExt cx="0" cy="0"/>
        </a:xfrm>
      </p:grpSpPr>
      <p:sp>
        <p:nvSpPr>
          <p:cNvPr id="420" name="Google Shape;420;p26"/>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21" name="Google Shape;421;p26"/>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22" name="Google Shape;422;p26"/>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23" name="Google Shape;423;p26"/>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6"/>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6"/>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6"/>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6"/>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6"/>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6"/>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6"/>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6"/>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6"/>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6"/>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6"/>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6"/>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6"/>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6"/>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6"/>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 name="Google Shape;439;p26"/>
          <p:cNvGrpSpPr/>
          <p:nvPr/>
        </p:nvGrpSpPr>
        <p:grpSpPr>
          <a:xfrm>
            <a:off x="5493609" y="1473250"/>
            <a:ext cx="7174183" cy="7174183"/>
            <a:chOff x="-3791416" y="-1218645"/>
            <a:chExt cx="7569300" cy="7569300"/>
          </a:xfrm>
        </p:grpSpPr>
        <p:sp>
          <p:nvSpPr>
            <p:cNvPr id="440" name="Google Shape;440;p2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6971" name="Shape 6971"/>
        <p:cNvGrpSpPr/>
        <p:nvPr/>
      </p:nvGrpSpPr>
      <p:grpSpPr>
        <a:xfrm>
          <a:off x="0" y="0"/>
          <a:ext cx="0" cy="0"/>
          <a:chOff x="0" y="0"/>
          <a:chExt cx="0" cy="0"/>
        </a:xfrm>
      </p:grpSpPr>
      <p:sp>
        <p:nvSpPr>
          <p:cNvPr id="6972" name="Google Shape;6972;p248"/>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73" name="Google Shape;6973;p248"/>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974" name="Google Shape;6974;p248"/>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6975" name="Google Shape;6975;p248"/>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48"/>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48"/>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48"/>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48"/>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48"/>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48"/>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48"/>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48"/>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48"/>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48"/>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48"/>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48"/>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48"/>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48"/>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48"/>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1" name="Google Shape;6991;p248"/>
          <p:cNvGrpSpPr/>
          <p:nvPr/>
        </p:nvGrpSpPr>
        <p:grpSpPr>
          <a:xfrm>
            <a:off x="5493609" y="1473250"/>
            <a:ext cx="7174183" cy="7174183"/>
            <a:chOff x="-3791416" y="-1218645"/>
            <a:chExt cx="7569300" cy="7569300"/>
          </a:xfrm>
        </p:grpSpPr>
        <p:sp>
          <p:nvSpPr>
            <p:cNvPr id="6992" name="Google Shape;6992;p24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4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4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4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4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6997" name="Shape 6997"/>
        <p:cNvGrpSpPr/>
        <p:nvPr/>
      </p:nvGrpSpPr>
      <p:grpSpPr>
        <a:xfrm>
          <a:off x="0" y="0"/>
          <a:ext cx="0" cy="0"/>
          <a:chOff x="0" y="0"/>
          <a:chExt cx="0" cy="0"/>
        </a:xfrm>
      </p:grpSpPr>
      <p:sp>
        <p:nvSpPr>
          <p:cNvPr id="6998" name="Google Shape;6998;p249"/>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99" name="Google Shape;6999;p249"/>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000" name="Google Shape;7000;p249"/>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001" name="Google Shape;7001;p249"/>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49"/>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49"/>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49"/>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49"/>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49"/>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49"/>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4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49"/>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49"/>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49"/>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4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49"/>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49"/>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4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4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49"/>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49"/>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9" name="Google Shape;7019;p249"/>
          <p:cNvGrpSpPr/>
          <p:nvPr/>
        </p:nvGrpSpPr>
        <p:grpSpPr>
          <a:xfrm>
            <a:off x="-1461648" y="390277"/>
            <a:ext cx="4362945" cy="4362945"/>
            <a:chOff x="-3791416" y="-1218645"/>
            <a:chExt cx="7569300" cy="7569300"/>
          </a:xfrm>
        </p:grpSpPr>
        <p:sp>
          <p:nvSpPr>
            <p:cNvPr id="7020" name="Google Shape;7020;p24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4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4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4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4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7025" name="Shape 7025"/>
        <p:cNvGrpSpPr/>
        <p:nvPr/>
      </p:nvGrpSpPr>
      <p:grpSpPr>
        <a:xfrm>
          <a:off x="0" y="0"/>
          <a:ext cx="0" cy="0"/>
          <a:chOff x="0" y="0"/>
          <a:chExt cx="0" cy="0"/>
        </a:xfrm>
      </p:grpSpPr>
      <p:sp>
        <p:nvSpPr>
          <p:cNvPr id="7026" name="Google Shape;7026;p250"/>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027" name="Google Shape;7027;p250"/>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028" name="Google Shape;7028;p250"/>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029" name="Google Shape;7029;p250"/>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5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5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50"/>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50"/>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5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5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50"/>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5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50"/>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5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50"/>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50"/>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5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5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50"/>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50"/>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5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50"/>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8" name="Google Shape;7048;p250"/>
          <p:cNvGrpSpPr/>
          <p:nvPr/>
        </p:nvGrpSpPr>
        <p:grpSpPr>
          <a:xfrm>
            <a:off x="-1683724" y="860819"/>
            <a:ext cx="3380065" cy="3379837"/>
            <a:chOff x="-1087568" y="-1126448"/>
            <a:chExt cx="2274300" cy="2274300"/>
          </a:xfrm>
        </p:grpSpPr>
        <p:sp>
          <p:nvSpPr>
            <p:cNvPr id="7049" name="Google Shape;7049;p2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250"/>
          <p:cNvGrpSpPr/>
          <p:nvPr/>
        </p:nvGrpSpPr>
        <p:grpSpPr>
          <a:xfrm>
            <a:off x="7447651" y="860819"/>
            <a:ext cx="3380065" cy="3379837"/>
            <a:chOff x="-1087568" y="-1126448"/>
            <a:chExt cx="2274300" cy="2274300"/>
          </a:xfrm>
        </p:grpSpPr>
        <p:sp>
          <p:nvSpPr>
            <p:cNvPr id="7054" name="Google Shape;7054;p2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250"/>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7059" name="Shape 7059"/>
        <p:cNvGrpSpPr/>
        <p:nvPr/>
      </p:nvGrpSpPr>
      <p:grpSpPr>
        <a:xfrm>
          <a:off x="0" y="0"/>
          <a:ext cx="0" cy="0"/>
          <a:chOff x="0" y="0"/>
          <a:chExt cx="0" cy="0"/>
        </a:xfrm>
      </p:grpSpPr>
      <p:sp>
        <p:nvSpPr>
          <p:cNvPr id="7060" name="Google Shape;7060;p251"/>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061" name="Google Shape;7061;p251"/>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062" name="Google Shape;7062;p251"/>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51"/>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51"/>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51"/>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51"/>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51"/>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51"/>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51"/>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51"/>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51"/>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51"/>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51"/>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51"/>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51"/>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51"/>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51"/>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51"/>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51"/>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51"/>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51"/>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51"/>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51"/>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51"/>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51"/>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51"/>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51"/>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51"/>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51"/>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51"/>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1" name="Google Shape;7091;p251"/>
          <p:cNvGrpSpPr/>
          <p:nvPr/>
        </p:nvGrpSpPr>
        <p:grpSpPr>
          <a:xfrm>
            <a:off x="3434850" y="-1133248"/>
            <a:ext cx="2274300" cy="7430025"/>
            <a:chOff x="3421695" y="-1133248"/>
            <a:chExt cx="2274300" cy="7430025"/>
          </a:xfrm>
        </p:grpSpPr>
        <p:grpSp>
          <p:nvGrpSpPr>
            <p:cNvPr id="7092" name="Google Shape;7092;p251"/>
            <p:cNvGrpSpPr/>
            <p:nvPr/>
          </p:nvGrpSpPr>
          <p:grpSpPr>
            <a:xfrm>
              <a:off x="3421695" y="-1133248"/>
              <a:ext cx="2274300" cy="2274300"/>
              <a:chOff x="-1087568" y="-1126448"/>
              <a:chExt cx="2274300" cy="2274300"/>
            </a:xfrm>
          </p:grpSpPr>
          <p:sp>
            <p:nvSpPr>
              <p:cNvPr id="7093" name="Google Shape;7093;p2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251"/>
            <p:cNvGrpSpPr/>
            <p:nvPr/>
          </p:nvGrpSpPr>
          <p:grpSpPr>
            <a:xfrm>
              <a:off x="3421695" y="4022477"/>
              <a:ext cx="2274300" cy="2274300"/>
              <a:chOff x="-1087568" y="-1126448"/>
              <a:chExt cx="2274300" cy="2274300"/>
            </a:xfrm>
          </p:grpSpPr>
          <p:sp>
            <p:nvSpPr>
              <p:cNvPr id="7098" name="Google Shape;7098;p2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02" name="Google Shape;7102;p25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51"/>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51"/>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51"/>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51"/>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5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51"/>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51"/>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51"/>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51"/>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51"/>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51"/>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51"/>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7115" name="Shape 7115"/>
        <p:cNvGrpSpPr/>
        <p:nvPr/>
      </p:nvGrpSpPr>
      <p:grpSpPr>
        <a:xfrm>
          <a:off x="0" y="0"/>
          <a:ext cx="0" cy="0"/>
          <a:chOff x="0" y="0"/>
          <a:chExt cx="0" cy="0"/>
        </a:xfrm>
      </p:grpSpPr>
      <p:sp>
        <p:nvSpPr>
          <p:cNvPr id="7116" name="Google Shape;7116;p252"/>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17" name="Google Shape;7117;p252"/>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52"/>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52"/>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52"/>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52"/>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52"/>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52"/>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52"/>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52"/>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52"/>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52"/>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52"/>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52"/>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52"/>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52"/>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52"/>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52"/>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4" name="Google Shape;7134;p252"/>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5" name="Google Shape;7135;p252"/>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6" name="Google Shape;7136;p252"/>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7" name="Google Shape;7137;p252"/>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8" name="Google Shape;7138;p252"/>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9" name="Google Shape;7139;p252"/>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0" name="Google Shape;7140;p252"/>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1" name="Google Shape;7141;p252"/>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2" name="Google Shape;7142;p252"/>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43" name="Google Shape;7143;p252"/>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44" name="Google Shape;7144;p252"/>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7145" name="Shape 7145"/>
        <p:cNvGrpSpPr/>
        <p:nvPr/>
      </p:nvGrpSpPr>
      <p:grpSpPr>
        <a:xfrm>
          <a:off x="0" y="0"/>
          <a:ext cx="0" cy="0"/>
          <a:chOff x="0" y="0"/>
          <a:chExt cx="0" cy="0"/>
        </a:xfrm>
      </p:grpSpPr>
      <p:sp>
        <p:nvSpPr>
          <p:cNvPr id="7146" name="Google Shape;7146;p253"/>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47" name="Google Shape;7147;p253"/>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48" name="Google Shape;7148;p253"/>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49" name="Google Shape;7149;p253"/>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50" name="Google Shape;7150;p253"/>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51" name="Google Shape;7151;p253"/>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52" name="Google Shape;7152;p253"/>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53"/>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154" name="Google Shape;7154;p253"/>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53"/>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53"/>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53"/>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5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5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5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5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253"/>
          <p:cNvGrpSpPr/>
          <p:nvPr/>
        </p:nvGrpSpPr>
        <p:grpSpPr>
          <a:xfrm>
            <a:off x="-1081493" y="-1126448"/>
            <a:ext cx="2274300" cy="2274300"/>
            <a:chOff x="-1087568" y="-1126448"/>
            <a:chExt cx="2274300" cy="2274300"/>
          </a:xfrm>
        </p:grpSpPr>
        <p:sp>
          <p:nvSpPr>
            <p:cNvPr id="7163" name="Google Shape;7163;p2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253"/>
          <p:cNvGrpSpPr/>
          <p:nvPr/>
        </p:nvGrpSpPr>
        <p:grpSpPr>
          <a:xfrm>
            <a:off x="8006457" y="4004977"/>
            <a:ext cx="2274300" cy="2274300"/>
            <a:chOff x="-1087568" y="-1126448"/>
            <a:chExt cx="2274300" cy="2274300"/>
          </a:xfrm>
        </p:grpSpPr>
        <p:sp>
          <p:nvSpPr>
            <p:cNvPr id="7168" name="Google Shape;7168;p2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2" name="Google Shape;7172;p253"/>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5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53"/>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53"/>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53"/>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5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53"/>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5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5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53"/>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53"/>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53"/>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53"/>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7185" name="Shape 7185"/>
        <p:cNvGrpSpPr/>
        <p:nvPr/>
      </p:nvGrpSpPr>
      <p:grpSpPr>
        <a:xfrm>
          <a:off x="0" y="0"/>
          <a:ext cx="0" cy="0"/>
          <a:chOff x="0" y="0"/>
          <a:chExt cx="0" cy="0"/>
        </a:xfrm>
      </p:grpSpPr>
      <p:sp>
        <p:nvSpPr>
          <p:cNvPr id="7186" name="Google Shape;7186;p254"/>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87" name="Google Shape;7187;p254"/>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54"/>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54"/>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5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5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5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54"/>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5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5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5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54"/>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54"/>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54"/>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54"/>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54"/>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54"/>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54"/>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54"/>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54"/>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7206" name="Shape 7206"/>
        <p:cNvGrpSpPr/>
        <p:nvPr/>
      </p:nvGrpSpPr>
      <p:grpSpPr>
        <a:xfrm>
          <a:off x="0" y="0"/>
          <a:ext cx="0" cy="0"/>
          <a:chOff x="0" y="0"/>
          <a:chExt cx="0" cy="0"/>
        </a:xfrm>
      </p:grpSpPr>
      <p:sp>
        <p:nvSpPr>
          <p:cNvPr id="7207" name="Google Shape;7207;p255"/>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08" name="Google Shape;7208;p25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209" name="Google Shape;7209;p25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5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5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5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5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5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5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5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7" name="Google Shape;7217;p255"/>
          <p:cNvGrpSpPr/>
          <p:nvPr/>
        </p:nvGrpSpPr>
        <p:grpSpPr>
          <a:xfrm flipH="1">
            <a:off x="7951632" y="-1126448"/>
            <a:ext cx="2274300" cy="2274300"/>
            <a:chOff x="-1087568" y="-1126448"/>
            <a:chExt cx="2274300" cy="2274300"/>
          </a:xfrm>
        </p:grpSpPr>
        <p:sp>
          <p:nvSpPr>
            <p:cNvPr id="7218" name="Google Shape;7218;p2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255"/>
          <p:cNvGrpSpPr/>
          <p:nvPr/>
        </p:nvGrpSpPr>
        <p:grpSpPr>
          <a:xfrm flipH="1">
            <a:off x="-1136318" y="4004977"/>
            <a:ext cx="2274300" cy="2274300"/>
            <a:chOff x="-1087568" y="-1126448"/>
            <a:chExt cx="2274300" cy="2274300"/>
          </a:xfrm>
        </p:grpSpPr>
        <p:sp>
          <p:nvSpPr>
            <p:cNvPr id="7223" name="Google Shape;7223;p2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7" name="Google Shape;7227;p25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5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5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5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5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5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5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5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5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5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5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5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5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7240" name="Shape 7240"/>
        <p:cNvGrpSpPr/>
        <p:nvPr/>
      </p:nvGrpSpPr>
      <p:grpSpPr>
        <a:xfrm>
          <a:off x="0" y="0"/>
          <a:ext cx="0" cy="0"/>
          <a:chOff x="0" y="0"/>
          <a:chExt cx="0" cy="0"/>
        </a:xfrm>
      </p:grpSpPr>
      <p:sp>
        <p:nvSpPr>
          <p:cNvPr id="7241" name="Google Shape;7241;p256"/>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242" name="Google Shape;7242;p256"/>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7243" name="Google Shape;7243;p256"/>
          <p:cNvGrpSpPr/>
          <p:nvPr/>
        </p:nvGrpSpPr>
        <p:grpSpPr>
          <a:xfrm>
            <a:off x="4912443" y="1017517"/>
            <a:ext cx="5839715" cy="5839715"/>
            <a:chOff x="-3791416" y="-1218645"/>
            <a:chExt cx="7569300" cy="7569300"/>
          </a:xfrm>
        </p:grpSpPr>
        <p:sp>
          <p:nvSpPr>
            <p:cNvPr id="7244" name="Google Shape;7244;p2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5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9" name="Google Shape;7249;p25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5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5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5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56"/>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56"/>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56"/>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5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56"/>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56"/>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56"/>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56"/>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56"/>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5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56"/>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56"/>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56"/>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7266" name="Shape 7266"/>
        <p:cNvGrpSpPr/>
        <p:nvPr/>
      </p:nvGrpSpPr>
      <p:grpSpPr>
        <a:xfrm>
          <a:off x="0" y="0"/>
          <a:ext cx="0" cy="0"/>
          <a:chOff x="0" y="0"/>
          <a:chExt cx="0" cy="0"/>
        </a:xfrm>
      </p:grpSpPr>
      <p:sp>
        <p:nvSpPr>
          <p:cNvPr id="7267" name="Google Shape;7267;p257"/>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68" name="Google Shape;7268;p257"/>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69" name="Google Shape;7269;p25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5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5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5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5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5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57"/>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57"/>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57"/>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57"/>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57"/>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57"/>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57"/>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57"/>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57"/>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57"/>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445" name="Shape 445"/>
        <p:cNvGrpSpPr/>
        <p:nvPr/>
      </p:nvGrpSpPr>
      <p:grpSpPr>
        <a:xfrm>
          <a:off x="0" y="0"/>
          <a:ext cx="0" cy="0"/>
          <a:chOff x="0" y="0"/>
          <a:chExt cx="0" cy="0"/>
        </a:xfrm>
      </p:grpSpPr>
      <p:sp>
        <p:nvSpPr>
          <p:cNvPr id="446" name="Google Shape;446;p2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7" name="Google Shape;447;p27"/>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8" name="Google Shape;448;p2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49" name="Google Shape;449;p27"/>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7"/>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7"/>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7"/>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7"/>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7"/>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7"/>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7"/>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7"/>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7"/>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7"/>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7"/>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 name="Google Shape;467;p27"/>
          <p:cNvGrpSpPr/>
          <p:nvPr/>
        </p:nvGrpSpPr>
        <p:grpSpPr>
          <a:xfrm>
            <a:off x="-1461648" y="390277"/>
            <a:ext cx="4362945" cy="4362945"/>
            <a:chOff x="-3791416" y="-1218645"/>
            <a:chExt cx="7569300" cy="7569300"/>
          </a:xfrm>
        </p:grpSpPr>
        <p:sp>
          <p:nvSpPr>
            <p:cNvPr id="468" name="Google Shape;468;p2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7285" name="Shape 7285"/>
        <p:cNvGrpSpPr/>
        <p:nvPr/>
      </p:nvGrpSpPr>
      <p:grpSpPr>
        <a:xfrm>
          <a:off x="0" y="0"/>
          <a:ext cx="0" cy="0"/>
          <a:chOff x="0" y="0"/>
          <a:chExt cx="0" cy="0"/>
        </a:xfrm>
      </p:grpSpPr>
      <p:sp>
        <p:nvSpPr>
          <p:cNvPr id="7286" name="Google Shape;7286;p258"/>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87" name="Google Shape;7287;p258"/>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7288" name="Google Shape;7288;p25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5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5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5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5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5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58"/>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58"/>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58"/>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58"/>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58"/>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58"/>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58"/>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58"/>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58"/>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7303" name="Shape 7303"/>
        <p:cNvGrpSpPr/>
        <p:nvPr/>
      </p:nvGrpSpPr>
      <p:grpSpPr>
        <a:xfrm>
          <a:off x="0" y="0"/>
          <a:ext cx="0" cy="0"/>
          <a:chOff x="0" y="0"/>
          <a:chExt cx="0" cy="0"/>
        </a:xfrm>
      </p:grpSpPr>
      <p:sp>
        <p:nvSpPr>
          <p:cNvPr id="7304" name="Google Shape;7304;p259"/>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7305" name="Google Shape;7305;p259"/>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7306" name="Google Shape;7306;p259"/>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59"/>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59"/>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59"/>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59"/>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59"/>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59"/>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59"/>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59"/>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59"/>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59"/>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59"/>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59"/>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59"/>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59"/>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59"/>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59"/>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7323" name="Shape 7323"/>
        <p:cNvGrpSpPr/>
        <p:nvPr/>
      </p:nvGrpSpPr>
      <p:grpSpPr>
        <a:xfrm>
          <a:off x="0" y="0"/>
          <a:ext cx="0" cy="0"/>
          <a:chOff x="0" y="0"/>
          <a:chExt cx="0" cy="0"/>
        </a:xfrm>
      </p:grpSpPr>
      <p:sp>
        <p:nvSpPr>
          <p:cNvPr id="7324" name="Google Shape;7324;p260"/>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25" name="Google Shape;7325;p260"/>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26" name="Google Shape;7326;p260"/>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60"/>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60"/>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60"/>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60"/>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60"/>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60"/>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60"/>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60"/>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60"/>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60"/>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60"/>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60"/>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60"/>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6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60"/>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60"/>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60"/>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60"/>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60"/>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60"/>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60"/>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60"/>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60"/>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60"/>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60"/>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7352" name="Shape 7352"/>
        <p:cNvGrpSpPr/>
        <p:nvPr/>
      </p:nvGrpSpPr>
      <p:grpSpPr>
        <a:xfrm>
          <a:off x="0" y="0"/>
          <a:ext cx="0" cy="0"/>
          <a:chOff x="0" y="0"/>
          <a:chExt cx="0" cy="0"/>
        </a:xfrm>
      </p:grpSpPr>
      <p:sp>
        <p:nvSpPr>
          <p:cNvPr id="7353" name="Google Shape;7353;p261"/>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4" name="Google Shape;7354;p261"/>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5" name="Google Shape;7355;p261"/>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56" name="Google Shape;7356;p261"/>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7" name="Google Shape;7357;p261"/>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8" name="Google Shape;7358;p261"/>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6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6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6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61"/>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6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6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61"/>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61"/>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61"/>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61"/>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61"/>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61"/>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61"/>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61"/>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61"/>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61"/>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61"/>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7376" name="Shape 7376"/>
        <p:cNvGrpSpPr/>
        <p:nvPr/>
      </p:nvGrpSpPr>
      <p:grpSpPr>
        <a:xfrm>
          <a:off x="0" y="0"/>
          <a:ext cx="0" cy="0"/>
          <a:chOff x="0" y="0"/>
          <a:chExt cx="0" cy="0"/>
        </a:xfrm>
      </p:grpSpPr>
      <p:sp>
        <p:nvSpPr>
          <p:cNvPr id="7377" name="Google Shape;7377;p262"/>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78" name="Google Shape;7378;p262"/>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79" name="Google Shape;7379;p262"/>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80" name="Google Shape;7380;p262"/>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81" name="Google Shape;7381;p26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6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6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6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6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6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6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6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6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6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6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6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6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6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6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7396" name="Shape 7396"/>
        <p:cNvGrpSpPr/>
        <p:nvPr/>
      </p:nvGrpSpPr>
      <p:grpSpPr>
        <a:xfrm>
          <a:off x="0" y="0"/>
          <a:ext cx="0" cy="0"/>
          <a:chOff x="0" y="0"/>
          <a:chExt cx="0" cy="0"/>
        </a:xfrm>
      </p:grpSpPr>
      <p:sp>
        <p:nvSpPr>
          <p:cNvPr id="7397" name="Google Shape;7397;p26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98" name="Google Shape;7398;p263"/>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99" name="Google Shape;7399;p263"/>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0" name="Google Shape;7400;p263"/>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1" name="Google Shape;7401;p263"/>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2" name="Google Shape;7402;p263"/>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3" name="Google Shape;7403;p263"/>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4" name="Google Shape;7404;p26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6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6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6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6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6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6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6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2" name="Google Shape;7412;p263"/>
          <p:cNvGrpSpPr/>
          <p:nvPr/>
        </p:nvGrpSpPr>
        <p:grpSpPr>
          <a:xfrm>
            <a:off x="-1134868" y="-1133248"/>
            <a:ext cx="2274300" cy="2274300"/>
            <a:chOff x="-1087568" y="-1126448"/>
            <a:chExt cx="2274300" cy="2274300"/>
          </a:xfrm>
        </p:grpSpPr>
        <p:sp>
          <p:nvSpPr>
            <p:cNvPr id="7413" name="Google Shape;7413;p26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6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6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6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7" name="Google Shape;7417;p26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6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6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263"/>
          <p:cNvGrpSpPr/>
          <p:nvPr/>
        </p:nvGrpSpPr>
        <p:grpSpPr>
          <a:xfrm>
            <a:off x="8020382" y="-1133248"/>
            <a:ext cx="2274300" cy="2274300"/>
            <a:chOff x="-1087568" y="-1126448"/>
            <a:chExt cx="2274300" cy="2274300"/>
          </a:xfrm>
        </p:grpSpPr>
        <p:sp>
          <p:nvSpPr>
            <p:cNvPr id="7421" name="Google Shape;7421;p26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6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6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6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5" name="Google Shape;7425;p26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6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6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6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6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6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6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7432" name="Shape 7432"/>
        <p:cNvGrpSpPr/>
        <p:nvPr/>
      </p:nvGrpSpPr>
      <p:grpSpPr>
        <a:xfrm>
          <a:off x="0" y="0"/>
          <a:ext cx="0" cy="0"/>
          <a:chOff x="0" y="0"/>
          <a:chExt cx="0" cy="0"/>
        </a:xfrm>
      </p:grpSpPr>
      <p:sp>
        <p:nvSpPr>
          <p:cNvPr id="7433" name="Google Shape;7433;p264"/>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34" name="Google Shape;7434;p264"/>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5" name="Google Shape;7435;p264"/>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6" name="Google Shape;7436;p264"/>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7" name="Google Shape;7437;p264"/>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8" name="Google Shape;7438;p264"/>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9" name="Google Shape;7439;p264"/>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0" name="Google Shape;7440;p264"/>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1" name="Google Shape;7441;p264"/>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2" name="Google Shape;7442;p264"/>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64"/>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6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64"/>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6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64"/>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6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64"/>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64"/>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64"/>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64"/>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64"/>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64"/>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64"/>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6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64"/>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64"/>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7459" name="Shape 7459"/>
        <p:cNvGrpSpPr/>
        <p:nvPr/>
      </p:nvGrpSpPr>
      <p:grpSpPr>
        <a:xfrm>
          <a:off x="0" y="0"/>
          <a:ext cx="0" cy="0"/>
          <a:chOff x="0" y="0"/>
          <a:chExt cx="0" cy="0"/>
        </a:xfrm>
      </p:grpSpPr>
      <p:sp>
        <p:nvSpPr>
          <p:cNvPr id="7460" name="Google Shape;7460;p265"/>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1" name="Google Shape;7461;p265"/>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2" name="Google Shape;7462;p265"/>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3" name="Google Shape;7463;p265"/>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4" name="Google Shape;7464;p265"/>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5" name="Google Shape;7465;p265"/>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6" name="Google Shape;7466;p265"/>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7" name="Google Shape;7467;p265"/>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8" name="Google Shape;7468;p265"/>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9" name="Google Shape;7469;p265"/>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70" name="Google Shape;7470;p265"/>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71" name="Google Shape;7471;p26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6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6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6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6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6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6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6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9" name="Google Shape;7479;p265"/>
          <p:cNvGrpSpPr/>
          <p:nvPr/>
        </p:nvGrpSpPr>
        <p:grpSpPr>
          <a:xfrm>
            <a:off x="-1134868" y="-1133248"/>
            <a:ext cx="2274300" cy="2274300"/>
            <a:chOff x="-1087568" y="-1126448"/>
            <a:chExt cx="2274300" cy="2274300"/>
          </a:xfrm>
        </p:grpSpPr>
        <p:sp>
          <p:nvSpPr>
            <p:cNvPr id="7480" name="Google Shape;7480;p2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4" name="Google Shape;7484;p26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6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6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7" name="Google Shape;7487;p265"/>
          <p:cNvGrpSpPr/>
          <p:nvPr/>
        </p:nvGrpSpPr>
        <p:grpSpPr>
          <a:xfrm>
            <a:off x="8020382" y="-1133248"/>
            <a:ext cx="2274300" cy="2274300"/>
            <a:chOff x="-1087568" y="-1126448"/>
            <a:chExt cx="2274300" cy="2274300"/>
          </a:xfrm>
        </p:grpSpPr>
        <p:sp>
          <p:nvSpPr>
            <p:cNvPr id="7488" name="Google Shape;7488;p2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2" name="Google Shape;7492;p26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6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6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6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6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6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6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7499" name="Shape 7499"/>
        <p:cNvGrpSpPr/>
        <p:nvPr/>
      </p:nvGrpSpPr>
      <p:grpSpPr>
        <a:xfrm>
          <a:off x="0" y="0"/>
          <a:ext cx="0" cy="0"/>
          <a:chOff x="0" y="0"/>
          <a:chExt cx="0" cy="0"/>
        </a:xfrm>
      </p:grpSpPr>
      <p:sp>
        <p:nvSpPr>
          <p:cNvPr id="7500" name="Google Shape;7500;p266"/>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501" name="Google Shape;7501;p266"/>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2" name="Google Shape;7502;p266"/>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3" name="Google Shape;7503;p266"/>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4" name="Google Shape;7504;p266"/>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5" name="Google Shape;7505;p266"/>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6" name="Google Shape;7506;p266"/>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7" name="Google Shape;7507;p266"/>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8" name="Google Shape;7508;p266"/>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9" name="Google Shape;7509;p266"/>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0" name="Google Shape;7510;p266"/>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1" name="Google Shape;7511;p266"/>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2" name="Google Shape;7512;p266"/>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3" name="Google Shape;7513;p266"/>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66"/>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66"/>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66"/>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66"/>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66"/>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66"/>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0" name="Google Shape;7520;p266"/>
          <p:cNvGrpSpPr/>
          <p:nvPr/>
        </p:nvGrpSpPr>
        <p:grpSpPr>
          <a:xfrm flipH="1" rot="10800000">
            <a:off x="-1134868" y="4003656"/>
            <a:ext cx="2274300" cy="2274300"/>
            <a:chOff x="-1087568" y="-1126448"/>
            <a:chExt cx="2274300" cy="2274300"/>
          </a:xfrm>
        </p:grpSpPr>
        <p:sp>
          <p:nvSpPr>
            <p:cNvPr id="7521" name="Google Shape;7521;p2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5" name="Google Shape;7525;p266"/>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66"/>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66"/>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8" name="Google Shape;7528;p266"/>
          <p:cNvGrpSpPr/>
          <p:nvPr/>
        </p:nvGrpSpPr>
        <p:grpSpPr>
          <a:xfrm flipH="1" rot="10800000">
            <a:off x="8020382" y="4003656"/>
            <a:ext cx="2274300" cy="2274300"/>
            <a:chOff x="-1087568" y="-1126448"/>
            <a:chExt cx="2274300" cy="2274300"/>
          </a:xfrm>
        </p:grpSpPr>
        <p:sp>
          <p:nvSpPr>
            <p:cNvPr id="7529" name="Google Shape;7529;p2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3" name="Google Shape;7533;p266"/>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66"/>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66"/>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66"/>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66"/>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66"/>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66"/>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66"/>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7541" name="Shape 7541"/>
        <p:cNvGrpSpPr/>
        <p:nvPr/>
      </p:nvGrpSpPr>
      <p:grpSpPr>
        <a:xfrm>
          <a:off x="0" y="0"/>
          <a:ext cx="0" cy="0"/>
          <a:chOff x="0" y="0"/>
          <a:chExt cx="0" cy="0"/>
        </a:xfrm>
      </p:grpSpPr>
      <p:grpSp>
        <p:nvGrpSpPr>
          <p:cNvPr id="7542" name="Google Shape;7542;p267"/>
          <p:cNvGrpSpPr/>
          <p:nvPr/>
        </p:nvGrpSpPr>
        <p:grpSpPr>
          <a:xfrm flipH="1">
            <a:off x="5565608" y="-1031450"/>
            <a:ext cx="7194900" cy="7194900"/>
            <a:chOff x="-3604212" y="-1031450"/>
            <a:chExt cx="7194900" cy="7194900"/>
          </a:xfrm>
        </p:grpSpPr>
        <p:sp>
          <p:nvSpPr>
            <p:cNvPr id="7543" name="Google Shape;7543;p2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67"/>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8" name="Google Shape;7548;p267"/>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67"/>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67"/>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67"/>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67"/>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67"/>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67"/>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67"/>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67"/>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67"/>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67"/>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67"/>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67"/>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561" name="Google Shape;7561;p267"/>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562" name="Google Shape;7562;p267"/>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473" name="Shape 473"/>
        <p:cNvGrpSpPr/>
        <p:nvPr/>
      </p:nvGrpSpPr>
      <p:grpSpPr>
        <a:xfrm>
          <a:off x="0" y="0"/>
          <a:ext cx="0" cy="0"/>
          <a:chOff x="0" y="0"/>
          <a:chExt cx="0" cy="0"/>
        </a:xfrm>
      </p:grpSpPr>
      <p:sp>
        <p:nvSpPr>
          <p:cNvPr id="474" name="Google Shape;474;p28"/>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75" name="Google Shape;475;p28"/>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6" name="Google Shape;476;p28"/>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77" name="Google Shape;477;p28"/>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8"/>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8"/>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8"/>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8"/>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8"/>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8"/>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8"/>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8"/>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 name="Google Shape;496;p28"/>
          <p:cNvGrpSpPr/>
          <p:nvPr/>
        </p:nvGrpSpPr>
        <p:grpSpPr>
          <a:xfrm>
            <a:off x="-1683724" y="860819"/>
            <a:ext cx="3380065" cy="3379837"/>
            <a:chOff x="-1087568" y="-1126448"/>
            <a:chExt cx="2274300" cy="2274300"/>
          </a:xfrm>
        </p:grpSpPr>
        <p:sp>
          <p:nvSpPr>
            <p:cNvPr id="497" name="Google Shape;497;p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28"/>
          <p:cNvGrpSpPr/>
          <p:nvPr/>
        </p:nvGrpSpPr>
        <p:grpSpPr>
          <a:xfrm>
            <a:off x="7447651" y="860819"/>
            <a:ext cx="3380065" cy="3379837"/>
            <a:chOff x="-1087568" y="-1126448"/>
            <a:chExt cx="2274300" cy="2274300"/>
          </a:xfrm>
        </p:grpSpPr>
        <p:sp>
          <p:nvSpPr>
            <p:cNvPr id="502" name="Google Shape;502;p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 name="Google Shape;506;p28"/>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7563" name="Shape 7563"/>
        <p:cNvGrpSpPr/>
        <p:nvPr/>
      </p:nvGrpSpPr>
      <p:grpSpPr>
        <a:xfrm>
          <a:off x="0" y="0"/>
          <a:ext cx="0" cy="0"/>
          <a:chOff x="0" y="0"/>
          <a:chExt cx="0" cy="0"/>
        </a:xfrm>
      </p:grpSpPr>
      <p:sp>
        <p:nvSpPr>
          <p:cNvPr id="7564" name="Google Shape;7564;p26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6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6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6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6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6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6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6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2" name="Google Shape;7572;p268"/>
          <p:cNvGrpSpPr/>
          <p:nvPr/>
        </p:nvGrpSpPr>
        <p:grpSpPr>
          <a:xfrm>
            <a:off x="-1134868" y="-1133248"/>
            <a:ext cx="2274300" cy="2274300"/>
            <a:chOff x="-1087568" y="-1126448"/>
            <a:chExt cx="2274300" cy="2274300"/>
          </a:xfrm>
        </p:grpSpPr>
        <p:sp>
          <p:nvSpPr>
            <p:cNvPr id="7573" name="Google Shape;7573;p2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7" name="Google Shape;7577;p26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6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6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0" name="Google Shape;7580;p268"/>
          <p:cNvGrpSpPr/>
          <p:nvPr/>
        </p:nvGrpSpPr>
        <p:grpSpPr>
          <a:xfrm>
            <a:off x="8020382" y="-1133248"/>
            <a:ext cx="2274300" cy="2274300"/>
            <a:chOff x="-1087568" y="-1126448"/>
            <a:chExt cx="2274300" cy="2274300"/>
          </a:xfrm>
        </p:grpSpPr>
        <p:sp>
          <p:nvSpPr>
            <p:cNvPr id="7581" name="Google Shape;7581;p2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5" name="Google Shape;7585;p26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6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6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6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6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6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6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7592" name="Shape 7592"/>
        <p:cNvGrpSpPr/>
        <p:nvPr/>
      </p:nvGrpSpPr>
      <p:grpSpPr>
        <a:xfrm>
          <a:off x="0" y="0"/>
          <a:ext cx="0" cy="0"/>
          <a:chOff x="0" y="0"/>
          <a:chExt cx="0" cy="0"/>
        </a:xfrm>
      </p:grpSpPr>
      <p:sp>
        <p:nvSpPr>
          <p:cNvPr id="7593" name="Google Shape;7593;p269"/>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69"/>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69"/>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69"/>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6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6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6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6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1" name="Google Shape;7601;p269"/>
          <p:cNvGrpSpPr/>
          <p:nvPr/>
        </p:nvGrpSpPr>
        <p:grpSpPr>
          <a:xfrm>
            <a:off x="-1087568" y="-1126448"/>
            <a:ext cx="2274300" cy="2274300"/>
            <a:chOff x="-1087568" y="-1126448"/>
            <a:chExt cx="2274300" cy="2274300"/>
          </a:xfrm>
        </p:grpSpPr>
        <p:sp>
          <p:nvSpPr>
            <p:cNvPr id="7602" name="Google Shape;7602;p26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6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6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6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269"/>
          <p:cNvGrpSpPr/>
          <p:nvPr/>
        </p:nvGrpSpPr>
        <p:grpSpPr>
          <a:xfrm>
            <a:off x="8000382" y="4004977"/>
            <a:ext cx="2274300" cy="2274300"/>
            <a:chOff x="-1087568" y="-1126448"/>
            <a:chExt cx="2274300" cy="2274300"/>
          </a:xfrm>
        </p:grpSpPr>
        <p:sp>
          <p:nvSpPr>
            <p:cNvPr id="7607" name="Google Shape;7607;p26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6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6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6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1" name="Google Shape;7611;p269"/>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69"/>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69"/>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6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69"/>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69"/>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69"/>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69"/>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69"/>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69"/>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6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69"/>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7623" name="Shape 7623"/>
        <p:cNvGrpSpPr/>
        <p:nvPr/>
      </p:nvGrpSpPr>
      <p:grpSpPr>
        <a:xfrm>
          <a:off x="0" y="0"/>
          <a:ext cx="0" cy="0"/>
          <a:chOff x="0" y="0"/>
          <a:chExt cx="0" cy="0"/>
        </a:xfrm>
      </p:grpSpPr>
      <p:sp>
        <p:nvSpPr>
          <p:cNvPr id="7624" name="Google Shape;7624;p270"/>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7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626" name="Google Shape;7626;p27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7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7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7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7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7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7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7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4" name="Google Shape;7634;p270"/>
          <p:cNvGrpSpPr/>
          <p:nvPr/>
        </p:nvGrpSpPr>
        <p:grpSpPr>
          <a:xfrm flipH="1">
            <a:off x="7951632" y="-1126448"/>
            <a:ext cx="2274300" cy="2274300"/>
            <a:chOff x="-1087568" y="-1126448"/>
            <a:chExt cx="2274300" cy="2274300"/>
          </a:xfrm>
        </p:grpSpPr>
        <p:sp>
          <p:nvSpPr>
            <p:cNvPr id="7635" name="Google Shape;7635;p2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270"/>
          <p:cNvGrpSpPr/>
          <p:nvPr/>
        </p:nvGrpSpPr>
        <p:grpSpPr>
          <a:xfrm flipH="1">
            <a:off x="-1136318" y="4004977"/>
            <a:ext cx="2274300" cy="2274300"/>
            <a:chOff x="-1087568" y="-1126448"/>
            <a:chExt cx="2274300" cy="2274300"/>
          </a:xfrm>
        </p:grpSpPr>
        <p:sp>
          <p:nvSpPr>
            <p:cNvPr id="7640" name="Google Shape;7640;p2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4" name="Google Shape;7644;p27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7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7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7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7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7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7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7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7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7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7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7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7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7657" name="Shape 7657"/>
        <p:cNvGrpSpPr/>
        <p:nvPr/>
      </p:nvGrpSpPr>
      <p:grpSpPr>
        <a:xfrm>
          <a:off x="0" y="0"/>
          <a:ext cx="0" cy="0"/>
          <a:chOff x="0" y="0"/>
          <a:chExt cx="0" cy="0"/>
        </a:xfrm>
      </p:grpSpPr>
      <p:sp>
        <p:nvSpPr>
          <p:cNvPr id="7658" name="Google Shape;7658;p271"/>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71"/>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7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7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71"/>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71"/>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71"/>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71"/>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7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7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71"/>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7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0" name="Google Shape;7670;p271"/>
          <p:cNvGrpSpPr/>
          <p:nvPr/>
        </p:nvGrpSpPr>
        <p:grpSpPr>
          <a:xfrm>
            <a:off x="-1074487" y="-989812"/>
            <a:ext cx="11292974" cy="7049036"/>
            <a:chOff x="-1074487" y="-989812"/>
            <a:chExt cx="11292974" cy="7049036"/>
          </a:xfrm>
        </p:grpSpPr>
        <p:grpSp>
          <p:nvGrpSpPr>
            <p:cNvPr id="7671" name="Google Shape;7671;p271"/>
            <p:cNvGrpSpPr/>
            <p:nvPr/>
          </p:nvGrpSpPr>
          <p:grpSpPr>
            <a:xfrm>
              <a:off x="7476363" y="3317101"/>
              <a:ext cx="2742124" cy="2742124"/>
              <a:chOff x="-1087568" y="-1126448"/>
              <a:chExt cx="2274300" cy="2274300"/>
            </a:xfrm>
          </p:grpSpPr>
          <p:sp>
            <p:nvSpPr>
              <p:cNvPr id="7672" name="Google Shape;7672;p2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271"/>
            <p:cNvGrpSpPr/>
            <p:nvPr/>
          </p:nvGrpSpPr>
          <p:grpSpPr>
            <a:xfrm>
              <a:off x="-1074487" y="-989812"/>
              <a:ext cx="2742124" cy="2742124"/>
              <a:chOff x="-1087568" y="-1126448"/>
              <a:chExt cx="2274300" cy="2274300"/>
            </a:xfrm>
          </p:grpSpPr>
          <p:sp>
            <p:nvSpPr>
              <p:cNvPr id="7677" name="Google Shape;7677;p2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681" name="Google Shape;7681;p271"/>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71"/>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71"/>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71"/>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7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7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71"/>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7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7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71"/>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71"/>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71"/>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7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7697" name="Shape 7697"/>
        <p:cNvGrpSpPr/>
        <p:nvPr/>
      </p:nvGrpSpPr>
      <p:grpSpPr>
        <a:xfrm>
          <a:off x="0" y="0"/>
          <a:ext cx="0" cy="0"/>
          <a:chOff x="0" y="0"/>
          <a:chExt cx="0" cy="0"/>
        </a:xfrm>
      </p:grpSpPr>
      <p:sp>
        <p:nvSpPr>
          <p:cNvPr id="7698" name="Google Shape;7698;p273"/>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699" name="Google Shape;7699;p273"/>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700" name="Google Shape;7700;p273"/>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73"/>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73"/>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73"/>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73"/>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73"/>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73"/>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73"/>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73"/>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73"/>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73"/>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73"/>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73"/>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73"/>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73"/>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73"/>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73"/>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73"/>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73"/>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73"/>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73"/>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1" name="Google Shape;7721;p273"/>
          <p:cNvGrpSpPr/>
          <p:nvPr/>
        </p:nvGrpSpPr>
        <p:grpSpPr>
          <a:xfrm>
            <a:off x="-3604212" y="-1031450"/>
            <a:ext cx="7194900" cy="7194900"/>
            <a:chOff x="-3604212" y="-1031450"/>
            <a:chExt cx="7194900" cy="7194900"/>
          </a:xfrm>
        </p:grpSpPr>
        <p:sp>
          <p:nvSpPr>
            <p:cNvPr id="7722" name="Google Shape;7722;p27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7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7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7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73"/>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7727" name="Shape 7727"/>
        <p:cNvGrpSpPr/>
        <p:nvPr/>
      </p:nvGrpSpPr>
      <p:grpSpPr>
        <a:xfrm>
          <a:off x="0" y="0"/>
          <a:ext cx="0" cy="0"/>
          <a:chOff x="0" y="0"/>
          <a:chExt cx="0" cy="0"/>
        </a:xfrm>
      </p:grpSpPr>
      <p:sp>
        <p:nvSpPr>
          <p:cNvPr id="7728" name="Google Shape;7728;p274"/>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729" name="Google Shape;7729;p274"/>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730" name="Google Shape;7730;p274"/>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731" name="Google Shape;7731;p274"/>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74"/>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74"/>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74"/>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74"/>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74"/>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74"/>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74"/>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74"/>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74"/>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74"/>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74"/>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74"/>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74"/>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74"/>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74"/>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74"/>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74"/>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74"/>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7750" name="Shape 7750"/>
        <p:cNvGrpSpPr/>
        <p:nvPr/>
      </p:nvGrpSpPr>
      <p:grpSpPr>
        <a:xfrm>
          <a:off x="0" y="0"/>
          <a:ext cx="0" cy="0"/>
          <a:chOff x="0" y="0"/>
          <a:chExt cx="0" cy="0"/>
        </a:xfrm>
      </p:grpSpPr>
      <p:sp>
        <p:nvSpPr>
          <p:cNvPr id="7751" name="Google Shape;7751;p275"/>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7752" name="Google Shape;7752;p275"/>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53" name="Google Shape;7753;p275"/>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75"/>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75"/>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75"/>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7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7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7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7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1" name="Google Shape;7761;p275"/>
          <p:cNvGrpSpPr/>
          <p:nvPr/>
        </p:nvGrpSpPr>
        <p:grpSpPr>
          <a:xfrm>
            <a:off x="-1087568" y="-1126448"/>
            <a:ext cx="2274300" cy="2274300"/>
            <a:chOff x="-1087568" y="-1126448"/>
            <a:chExt cx="2274300" cy="2274300"/>
          </a:xfrm>
        </p:grpSpPr>
        <p:sp>
          <p:nvSpPr>
            <p:cNvPr id="7762" name="Google Shape;7762;p27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7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7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7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275"/>
          <p:cNvGrpSpPr/>
          <p:nvPr/>
        </p:nvGrpSpPr>
        <p:grpSpPr>
          <a:xfrm>
            <a:off x="8000382" y="4004977"/>
            <a:ext cx="2274300" cy="2274300"/>
            <a:chOff x="-1087568" y="-1126448"/>
            <a:chExt cx="2274300" cy="2274300"/>
          </a:xfrm>
        </p:grpSpPr>
        <p:sp>
          <p:nvSpPr>
            <p:cNvPr id="7767" name="Google Shape;7767;p27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7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7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7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1" name="Google Shape;7771;p275"/>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75"/>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75"/>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7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75"/>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75"/>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75"/>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75"/>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75"/>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75"/>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7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75"/>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7783" name="Shape 7783"/>
        <p:cNvGrpSpPr/>
        <p:nvPr/>
      </p:nvGrpSpPr>
      <p:grpSpPr>
        <a:xfrm>
          <a:off x="0" y="0"/>
          <a:ext cx="0" cy="0"/>
          <a:chOff x="0" y="0"/>
          <a:chExt cx="0" cy="0"/>
        </a:xfrm>
      </p:grpSpPr>
      <p:sp>
        <p:nvSpPr>
          <p:cNvPr id="7784" name="Google Shape;7784;p276"/>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5" name="Google Shape;7785;p276"/>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6" name="Google Shape;7786;p276"/>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87" name="Google Shape;7787;p276"/>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8" name="Google Shape;7788;p276"/>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9" name="Google Shape;7789;p276"/>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76"/>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76"/>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76"/>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76"/>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76"/>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76"/>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76"/>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76"/>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76"/>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76"/>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76"/>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76"/>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76"/>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76"/>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76"/>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76"/>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76"/>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76"/>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76"/>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76"/>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76"/>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76"/>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7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813" name="Google Shape;7813;p27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7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7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7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7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7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7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7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1" name="Google Shape;7821;p276"/>
          <p:cNvGrpSpPr/>
          <p:nvPr/>
        </p:nvGrpSpPr>
        <p:grpSpPr>
          <a:xfrm flipH="1">
            <a:off x="7951632" y="-1126448"/>
            <a:ext cx="2274300" cy="2274300"/>
            <a:chOff x="-1087568" y="-1126448"/>
            <a:chExt cx="2274300" cy="2274300"/>
          </a:xfrm>
        </p:grpSpPr>
        <p:sp>
          <p:nvSpPr>
            <p:cNvPr id="7822" name="Google Shape;7822;p2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276"/>
          <p:cNvGrpSpPr/>
          <p:nvPr/>
        </p:nvGrpSpPr>
        <p:grpSpPr>
          <a:xfrm flipH="1">
            <a:off x="-1136318" y="4004977"/>
            <a:ext cx="2274300" cy="2274300"/>
            <a:chOff x="-1087568" y="-1126448"/>
            <a:chExt cx="2274300" cy="2274300"/>
          </a:xfrm>
        </p:grpSpPr>
        <p:sp>
          <p:nvSpPr>
            <p:cNvPr id="7827" name="Google Shape;7827;p2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1" name="Google Shape;7831;p27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7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7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7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7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7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7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7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7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7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7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7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7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7844" name="Shape 7844"/>
        <p:cNvGrpSpPr/>
        <p:nvPr/>
      </p:nvGrpSpPr>
      <p:grpSpPr>
        <a:xfrm>
          <a:off x="0" y="0"/>
          <a:ext cx="0" cy="0"/>
          <a:chOff x="0" y="0"/>
          <a:chExt cx="0" cy="0"/>
        </a:xfrm>
      </p:grpSpPr>
      <p:sp>
        <p:nvSpPr>
          <p:cNvPr id="7845" name="Google Shape;7845;p277"/>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846" name="Google Shape;7846;p27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7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7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7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0" name="Google Shape;7850;p277"/>
          <p:cNvGrpSpPr/>
          <p:nvPr/>
        </p:nvGrpSpPr>
        <p:grpSpPr>
          <a:xfrm>
            <a:off x="-1134868" y="-1133248"/>
            <a:ext cx="2274300" cy="2274300"/>
            <a:chOff x="-1087568" y="-1126448"/>
            <a:chExt cx="2274300" cy="2274300"/>
          </a:xfrm>
        </p:grpSpPr>
        <p:sp>
          <p:nvSpPr>
            <p:cNvPr id="7851" name="Google Shape;7851;p2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5" name="Google Shape;7855;p27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7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7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7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7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77"/>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77"/>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77"/>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77"/>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4" name="Google Shape;7864;p277"/>
          <p:cNvGrpSpPr/>
          <p:nvPr/>
        </p:nvGrpSpPr>
        <p:grpSpPr>
          <a:xfrm rot="10800000">
            <a:off x="8040350" y="4025570"/>
            <a:ext cx="2274300" cy="2274300"/>
            <a:chOff x="-1087568" y="-1126448"/>
            <a:chExt cx="2274300" cy="2274300"/>
          </a:xfrm>
        </p:grpSpPr>
        <p:sp>
          <p:nvSpPr>
            <p:cNvPr id="7865" name="Google Shape;7865;p2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9" name="Google Shape;7869;p277"/>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77"/>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77"/>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77"/>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7873" name="Shape 7873"/>
        <p:cNvGrpSpPr/>
        <p:nvPr/>
      </p:nvGrpSpPr>
      <p:grpSpPr>
        <a:xfrm>
          <a:off x="0" y="0"/>
          <a:ext cx="0" cy="0"/>
          <a:chOff x="0" y="0"/>
          <a:chExt cx="0" cy="0"/>
        </a:xfrm>
      </p:grpSpPr>
      <p:sp>
        <p:nvSpPr>
          <p:cNvPr id="7874" name="Google Shape;7874;p278"/>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875" name="Google Shape;7875;p278"/>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78"/>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78"/>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78"/>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78"/>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78"/>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78"/>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78"/>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78"/>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78"/>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78"/>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78"/>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78"/>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78"/>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78"/>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0" name="Google Shape;7890;p278"/>
          <p:cNvGrpSpPr/>
          <p:nvPr/>
        </p:nvGrpSpPr>
        <p:grpSpPr>
          <a:xfrm rot="-5400000">
            <a:off x="5494129" y="-3584126"/>
            <a:ext cx="7174183" cy="7174183"/>
            <a:chOff x="-3791416" y="-1218645"/>
            <a:chExt cx="7569300" cy="7569300"/>
          </a:xfrm>
        </p:grpSpPr>
        <p:sp>
          <p:nvSpPr>
            <p:cNvPr id="7891" name="Google Shape;7891;p27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7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7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7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7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507" name="Shape 507"/>
        <p:cNvGrpSpPr/>
        <p:nvPr/>
      </p:nvGrpSpPr>
      <p:grpSpPr>
        <a:xfrm>
          <a:off x="0" y="0"/>
          <a:ext cx="0" cy="0"/>
          <a:chOff x="0" y="0"/>
          <a:chExt cx="0" cy="0"/>
        </a:xfrm>
      </p:grpSpPr>
      <p:sp>
        <p:nvSpPr>
          <p:cNvPr id="508" name="Google Shape;508;p29"/>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9" name="Google Shape;509;p29"/>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0" name="Google Shape;510;p29"/>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9"/>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9"/>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9"/>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9"/>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9"/>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 name="Google Shape;539;p29"/>
          <p:cNvGrpSpPr/>
          <p:nvPr/>
        </p:nvGrpSpPr>
        <p:grpSpPr>
          <a:xfrm>
            <a:off x="3434850" y="-1133248"/>
            <a:ext cx="2274300" cy="7430025"/>
            <a:chOff x="3421695" y="-1133248"/>
            <a:chExt cx="2274300" cy="7430025"/>
          </a:xfrm>
        </p:grpSpPr>
        <p:grpSp>
          <p:nvGrpSpPr>
            <p:cNvPr id="540" name="Google Shape;540;p29"/>
            <p:cNvGrpSpPr/>
            <p:nvPr/>
          </p:nvGrpSpPr>
          <p:grpSpPr>
            <a:xfrm>
              <a:off x="3421695" y="-1133248"/>
              <a:ext cx="2274300" cy="2274300"/>
              <a:chOff x="-1087568" y="-1126448"/>
              <a:chExt cx="2274300" cy="2274300"/>
            </a:xfrm>
          </p:grpSpPr>
          <p:sp>
            <p:nvSpPr>
              <p:cNvPr id="541" name="Google Shape;541;p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29"/>
            <p:cNvGrpSpPr/>
            <p:nvPr/>
          </p:nvGrpSpPr>
          <p:grpSpPr>
            <a:xfrm>
              <a:off x="3421695" y="4022477"/>
              <a:ext cx="2274300" cy="2274300"/>
              <a:chOff x="-1087568" y="-1126448"/>
              <a:chExt cx="2274300" cy="2274300"/>
            </a:xfrm>
          </p:grpSpPr>
          <p:sp>
            <p:nvSpPr>
              <p:cNvPr id="546" name="Google Shape;546;p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0" name="Google Shape;550;p2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9"/>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9"/>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9"/>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9"/>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9"/>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9"/>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9"/>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9"/>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7896" name="Shape 7896"/>
        <p:cNvGrpSpPr/>
        <p:nvPr/>
      </p:nvGrpSpPr>
      <p:grpSpPr>
        <a:xfrm>
          <a:off x="0" y="0"/>
          <a:ext cx="0" cy="0"/>
          <a:chOff x="0" y="0"/>
          <a:chExt cx="0" cy="0"/>
        </a:xfrm>
      </p:grpSpPr>
      <p:sp>
        <p:nvSpPr>
          <p:cNvPr id="7897" name="Google Shape;7897;p279"/>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7898" name="Google Shape;7898;p27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7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7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7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7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7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7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7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7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7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7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7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0" name="Google Shape;7910;p279"/>
          <p:cNvGrpSpPr/>
          <p:nvPr/>
        </p:nvGrpSpPr>
        <p:grpSpPr>
          <a:xfrm>
            <a:off x="-1074487" y="-989812"/>
            <a:ext cx="11292974" cy="7049036"/>
            <a:chOff x="-1074487" y="-989812"/>
            <a:chExt cx="11292974" cy="7049036"/>
          </a:xfrm>
        </p:grpSpPr>
        <p:grpSp>
          <p:nvGrpSpPr>
            <p:cNvPr id="7911" name="Google Shape;7911;p279"/>
            <p:cNvGrpSpPr/>
            <p:nvPr/>
          </p:nvGrpSpPr>
          <p:grpSpPr>
            <a:xfrm>
              <a:off x="7476363" y="3317101"/>
              <a:ext cx="2742124" cy="2742124"/>
              <a:chOff x="-1087568" y="-1126448"/>
              <a:chExt cx="2274300" cy="2274300"/>
            </a:xfrm>
          </p:grpSpPr>
          <p:sp>
            <p:nvSpPr>
              <p:cNvPr id="7912" name="Google Shape;7912;p2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279"/>
            <p:cNvGrpSpPr/>
            <p:nvPr/>
          </p:nvGrpSpPr>
          <p:grpSpPr>
            <a:xfrm>
              <a:off x="-1074487" y="-989812"/>
              <a:ext cx="2742124" cy="2742124"/>
              <a:chOff x="-1087568" y="-1126448"/>
              <a:chExt cx="2274300" cy="2274300"/>
            </a:xfrm>
          </p:grpSpPr>
          <p:sp>
            <p:nvSpPr>
              <p:cNvPr id="7917" name="Google Shape;7917;p2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21" name="Google Shape;7921;p27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7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7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7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7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7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7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7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7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7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7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7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7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7934" name="Shape 7934"/>
        <p:cNvGrpSpPr/>
        <p:nvPr/>
      </p:nvGrpSpPr>
      <p:grpSpPr>
        <a:xfrm>
          <a:off x="0" y="0"/>
          <a:ext cx="0" cy="0"/>
          <a:chOff x="0" y="0"/>
          <a:chExt cx="0" cy="0"/>
        </a:xfrm>
      </p:grpSpPr>
      <p:sp>
        <p:nvSpPr>
          <p:cNvPr id="7935" name="Google Shape;7935;p280"/>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7936" name="Google Shape;7936;p280"/>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37" name="Google Shape;7937;p280"/>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80"/>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80"/>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8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80"/>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80"/>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80"/>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80"/>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80"/>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8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80"/>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80"/>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80"/>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8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8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80"/>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80"/>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4" name="Google Shape;7954;p280"/>
          <p:cNvGrpSpPr/>
          <p:nvPr/>
        </p:nvGrpSpPr>
        <p:grpSpPr>
          <a:xfrm>
            <a:off x="-1461648" y="390277"/>
            <a:ext cx="4362945" cy="4362945"/>
            <a:chOff x="-3791416" y="-1218645"/>
            <a:chExt cx="7569300" cy="7569300"/>
          </a:xfrm>
        </p:grpSpPr>
        <p:sp>
          <p:nvSpPr>
            <p:cNvPr id="7955" name="Google Shape;7955;p28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8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8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8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8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7960" name="Shape 7960"/>
        <p:cNvGrpSpPr/>
        <p:nvPr/>
      </p:nvGrpSpPr>
      <p:grpSpPr>
        <a:xfrm>
          <a:off x="0" y="0"/>
          <a:ext cx="0" cy="0"/>
          <a:chOff x="0" y="0"/>
          <a:chExt cx="0" cy="0"/>
        </a:xfrm>
      </p:grpSpPr>
      <p:sp>
        <p:nvSpPr>
          <p:cNvPr id="7961" name="Google Shape;7961;p281"/>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62" name="Google Shape;7962;p281"/>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81"/>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81"/>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8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8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8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8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8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81"/>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81"/>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8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81"/>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81"/>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81"/>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81"/>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81"/>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7978" name="Shape 7978"/>
        <p:cNvGrpSpPr/>
        <p:nvPr/>
      </p:nvGrpSpPr>
      <p:grpSpPr>
        <a:xfrm>
          <a:off x="0" y="0"/>
          <a:ext cx="0" cy="0"/>
          <a:chOff x="0" y="0"/>
          <a:chExt cx="0" cy="0"/>
        </a:xfrm>
      </p:grpSpPr>
      <p:sp>
        <p:nvSpPr>
          <p:cNvPr id="7979" name="Google Shape;7979;p282"/>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980" name="Google Shape;7980;p282"/>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81" name="Google Shape;7981;p282"/>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82"/>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8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82"/>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82"/>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82"/>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8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8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8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8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8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8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3" name="Google Shape;7993;p282"/>
          <p:cNvGrpSpPr/>
          <p:nvPr/>
        </p:nvGrpSpPr>
        <p:grpSpPr>
          <a:xfrm flipH="1">
            <a:off x="-1074487" y="-989812"/>
            <a:ext cx="11292974" cy="7049036"/>
            <a:chOff x="-1074487" y="-989812"/>
            <a:chExt cx="11292974" cy="7049036"/>
          </a:xfrm>
        </p:grpSpPr>
        <p:grpSp>
          <p:nvGrpSpPr>
            <p:cNvPr id="7994" name="Google Shape;7994;p282"/>
            <p:cNvGrpSpPr/>
            <p:nvPr/>
          </p:nvGrpSpPr>
          <p:grpSpPr>
            <a:xfrm>
              <a:off x="7476363" y="3317101"/>
              <a:ext cx="2742124" cy="2742124"/>
              <a:chOff x="-1087568" y="-1126448"/>
              <a:chExt cx="2274300" cy="2274300"/>
            </a:xfrm>
          </p:grpSpPr>
          <p:sp>
            <p:nvSpPr>
              <p:cNvPr id="7995" name="Google Shape;7995;p2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282"/>
            <p:cNvGrpSpPr/>
            <p:nvPr/>
          </p:nvGrpSpPr>
          <p:grpSpPr>
            <a:xfrm>
              <a:off x="-1074487" y="-989812"/>
              <a:ext cx="2742124" cy="2742124"/>
              <a:chOff x="-1087568" y="-1126448"/>
              <a:chExt cx="2274300" cy="2274300"/>
            </a:xfrm>
          </p:grpSpPr>
          <p:sp>
            <p:nvSpPr>
              <p:cNvPr id="8000" name="Google Shape;8000;p2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04" name="Google Shape;8004;p28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82"/>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82"/>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8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82"/>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82"/>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82"/>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82"/>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82"/>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8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8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8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8016" name="Shape 8016"/>
        <p:cNvGrpSpPr/>
        <p:nvPr/>
      </p:nvGrpSpPr>
      <p:grpSpPr>
        <a:xfrm>
          <a:off x="0" y="0"/>
          <a:ext cx="0" cy="0"/>
          <a:chOff x="0" y="0"/>
          <a:chExt cx="0" cy="0"/>
        </a:xfrm>
      </p:grpSpPr>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8017" name="Shape 8017"/>
        <p:cNvGrpSpPr/>
        <p:nvPr/>
      </p:nvGrpSpPr>
      <p:grpSpPr>
        <a:xfrm>
          <a:off x="0" y="0"/>
          <a:ext cx="0" cy="0"/>
          <a:chOff x="0" y="0"/>
          <a:chExt cx="0" cy="0"/>
        </a:xfrm>
      </p:grpSpPr>
      <p:sp>
        <p:nvSpPr>
          <p:cNvPr id="8018" name="Google Shape;8018;p284"/>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19" name="Google Shape;8019;p284">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0" name="Google Shape;8020;p284">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1" name="Google Shape;8021;p284"/>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2" name="Google Shape;8022;p284">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3" name="Google Shape;8023;p284">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4" name="Google Shape;8024;p284"/>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5" name="Google Shape;8025;p284">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6" name="Google Shape;8026;p284">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7" name="Google Shape;8027;p284"/>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8" name="Google Shape;8028;p284">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9" name="Google Shape;8029;p284">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0" name="Google Shape;8030;p284"/>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1" name="Google Shape;8031;p28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8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8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8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8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84"/>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84"/>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84"/>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8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8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1" name="Google Shape;8041;p284"/>
          <p:cNvGrpSpPr/>
          <p:nvPr/>
        </p:nvGrpSpPr>
        <p:grpSpPr>
          <a:xfrm>
            <a:off x="-1361400" y="1281988"/>
            <a:ext cx="2742124" cy="2742124"/>
            <a:chOff x="-1087568" y="-1126448"/>
            <a:chExt cx="2274300" cy="2274300"/>
          </a:xfrm>
        </p:grpSpPr>
        <p:sp>
          <p:nvSpPr>
            <p:cNvPr id="8042" name="Google Shape;8042;p2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284"/>
          <p:cNvGrpSpPr/>
          <p:nvPr/>
        </p:nvGrpSpPr>
        <p:grpSpPr>
          <a:xfrm>
            <a:off x="7751225" y="1281988"/>
            <a:ext cx="2742124" cy="2742124"/>
            <a:chOff x="-1087568" y="-1126448"/>
            <a:chExt cx="2274300" cy="2274300"/>
          </a:xfrm>
        </p:grpSpPr>
        <p:sp>
          <p:nvSpPr>
            <p:cNvPr id="8047" name="Google Shape;8047;p2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1" name="Google Shape;8051;p284"/>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8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84"/>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8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84"/>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84"/>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8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8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84"/>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84"/>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8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84"/>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8063" name="Shape 8063"/>
        <p:cNvGrpSpPr/>
        <p:nvPr/>
      </p:nvGrpSpPr>
      <p:grpSpPr>
        <a:xfrm>
          <a:off x="0" y="0"/>
          <a:ext cx="0" cy="0"/>
          <a:chOff x="0" y="0"/>
          <a:chExt cx="0" cy="0"/>
        </a:xfrm>
      </p:grpSpPr>
      <p:sp>
        <p:nvSpPr>
          <p:cNvPr id="8064" name="Google Shape;8064;p285"/>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065" name="Google Shape;8065;p285"/>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066" name="Google Shape;8066;p285"/>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067" name="Google Shape;8067;p285"/>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85"/>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85"/>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85"/>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85"/>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85"/>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85"/>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85"/>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85"/>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85"/>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85"/>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85"/>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85"/>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85"/>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85"/>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85"/>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3" name="Google Shape;8083;p285"/>
          <p:cNvGrpSpPr/>
          <p:nvPr/>
        </p:nvGrpSpPr>
        <p:grpSpPr>
          <a:xfrm>
            <a:off x="5493609" y="1473250"/>
            <a:ext cx="7174183" cy="7174183"/>
            <a:chOff x="-3791416" y="-1218645"/>
            <a:chExt cx="7569300" cy="7569300"/>
          </a:xfrm>
        </p:grpSpPr>
        <p:sp>
          <p:nvSpPr>
            <p:cNvPr id="8084" name="Google Shape;8084;p28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8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8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8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8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8089" name="Shape 8089"/>
        <p:cNvGrpSpPr/>
        <p:nvPr/>
      </p:nvGrpSpPr>
      <p:grpSpPr>
        <a:xfrm>
          <a:off x="0" y="0"/>
          <a:ext cx="0" cy="0"/>
          <a:chOff x="0" y="0"/>
          <a:chExt cx="0" cy="0"/>
        </a:xfrm>
      </p:grpSpPr>
      <p:sp>
        <p:nvSpPr>
          <p:cNvPr id="8090" name="Google Shape;8090;p286"/>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091" name="Google Shape;8091;p286"/>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092" name="Google Shape;8092;p286"/>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093" name="Google Shape;8093;p286"/>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86"/>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86"/>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86"/>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86"/>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86"/>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86"/>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8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86"/>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86"/>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86"/>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8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86"/>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86"/>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8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8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86"/>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86"/>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1" name="Google Shape;8111;p286"/>
          <p:cNvGrpSpPr/>
          <p:nvPr/>
        </p:nvGrpSpPr>
        <p:grpSpPr>
          <a:xfrm>
            <a:off x="-1461648" y="390277"/>
            <a:ext cx="4362945" cy="4362945"/>
            <a:chOff x="-3791416" y="-1218645"/>
            <a:chExt cx="7569300" cy="7569300"/>
          </a:xfrm>
        </p:grpSpPr>
        <p:sp>
          <p:nvSpPr>
            <p:cNvPr id="8112" name="Google Shape;8112;p28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8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8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8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8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8117" name="Shape 8117"/>
        <p:cNvGrpSpPr/>
        <p:nvPr/>
      </p:nvGrpSpPr>
      <p:grpSpPr>
        <a:xfrm>
          <a:off x="0" y="0"/>
          <a:ext cx="0" cy="0"/>
          <a:chOff x="0" y="0"/>
          <a:chExt cx="0" cy="0"/>
        </a:xfrm>
      </p:grpSpPr>
      <p:sp>
        <p:nvSpPr>
          <p:cNvPr id="8118" name="Google Shape;8118;p287"/>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119" name="Google Shape;8119;p287"/>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120" name="Google Shape;8120;p287"/>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121" name="Google Shape;8121;p287"/>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8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8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87"/>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87"/>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8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8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87"/>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8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87"/>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8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87"/>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87"/>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8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8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87"/>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87"/>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8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87"/>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0" name="Google Shape;8140;p287"/>
          <p:cNvGrpSpPr/>
          <p:nvPr/>
        </p:nvGrpSpPr>
        <p:grpSpPr>
          <a:xfrm>
            <a:off x="-1683724" y="860819"/>
            <a:ext cx="3380065" cy="3379837"/>
            <a:chOff x="-1087568" y="-1126448"/>
            <a:chExt cx="2274300" cy="2274300"/>
          </a:xfrm>
        </p:grpSpPr>
        <p:sp>
          <p:nvSpPr>
            <p:cNvPr id="8141" name="Google Shape;8141;p2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287"/>
          <p:cNvGrpSpPr/>
          <p:nvPr/>
        </p:nvGrpSpPr>
        <p:grpSpPr>
          <a:xfrm>
            <a:off x="7447651" y="860819"/>
            <a:ext cx="3380065" cy="3379837"/>
            <a:chOff x="-1087568" y="-1126448"/>
            <a:chExt cx="2274300" cy="2274300"/>
          </a:xfrm>
        </p:grpSpPr>
        <p:sp>
          <p:nvSpPr>
            <p:cNvPr id="8146" name="Google Shape;8146;p2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0" name="Google Shape;8150;p287"/>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8151" name="Shape 8151"/>
        <p:cNvGrpSpPr/>
        <p:nvPr/>
      </p:nvGrpSpPr>
      <p:grpSpPr>
        <a:xfrm>
          <a:off x="0" y="0"/>
          <a:ext cx="0" cy="0"/>
          <a:chOff x="0" y="0"/>
          <a:chExt cx="0" cy="0"/>
        </a:xfrm>
      </p:grpSpPr>
      <p:sp>
        <p:nvSpPr>
          <p:cNvPr id="8152" name="Google Shape;8152;p288"/>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153" name="Google Shape;8153;p288"/>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154" name="Google Shape;8154;p288"/>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88"/>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88"/>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88"/>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88"/>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88"/>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88"/>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88"/>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88"/>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88"/>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88"/>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88"/>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88"/>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8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8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8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8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8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8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8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8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8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8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8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8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8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88"/>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88"/>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8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3" name="Google Shape;8183;p288"/>
          <p:cNvGrpSpPr/>
          <p:nvPr/>
        </p:nvGrpSpPr>
        <p:grpSpPr>
          <a:xfrm>
            <a:off x="3434850" y="-1133248"/>
            <a:ext cx="2274300" cy="7430025"/>
            <a:chOff x="3421695" y="-1133248"/>
            <a:chExt cx="2274300" cy="7430025"/>
          </a:xfrm>
        </p:grpSpPr>
        <p:grpSp>
          <p:nvGrpSpPr>
            <p:cNvPr id="8184" name="Google Shape;8184;p288"/>
            <p:cNvGrpSpPr/>
            <p:nvPr/>
          </p:nvGrpSpPr>
          <p:grpSpPr>
            <a:xfrm>
              <a:off x="3421695" y="-1133248"/>
              <a:ext cx="2274300" cy="2274300"/>
              <a:chOff x="-1087568" y="-1126448"/>
              <a:chExt cx="2274300" cy="2274300"/>
            </a:xfrm>
          </p:grpSpPr>
          <p:sp>
            <p:nvSpPr>
              <p:cNvPr id="8185" name="Google Shape;8185;p2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288"/>
            <p:cNvGrpSpPr/>
            <p:nvPr/>
          </p:nvGrpSpPr>
          <p:grpSpPr>
            <a:xfrm>
              <a:off x="3421695" y="4022477"/>
              <a:ext cx="2274300" cy="2274300"/>
              <a:chOff x="-1087568" y="-1126448"/>
              <a:chExt cx="2274300" cy="2274300"/>
            </a:xfrm>
          </p:grpSpPr>
          <p:sp>
            <p:nvSpPr>
              <p:cNvPr id="8190" name="Google Shape;8190;p2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94" name="Google Shape;8194;p28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88"/>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88"/>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88"/>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88"/>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8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8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8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88"/>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88"/>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88"/>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88"/>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8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563" name="Shape 563"/>
        <p:cNvGrpSpPr/>
        <p:nvPr/>
      </p:nvGrpSpPr>
      <p:grpSpPr>
        <a:xfrm>
          <a:off x="0" y="0"/>
          <a:ext cx="0" cy="0"/>
          <a:chOff x="0" y="0"/>
          <a:chExt cx="0" cy="0"/>
        </a:xfrm>
      </p:grpSpPr>
      <p:sp>
        <p:nvSpPr>
          <p:cNvPr id="564" name="Google Shape;564;p30"/>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5" name="Google Shape;565;p30"/>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0"/>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0"/>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0"/>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0"/>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0"/>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2" name="Google Shape;582;p30"/>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 name="Google Shape;583;p30"/>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4" name="Google Shape;584;p30"/>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5" name="Google Shape;585;p30"/>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6" name="Google Shape;586;p30"/>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7" name="Google Shape;587;p30"/>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88" name="Google Shape;588;p30"/>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89" name="Google Shape;589;p30"/>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90" name="Google Shape;590;p30"/>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91" name="Google Shape;591;p30"/>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2" name="Google Shape;592;p30"/>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8207" name="Shape 8207"/>
        <p:cNvGrpSpPr/>
        <p:nvPr/>
      </p:nvGrpSpPr>
      <p:grpSpPr>
        <a:xfrm>
          <a:off x="0" y="0"/>
          <a:ext cx="0" cy="0"/>
          <a:chOff x="0" y="0"/>
          <a:chExt cx="0" cy="0"/>
        </a:xfrm>
      </p:grpSpPr>
      <p:sp>
        <p:nvSpPr>
          <p:cNvPr id="8208" name="Google Shape;8208;p289"/>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09" name="Google Shape;8209;p289"/>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89"/>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89"/>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89"/>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89"/>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89"/>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89"/>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89"/>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89"/>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89"/>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89"/>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89"/>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89"/>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89"/>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89"/>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89"/>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89"/>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26" name="Google Shape;8226;p289"/>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27" name="Google Shape;8227;p289"/>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28" name="Google Shape;8228;p289"/>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29" name="Google Shape;8229;p289"/>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30" name="Google Shape;8230;p289"/>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31" name="Google Shape;8231;p289"/>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2" name="Google Shape;8232;p289"/>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3" name="Google Shape;8233;p289"/>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4" name="Google Shape;8234;p289"/>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35" name="Google Shape;8235;p289"/>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36" name="Google Shape;8236;p289"/>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8237" name="Shape 8237"/>
        <p:cNvGrpSpPr/>
        <p:nvPr/>
      </p:nvGrpSpPr>
      <p:grpSpPr>
        <a:xfrm>
          <a:off x="0" y="0"/>
          <a:ext cx="0" cy="0"/>
          <a:chOff x="0" y="0"/>
          <a:chExt cx="0" cy="0"/>
        </a:xfrm>
      </p:grpSpPr>
      <p:sp>
        <p:nvSpPr>
          <p:cNvPr id="8238" name="Google Shape;8238;p290"/>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39" name="Google Shape;8239;p290"/>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0" name="Google Shape;8240;p290"/>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41" name="Google Shape;8241;p290"/>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2" name="Google Shape;8242;p290"/>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43" name="Google Shape;8243;p290"/>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4" name="Google Shape;8244;p290"/>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90"/>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246" name="Google Shape;8246;p290"/>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90"/>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90"/>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90"/>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9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9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9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9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290"/>
          <p:cNvGrpSpPr/>
          <p:nvPr/>
        </p:nvGrpSpPr>
        <p:grpSpPr>
          <a:xfrm>
            <a:off x="-1081493" y="-1126448"/>
            <a:ext cx="2274300" cy="2274300"/>
            <a:chOff x="-1087568" y="-1126448"/>
            <a:chExt cx="2274300" cy="2274300"/>
          </a:xfrm>
        </p:grpSpPr>
        <p:sp>
          <p:nvSpPr>
            <p:cNvPr id="8255" name="Google Shape;8255;p2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290"/>
          <p:cNvGrpSpPr/>
          <p:nvPr/>
        </p:nvGrpSpPr>
        <p:grpSpPr>
          <a:xfrm>
            <a:off x="8006457" y="4004977"/>
            <a:ext cx="2274300" cy="2274300"/>
            <a:chOff x="-1087568" y="-1126448"/>
            <a:chExt cx="2274300" cy="2274300"/>
          </a:xfrm>
        </p:grpSpPr>
        <p:sp>
          <p:nvSpPr>
            <p:cNvPr id="8260" name="Google Shape;8260;p2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4" name="Google Shape;8264;p290"/>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9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90"/>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90"/>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90"/>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9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90"/>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9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9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90"/>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90"/>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90"/>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90"/>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8277" name="Shape 8277"/>
        <p:cNvGrpSpPr/>
        <p:nvPr/>
      </p:nvGrpSpPr>
      <p:grpSpPr>
        <a:xfrm>
          <a:off x="0" y="0"/>
          <a:ext cx="0" cy="0"/>
          <a:chOff x="0" y="0"/>
          <a:chExt cx="0" cy="0"/>
        </a:xfrm>
      </p:grpSpPr>
      <p:sp>
        <p:nvSpPr>
          <p:cNvPr id="8278" name="Google Shape;8278;p291"/>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79" name="Google Shape;8279;p291"/>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91"/>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91"/>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9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9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9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91"/>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9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9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9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91"/>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91"/>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91"/>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91"/>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91"/>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91"/>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91"/>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91"/>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91"/>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8298" name="Shape 8298"/>
        <p:cNvGrpSpPr/>
        <p:nvPr/>
      </p:nvGrpSpPr>
      <p:grpSpPr>
        <a:xfrm>
          <a:off x="0" y="0"/>
          <a:ext cx="0" cy="0"/>
          <a:chOff x="0" y="0"/>
          <a:chExt cx="0" cy="0"/>
        </a:xfrm>
      </p:grpSpPr>
      <p:sp>
        <p:nvSpPr>
          <p:cNvPr id="8299" name="Google Shape;8299;p292"/>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00" name="Google Shape;8300;p29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301" name="Google Shape;8301;p29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9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9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9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9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9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9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9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9" name="Google Shape;8309;p292"/>
          <p:cNvGrpSpPr/>
          <p:nvPr/>
        </p:nvGrpSpPr>
        <p:grpSpPr>
          <a:xfrm flipH="1">
            <a:off x="7951632" y="-1126448"/>
            <a:ext cx="2274300" cy="2274300"/>
            <a:chOff x="-1087568" y="-1126448"/>
            <a:chExt cx="2274300" cy="2274300"/>
          </a:xfrm>
        </p:grpSpPr>
        <p:sp>
          <p:nvSpPr>
            <p:cNvPr id="8310" name="Google Shape;8310;p2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292"/>
          <p:cNvGrpSpPr/>
          <p:nvPr/>
        </p:nvGrpSpPr>
        <p:grpSpPr>
          <a:xfrm flipH="1">
            <a:off x="-1136318" y="4004977"/>
            <a:ext cx="2274300" cy="2274300"/>
            <a:chOff x="-1087568" y="-1126448"/>
            <a:chExt cx="2274300" cy="2274300"/>
          </a:xfrm>
        </p:grpSpPr>
        <p:sp>
          <p:nvSpPr>
            <p:cNvPr id="8315" name="Google Shape;8315;p2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9" name="Google Shape;8319;p29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9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9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9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9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9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29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29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9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9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9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29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29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8332" name="Shape 8332"/>
        <p:cNvGrpSpPr/>
        <p:nvPr/>
      </p:nvGrpSpPr>
      <p:grpSpPr>
        <a:xfrm>
          <a:off x="0" y="0"/>
          <a:ext cx="0" cy="0"/>
          <a:chOff x="0" y="0"/>
          <a:chExt cx="0" cy="0"/>
        </a:xfrm>
      </p:grpSpPr>
      <p:sp>
        <p:nvSpPr>
          <p:cNvPr id="8333" name="Google Shape;8333;p293"/>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334" name="Google Shape;8334;p293"/>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8335" name="Google Shape;8335;p293"/>
          <p:cNvGrpSpPr/>
          <p:nvPr/>
        </p:nvGrpSpPr>
        <p:grpSpPr>
          <a:xfrm>
            <a:off x="4912443" y="1017517"/>
            <a:ext cx="5839715" cy="5839715"/>
            <a:chOff x="-3791416" y="-1218645"/>
            <a:chExt cx="7569300" cy="7569300"/>
          </a:xfrm>
        </p:grpSpPr>
        <p:sp>
          <p:nvSpPr>
            <p:cNvPr id="8336" name="Google Shape;8336;p2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9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1" name="Google Shape;8341;p29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9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9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9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93"/>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93"/>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93"/>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9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93"/>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93"/>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93"/>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93"/>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93"/>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29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293"/>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93"/>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93"/>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8358" name="Shape 8358"/>
        <p:cNvGrpSpPr/>
        <p:nvPr/>
      </p:nvGrpSpPr>
      <p:grpSpPr>
        <a:xfrm>
          <a:off x="0" y="0"/>
          <a:ext cx="0" cy="0"/>
          <a:chOff x="0" y="0"/>
          <a:chExt cx="0" cy="0"/>
        </a:xfrm>
      </p:grpSpPr>
      <p:sp>
        <p:nvSpPr>
          <p:cNvPr id="8359" name="Google Shape;8359;p294"/>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360" name="Google Shape;8360;p294"/>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61" name="Google Shape;8361;p29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9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9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9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9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9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294"/>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94"/>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294"/>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294"/>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94"/>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94"/>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94"/>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94"/>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94"/>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94"/>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8377" name="Shape 8377"/>
        <p:cNvGrpSpPr/>
        <p:nvPr/>
      </p:nvGrpSpPr>
      <p:grpSpPr>
        <a:xfrm>
          <a:off x="0" y="0"/>
          <a:ext cx="0" cy="0"/>
          <a:chOff x="0" y="0"/>
          <a:chExt cx="0" cy="0"/>
        </a:xfrm>
      </p:grpSpPr>
      <p:sp>
        <p:nvSpPr>
          <p:cNvPr id="8378" name="Google Shape;8378;p295"/>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79" name="Google Shape;8379;p295"/>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8380" name="Google Shape;8380;p29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9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9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9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9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9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9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95"/>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9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9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9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95"/>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95"/>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95"/>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95"/>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8395" name="Shape 8395"/>
        <p:cNvGrpSpPr/>
        <p:nvPr/>
      </p:nvGrpSpPr>
      <p:grpSpPr>
        <a:xfrm>
          <a:off x="0" y="0"/>
          <a:ext cx="0" cy="0"/>
          <a:chOff x="0" y="0"/>
          <a:chExt cx="0" cy="0"/>
        </a:xfrm>
      </p:grpSpPr>
      <p:sp>
        <p:nvSpPr>
          <p:cNvPr id="8396" name="Google Shape;8396;p296"/>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8397" name="Google Shape;8397;p296"/>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8398" name="Google Shape;8398;p296"/>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96"/>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96"/>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96"/>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96"/>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96"/>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96"/>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96"/>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96"/>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96"/>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96"/>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96"/>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96"/>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96"/>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96"/>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96"/>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96"/>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8415" name="Shape 8415"/>
        <p:cNvGrpSpPr/>
        <p:nvPr/>
      </p:nvGrpSpPr>
      <p:grpSpPr>
        <a:xfrm>
          <a:off x="0" y="0"/>
          <a:ext cx="0" cy="0"/>
          <a:chOff x="0" y="0"/>
          <a:chExt cx="0" cy="0"/>
        </a:xfrm>
      </p:grpSpPr>
      <p:sp>
        <p:nvSpPr>
          <p:cNvPr id="8416" name="Google Shape;8416;p297"/>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17" name="Google Shape;8417;p297"/>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18" name="Google Shape;8418;p297"/>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97"/>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97"/>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97"/>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97"/>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97"/>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97"/>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97"/>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97"/>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97"/>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97"/>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97"/>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297"/>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297"/>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9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97"/>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97"/>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97"/>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97"/>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97"/>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97"/>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97"/>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97"/>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97"/>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97"/>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97"/>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8444" name="Shape 8444"/>
        <p:cNvGrpSpPr/>
        <p:nvPr/>
      </p:nvGrpSpPr>
      <p:grpSpPr>
        <a:xfrm>
          <a:off x="0" y="0"/>
          <a:ext cx="0" cy="0"/>
          <a:chOff x="0" y="0"/>
          <a:chExt cx="0" cy="0"/>
        </a:xfrm>
      </p:grpSpPr>
      <p:sp>
        <p:nvSpPr>
          <p:cNvPr id="8445" name="Google Shape;8445;p298"/>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6" name="Google Shape;8446;p298"/>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7" name="Google Shape;8447;p298"/>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48" name="Google Shape;8448;p298"/>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9" name="Google Shape;8449;p298"/>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50" name="Google Shape;8450;p298"/>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9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9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9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98"/>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9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29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298"/>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98"/>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98"/>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98"/>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98"/>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98"/>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98"/>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98"/>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98"/>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98"/>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98"/>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593" name="Shape 593"/>
        <p:cNvGrpSpPr/>
        <p:nvPr/>
      </p:nvGrpSpPr>
      <p:grpSpPr>
        <a:xfrm>
          <a:off x="0" y="0"/>
          <a:ext cx="0" cy="0"/>
          <a:chOff x="0" y="0"/>
          <a:chExt cx="0" cy="0"/>
        </a:xfrm>
      </p:grpSpPr>
      <p:sp>
        <p:nvSpPr>
          <p:cNvPr id="594" name="Google Shape;594;p31"/>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5" name="Google Shape;595;p31"/>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96" name="Google Shape;596;p31"/>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7" name="Google Shape;597;p31"/>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98" name="Google Shape;598;p31"/>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9" name="Google Shape;599;p31"/>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0" name="Google Shape;600;p31"/>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1"/>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02" name="Google Shape;602;p31"/>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1"/>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31"/>
          <p:cNvGrpSpPr/>
          <p:nvPr/>
        </p:nvGrpSpPr>
        <p:grpSpPr>
          <a:xfrm>
            <a:off x="-1081493" y="-1126448"/>
            <a:ext cx="2274300" cy="2274300"/>
            <a:chOff x="-1087568" y="-1126448"/>
            <a:chExt cx="2274300" cy="2274300"/>
          </a:xfrm>
        </p:grpSpPr>
        <p:sp>
          <p:nvSpPr>
            <p:cNvPr id="611" name="Google Shape;611;p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31"/>
          <p:cNvGrpSpPr/>
          <p:nvPr/>
        </p:nvGrpSpPr>
        <p:grpSpPr>
          <a:xfrm>
            <a:off x="8006457" y="4004977"/>
            <a:ext cx="2274300" cy="2274300"/>
            <a:chOff x="-1087568" y="-1126448"/>
            <a:chExt cx="2274300" cy="2274300"/>
          </a:xfrm>
        </p:grpSpPr>
        <p:sp>
          <p:nvSpPr>
            <p:cNvPr id="616" name="Google Shape;616;p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 name="Google Shape;620;p31"/>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1"/>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1"/>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1"/>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1"/>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1"/>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1"/>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1"/>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1"/>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8468" name="Shape 8468"/>
        <p:cNvGrpSpPr/>
        <p:nvPr/>
      </p:nvGrpSpPr>
      <p:grpSpPr>
        <a:xfrm>
          <a:off x="0" y="0"/>
          <a:ext cx="0" cy="0"/>
          <a:chOff x="0" y="0"/>
          <a:chExt cx="0" cy="0"/>
        </a:xfrm>
      </p:grpSpPr>
      <p:sp>
        <p:nvSpPr>
          <p:cNvPr id="8469" name="Google Shape;8469;p299"/>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70" name="Google Shape;8470;p299"/>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71" name="Google Shape;8471;p299"/>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72" name="Google Shape;8472;p299"/>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73" name="Google Shape;8473;p299"/>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99"/>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99"/>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9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9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9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9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9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99"/>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99"/>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9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99"/>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99"/>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99"/>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299"/>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8488" name="Shape 8488"/>
        <p:cNvGrpSpPr/>
        <p:nvPr/>
      </p:nvGrpSpPr>
      <p:grpSpPr>
        <a:xfrm>
          <a:off x="0" y="0"/>
          <a:ext cx="0" cy="0"/>
          <a:chOff x="0" y="0"/>
          <a:chExt cx="0" cy="0"/>
        </a:xfrm>
      </p:grpSpPr>
      <p:sp>
        <p:nvSpPr>
          <p:cNvPr id="8489" name="Google Shape;8489;p300"/>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90" name="Google Shape;8490;p300"/>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1" name="Google Shape;8491;p300"/>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2" name="Google Shape;8492;p300"/>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3" name="Google Shape;8493;p300"/>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4" name="Google Shape;8494;p300"/>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5" name="Google Shape;8495;p300"/>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6" name="Google Shape;8496;p30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0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0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0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0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0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0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0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4" name="Google Shape;8504;p300"/>
          <p:cNvGrpSpPr/>
          <p:nvPr/>
        </p:nvGrpSpPr>
        <p:grpSpPr>
          <a:xfrm>
            <a:off x="-1134868" y="-1133248"/>
            <a:ext cx="2274300" cy="2274300"/>
            <a:chOff x="-1087568" y="-1126448"/>
            <a:chExt cx="2274300" cy="2274300"/>
          </a:xfrm>
        </p:grpSpPr>
        <p:sp>
          <p:nvSpPr>
            <p:cNvPr id="8505" name="Google Shape;8505;p30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0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0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0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9" name="Google Shape;8509;p30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0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0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2" name="Google Shape;8512;p300"/>
          <p:cNvGrpSpPr/>
          <p:nvPr/>
        </p:nvGrpSpPr>
        <p:grpSpPr>
          <a:xfrm>
            <a:off x="8020382" y="-1133248"/>
            <a:ext cx="2274300" cy="2274300"/>
            <a:chOff x="-1087568" y="-1126448"/>
            <a:chExt cx="2274300" cy="2274300"/>
          </a:xfrm>
        </p:grpSpPr>
        <p:sp>
          <p:nvSpPr>
            <p:cNvPr id="8513" name="Google Shape;8513;p30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0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0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0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7" name="Google Shape;8517;p30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0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0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0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0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0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0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8524" name="Shape 8524"/>
        <p:cNvGrpSpPr/>
        <p:nvPr/>
      </p:nvGrpSpPr>
      <p:grpSpPr>
        <a:xfrm>
          <a:off x="0" y="0"/>
          <a:ext cx="0" cy="0"/>
          <a:chOff x="0" y="0"/>
          <a:chExt cx="0" cy="0"/>
        </a:xfrm>
      </p:grpSpPr>
      <p:sp>
        <p:nvSpPr>
          <p:cNvPr id="8525" name="Google Shape;8525;p301"/>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26" name="Google Shape;8526;p301"/>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7" name="Google Shape;8527;p301"/>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8" name="Google Shape;8528;p301"/>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9" name="Google Shape;8529;p301"/>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0" name="Google Shape;8530;p301"/>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1" name="Google Shape;8531;p301"/>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2" name="Google Shape;8532;p301"/>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3" name="Google Shape;8533;p301"/>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4" name="Google Shape;8534;p301"/>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01"/>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0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01"/>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0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301"/>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30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01"/>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01"/>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01"/>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01"/>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01"/>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01"/>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01"/>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0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01"/>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01"/>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8551" name="Shape 8551"/>
        <p:cNvGrpSpPr/>
        <p:nvPr/>
      </p:nvGrpSpPr>
      <p:grpSpPr>
        <a:xfrm>
          <a:off x="0" y="0"/>
          <a:ext cx="0" cy="0"/>
          <a:chOff x="0" y="0"/>
          <a:chExt cx="0" cy="0"/>
        </a:xfrm>
      </p:grpSpPr>
      <p:sp>
        <p:nvSpPr>
          <p:cNvPr id="8552" name="Google Shape;8552;p302"/>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3" name="Google Shape;8553;p302"/>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4" name="Google Shape;8554;p302"/>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5" name="Google Shape;8555;p302"/>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6" name="Google Shape;8556;p302"/>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7" name="Google Shape;8557;p302"/>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8" name="Google Shape;8558;p302"/>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9" name="Google Shape;8559;p302"/>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0" name="Google Shape;8560;p302"/>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1" name="Google Shape;8561;p302"/>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2" name="Google Shape;8562;p302"/>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63" name="Google Shape;8563;p30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0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0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0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0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0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0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0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1" name="Google Shape;8571;p302"/>
          <p:cNvGrpSpPr/>
          <p:nvPr/>
        </p:nvGrpSpPr>
        <p:grpSpPr>
          <a:xfrm>
            <a:off x="-1134868" y="-1133248"/>
            <a:ext cx="2274300" cy="2274300"/>
            <a:chOff x="-1087568" y="-1126448"/>
            <a:chExt cx="2274300" cy="2274300"/>
          </a:xfrm>
        </p:grpSpPr>
        <p:sp>
          <p:nvSpPr>
            <p:cNvPr id="8572" name="Google Shape;8572;p3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6" name="Google Shape;8576;p30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0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0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9" name="Google Shape;8579;p302"/>
          <p:cNvGrpSpPr/>
          <p:nvPr/>
        </p:nvGrpSpPr>
        <p:grpSpPr>
          <a:xfrm>
            <a:off x="8020382" y="-1133248"/>
            <a:ext cx="2274300" cy="2274300"/>
            <a:chOff x="-1087568" y="-1126448"/>
            <a:chExt cx="2274300" cy="2274300"/>
          </a:xfrm>
        </p:grpSpPr>
        <p:sp>
          <p:nvSpPr>
            <p:cNvPr id="8580" name="Google Shape;8580;p3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4" name="Google Shape;8584;p30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0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0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0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0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0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0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8591" name="Shape 8591"/>
        <p:cNvGrpSpPr/>
        <p:nvPr/>
      </p:nvGrpSpPr>
      <p:grpSpPr>
        <a:xfrm>
          <a:off x="0" y="0"/>
          <a:ext cx="0" cy="0"/>
          <a:chOff x="0" y="0"/>
          <a:chExt cx="0" cy="0"/>
        </a:xfrm>
      </p:grpSpPr>
      <p:sp>
        <p:nvSpPr>
          <p:cNvPr id="8592" name="Google Shape;8592;p303"/>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93" name="Google Shape;8593;p303"/>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4" name="Google Shape;8594;p303"/>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5" name="Google Shape;8595;p303"/>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6" name="Google Shape;8596;p303"/>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7" name="Google Shape;8597;p303"/>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8" name="Google Shape;8598;p303"/>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9" name="Google Shape;8599;p303"/>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0" name="Google Shape;8600;p303"/>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1" name="Google Shape;8601;p303"/>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2" name="Google Shape;8602;p303"/>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3" name="Google Shape;8603;p303"/>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4" name="Google Shape;8604;p303"/>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5" name="Google Shape;8605;p303"/>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03"/>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03"/>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03"/>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03"/>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03"/>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03"/>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2" name="Google Shape;8612;p303"/>
          <p:cNvGrpSpPr/>
          <p:nvPr/>
        </p:nvGrpSpPr>
        <p:grpSpPr>
          <a:xfrm flipH="1" rot="10800000">
            <a:off x="-1134868" y="4003656"/>
            <a:ext cx="2274300" cy="2274300"/>
            <a:chOff x="-1087568" y="-1126448"/>
            <a:chExt cx="2274300" cy="2274300"/>
          </a:xfrm>
        </p:grpSpPr>
        <p:sp>
          <p:nvSpPr>
            <p:cNvPr id="8613" name="Google Shape;8613;p3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7" name="Google Shape;8617;p303"/>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03"/>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03"/>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0" name="Google Shape;8620;p303"/>
          <p:cNvGrpSpPr/>
          <p:nvPr/>
        </p:nvGrpSpPr>
        <p:grpSpPr>
          <a:xfrm flipH="1" rot="10800000">
            <a:off x="8020382" y="4003656"/>
            <a:ext cx="2274300" cy="2274300"/>
            <a:chOff x="-1087568" y="-1126448"/>
            <a:chExt cx="2274300" cy="2274300"/>
          </a:xfrm>
        </p:grpSpPr>
        <p:sp>
          <p:nvSpPr>
            <p:cNvPr id="8621" name="Google Shape;8621;p3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5" name="Google Shape;8625;p303"/>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03"/>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03"/>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03"/>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03"/>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03"/>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03"/>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03"/>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8633" name="Shape 8633"/>
        <p:cNvGrpSpPr/>
        <p:nvPr/>
      </p:nvGrpSpPr>
      <p:grpSpPr>
        <a:xfrm>
          <a:off x="0" y="0"/>
          <a:ext cx="0" cy="0"/>
          <a:chOff x="0" y="0"/>
          <a:chExt cx="0" cy="0"/>
        </a:xfrm>
      </p:grpSpPr>
      <p:grpSp>
        <p:nvGrpSpPr>
          <p:cNvPr id="8634" name="Google Shape;8634;p304"/>
          <p:cNvGrpSpPr/>
          <p:nvPr/>
        </p:nvGrpSpPr>
        <p:grpSpPr>
          <a:xfrm flipH="1">
            <a:off x="5565608" y="-1031450"/>
            <a:ext cx="7194900" cy="7194900"/>
            <a:chOff x="-3604212" y="-1031450"/>
            <a:chExt cx="7194900" cy="7194900"/>
          </a:xfrm>
        </p:grpSpPr>
        <p:sp>
          <p:nvSpPr>
            <p:cNvPr id="8635" name="Google Shape;8635;p3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0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0" name="Google Shape;8640;p304"/>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04"/>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04"/>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04"/>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04"/>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04"/>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04"/>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04"/>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04"/>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04"/>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04"/>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04"/>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04"/>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653" name="Google Shape;8653;p304"/>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654" name="Google Shape;8654;p304"/>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8655" name="Shape 8655"/>
        <p:cNvGrpSpPr/>
        <p:nvPr/>
      </p:nvGrpSpPr>
      <p:grpSpPr>
        <a:xfrm>
          <a:off x="0" y="0"/>
          <a:ext cx="0" cy="0"/>
          <a:chOff x="0" y="0"/>
          <a:chExt cx="0" cy="0"/>
        </a:xfrm>
      </p:grpSpPr>
      <p:sp>
        <p:nvSpPr>
          <p:cNvPr id="8656" name="Google Shape;8656;p30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0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0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0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0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0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0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0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4" name="Google Shape;8664;p305"/>
          <p:cNvGrpSpPr/>
          <p:nvPr/>
        </p:nvGrpSpPr>
        <p:grpSpPr>
          <a:xfrm>
            <a:off x="-1134868" y="-1133248"/>
            <a:ext cx="2274300" cy="2274300"/>
            <a:chOff x="-1087568" y="-1126448"/>
            <a:chExt cx="2274300" cy="2274300"/>
          </a:xfrm>
        </p:grpSpPr>
        <p:sp>
          <p:nvSpPr>
            <p:cNvPr id="8665" name="Google Shape;8665;p3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9" name="Google Shape;8669;p30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0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0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2" name="Google Shape;8672;p305"/>
          <p:cNvGrpSpPr/>
          <p:nvPr/>
        </p:nvGrpSpPr>
        <p:grpSpPr>
          <a:xfrm>
            <a:off x="8020382" y="-1133248"/>
            <a:ext cx="2274300" cy="2274300"/>
            <a:chOff x="-1087568" y="-1126448"/>
            <a:chExt cx="2274300" cy="2274300"/>
          </a:xfrm>
        </p:grpSpPr>
        <p:sp>
          <p:nvSpPr>
            <p:cNvPr id="8673" name="Google Shape;8673;p3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7" name="Google Shape;8677;p30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0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0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0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0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0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0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8684" name="Shape 8684"/>
        <p:cNvGrpSpPr/>
        <p:nvPr/>
      </p:nvGrpSpPr>
      <p:grpSpPr>
        <a:xfrm>
          <a:off x="0" y="0"/>
          <a:ext cx="0" cy="0"/>
          <a:chOff x="0" y="0"/>
          <a:chExt cx="0" cy="0"/>
        </a:xfrm>
      </p:grpSpPr>
      <p:sp>
        <p:nvSpPr>
          <p:cNvPr id="8685" name="Google Shape;8685;p30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0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0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0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0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0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0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0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3" name="Google Shape;8693;p306"/>
          <p:cNvGrpSpPr/>
          <p:nvPr/>
        </p:nvGrpSpPr>
        <p:grpSpPr>
          <a:xfrm>
            <a:off x="-1087568" y="-1126448"/>
            <a:ext cx="2274300" cy="2274300"/>
            <a:chOff x="-1087568" y="-1126448"/>
            <a:chExt cx="2274300" cy="2274300"/>
          </a:xfrm>
        </p:grpSpPr>
        <p:sp>
          <p:nvSpPr>
            <p:cNvPr id="8694" name="Google Shape;8694;p30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0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0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0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306"/>
          <p:cNvGrpSpPr/>
          <p:nvPr/>
        </p:nvGrpSpPr>
        <p:grpSpPr>
          <a:xfrm>
            <a:off x="8000382" y="4004977"/>
            <a:ext cx="2274300" cy="2274300"/>
            <a:chOff x="-1087568" y="-1126448"/>
            <a:chExt cx="2274300" cy="2274300"/>
          </a:xfrm>
        </p:grpSpPr>
        <p:sp>
          <p:nvSpPr>
            <p:cNvPr id="8699" name="Google Shape;8699;p30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0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0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0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3" name="Google Shape;8703;p30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0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0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0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0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0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0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0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0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0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0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0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8715" name="Shape 8715"/>
        <p:cNvGrpSpPr/>
        <p:nvPr/>
      </p:nvGrpSpPr>
      <p:grpSpPr>
        <a:xfrm>
          <a:off x="0" y="0"/>
          <a:ext cx="0" cy="0"/>
          <a:chOff x="0" y="0"/>
          <a:chExt cx="0" cy="0"/>
        </a:xfrm>
      </p:grpSpPr>
      <p:sp>
        <p:nvSpPr>
          <p:cNvPr id="8716" name="Google Shape;8716;p30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0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18" name="Google Shape;8718;p30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0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0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0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0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0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0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0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307"/>
          <p:cNvGrpSpPr/>
          <p:nvPr/>
        </p:nvGrpSpPr>
        <p:grpSpPr>
          <a:xfrm flipH="1">
            <a:off x="7951632" y="-1126448"/>
            <a:ext cx="2274300" cy="2274300"/>
            <a:chOff x="-1087568" y="-1126448"/>
            <a:chExt cx="2274300" cy="2274300"/>
          </a:xfrm>
        </p:grpSpPr>
        <p:sp>
          <p:nvSpPr>
            <p:cNvPr id="8727" name="Google Shape;8727;p3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307"/>
          <p:cNvGrpSpPr/>
          <p:nvPr/>
        </p:nvGrpSpPr>
        <p:grpSpPr>
          <a:xfrm flipH="1">
            <a:off x="-1136318" y="4004977"/>
            <a:ext cx="2274300" cy="2274300"/>
            <a:chOff x="-1087568" y="-1126448"/>
            <a:chExt cx="2274300" cy="2274300"/>
          </a:xfrm>
        </p:grpSpPr>
        <p:sp>
          <p:nvSpPr>
            <p:cNvPr id="8732" name="Google Shape;8732;p3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6" name="Google Shape;8736;p30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0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0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0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0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0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0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0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0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0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0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0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0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8749" name="Shape 8749"/>
        <p:cNvGrpSpPr/>
        <p:nvPr/>
      </p:nvGrpSpPr>
      <p:grpSpPr>
        <a:xfrm>
          <a:off x="0" y="0"/>
          <a:ext cx="0" cy="0"/>
          <a:chOff x="0" y="0"/>
          <a:chExt cx="0" cy="0"/>
        </a:xfrm>
      </p:grpSpPr>
      <p:sp>
        <p:nvSpPr>
          <p:cNvPr id="8750" name="Google Shape;8750;p308"/>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08"/>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0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0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08"/>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08"/>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08"/>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08"/>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0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0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08"/>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0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2" name="Google Shape;8762;p308"/>
          <p:cNvGrpSpPr/>
          <p:nvPr/>
        </p:nvGrpSpPr>
        <p:grpSpPr>
          <a:xfrm>
            <a:off x="-1074487" y="-989812"/>
            <a:ext cx="11292974" cy="7049036"/>
            <a:chOff x="-1074487" y="-989812"/>
            <a:chExt cx="11292974" cy="7049036"/>
          </a:xfrm>
        </p:grpSpPr>
        <p:grpSp>
          <p:nvGrpSpPr>
            <p:cNvPr id="8763" name="Google Shape;8763;p308"/>
            <p:cNvGrpSpPr/>
            <p:nvPr/>
          </p:nvGrpSpPr>
          <p:grpSpPr>
            <a:xfrm>
              <a:off x="7476363" y="3317101"/>
              <a:ext cx="2742124" cy="2742124"/>
              <a:chOff x="-1087568" y="-1126448"/>
              <a:chExt cx="2274300" cy="2274300"/>
            </a:xfrm>
          </p:grpSpPr>
          <p:sp>
            <p:nvSpPr>
              <p:cNvPr id="8764" name="Google Shape;8764;p3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308"/>
            <p:cNvGrpSpPr/>
            <p:nvPr/>
          </p:nvGrpSpPr>
          <p:grpSpPr>
            <a:xfrm>
              <a:off x="-1074487" y="-989812"/>
              <a:ext cx="2742124" cy="2742124"/>
              <a:chOff x="-1087568" y="-1126448"/>
              <a:chExt cx="2274300" cy="2274300"/>
            </a:xfrm>
          </p:grpSpPr>
          <p:sp>
            <p:nvSpPr>
              <p:cNvPr id="8769" name="Google Shape;8769;p3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73" name="Google Shape;8773;p308"/>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08"/>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08"/>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08"/>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0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0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08"/>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0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0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08"/>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08"/>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08"/>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0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633" name="Shape 633"/>
        <p:cNvGrpSpPr/>
        <p:nvPr/>
      </p:nvGrpSpPr>
      <p:grpSpPr>
        <a:xfrm>
          <a:off x="0" y="0"/>
          <a:ext cx="0" cy="0"/>
          <a:chOff x="0" y="0"/>
          <a:chExt cx="0" cy="0"/>
        </a:xfrm>
      </p:grpSpPr>
      <p:sp>
        <p:nvSpPr>
          <p:cNvPr id="634" name="Google Shape;634;p32"/>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5" name="Google Shape;635;p32"/>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2"/>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8789" name="Shape 8789"/>
        <p:cNvGrpSpPr/>
        <p:nvPr/>
      </p:nvGrpSpPr>
      <p:grpSpPr>
        <a:xfrm>
          <a:off x="0" y="0"/>
          <a:ext cx="0" cy="0"/>
          <a:chOff x="0" y="0"/>
          <a:chExt cx="0" cy="0"/>
        </a:xfrm>
      </p:grpSpPr>
      <p:sp>
        <p:nvSpPr>
          <p:cNvPr id="8790" name="Google Shape;8790;p310"/>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791" name="Google Shape;8791;p310"/>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792" name="Google Shape;8792;p310"/>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10"/>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10"/>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10"/>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10"/>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10"/>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10"/>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10"/>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10"/>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10"/>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10"/>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10"/>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10"/>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10"/>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10"/>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10"/>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10"/>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10"/>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10"/>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10"/>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10"/>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3" name="Google Shape;8813;p310"/>
          <p:cNvGrpSpPr/>
          <p:nvPr/>
        </p:nvGrpSpPr>
        <p:grpSpPr>
          <a:xfrm>
            <a:off x="-3604212" y="-1031450"/>
            <a:ext cx="7194900" cy="7194900"/>
            <a:chOff x="-3604212" y="-1031450"/>
            <a:chExt cx="7194900" cy="7194900"/>
          </a:xfrm>
        </p:grpSpPr>
        <p:sp>
          <p:nvSpPr>
            <p:cNvPr id="8814" name="Google Shape;8814;p31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1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1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1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10"/>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8819" name="Shape 8819"/>
        <p:cNvGrpSpPr/>
        <p:nvPr/>
      </p:nvGrpSpPr>
      <p:grpSpPr>
        <a:xfrm>
          <a:off x="0" y="0"/>
          <a:ext cx="0" cy="0"/>
          <a:chOff x="0" y="0"/>
          <a:chExt cx="0" cy="0"/>
        </a:xfrm>
      </p:grpSpPr>
      <p:sp>
        <p:nvSpPr>
          <p:cNvPr id="8820" name="Google Shape;8820;p311"/>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821" name="Google Shape;8821;p311"/>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822" name="Google Shape;8822;p311"/>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823" name="Google Shape;8823;p311"/>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11"/>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11"/>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11"/>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11"/>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11"/>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11"/>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11"/>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11"/>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11"/>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11"/>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11"/>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11"/>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11"/>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11"/>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11"/>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11"/>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11"/>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11"/>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8842" name="Shape 8842"/>
        <p:cNvGrpSpPr/>
        <p:nvPr/>
      </p:nvGrpSpPr>
      <p:grpSpPr>
        <a:xfrm>
          <a:off x="0" y="0"/>
          <a:ext cx="0" cy="0"/>
          <a:chOff x="0" y="0"/>
          <a:chExt cx="0" cy="0"/>
        </a:xfrm>
      </p:grpSpPr>
      <p:sp>
        <p:nvSpPr>
          <p:cNvPr id="8843" name="Google Shape;8843;p312"/>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8844" name="Google Shape;8844;p312"/>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45" name="Google Shape;8845;p312"/>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12"/>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12"/>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12"/>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1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1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1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1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3" name="Google Shape;8853;p312"/>
          <p:cNvGrpSpPr/>
          <p:nvPr/>
        </p:nvGrpSpPr>
        <p:grpSpPr>
          <a:xfrm>
            <a:off x="-1087568" y="-1126448"/>
            <a:ext cx="2274300" cy="2274300"/>
            <a:chOff x="-1087568" y="-1126448"/>
            <a:chExt cx="2274300" cy="2274300"/>
          </a:xfrm>
        </p:grpSpPr>
        <p:sp>
          <p:nvSpPr>
            <p:cNvPr id="8854" name="Google Shape;8854;p31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1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1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1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312"/>
          <p:cNvGrpSpPr/>
          <p:nvPr/>
        </p:nvGrpSpPr>
        <p:grpSpPr>
          <a:xfrm>
            <a:off x="8000382" y="4004977"/>
            <a:ext cx="2274300" cy="2274300"/>
            <a:chOff x="-1087568" y="-1126448"/>
            <a:chExt cx="2274300" cy="2274300"/>
          </a:xfrm>
        </p:grpSpPr>
        <p:sp>
          <p:nvSpPr>
            <p:cNvPr id="8859" name="Google Shape;8859;p31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1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1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1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3" name="Google Shape;8863;p312"/>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12"/>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12"/>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1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12"/>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12"/>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12"/>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12"/>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312"/>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12"/>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1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12"/>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8875" name="Shape 8875"/>
        <p:cNvGrpSpPr/>
        <p:nvPr/>
      </p:nvGrpSpPr>
      <p:grpSpPr>
        <a:xfrm>
          <a:off x="0" y="0"/>
          <a:ext cx="0" cy="0"/>
          <a:chOff x="0" y="0"/>
          <a:chExt cx="0" cy="0"/>
        </a:xfrm>
      </p:grpSpPr>
      <p:sp>
        <p:nvSpPr>
          <p:cNvPr id="8876" name="Google Shape;8876;p313"/>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7" name="Google Shape;8877;p313"/>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8" name="Google Shape;8878;p313"/>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79" name="Google Shape;8879;p313"/>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0" name="Google Shape;8880;p313"/>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1" name="Google Shape;8881;p313"/>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13"/>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13"/>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13"/>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13"/>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13"/>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13"/>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13"/>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13"/>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13"/>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13"/>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13"/>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13"/>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13"/>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13"/>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13"/>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13"/>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13"/>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13"/>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13"/>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13"/>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13"/>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13"/>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1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05" name="Google Shape;8905;p31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1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1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1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1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1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1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1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3" name="Google Shape;8913;p313"/>
          <p:cNvGrpSpPr/>
          <p:nvPr/>
        </p:nvGrpSpPr>
        <p:grpSpPr>
          <a:xfrm flipH="1">
            <a:off x="7951632" y="-1126448"/>
            <a:ext cx="2274300" cy="2274300"/>
            <a:chOff x="-1087568" y="-1126448"/>
            <a:chExt cx="2274300" cy="2274300"/>
          </a:xfrm>
        </p:grpSpPr>
        <p:sp>
          <p:nvSpPr>
            <p:cNvPr id="8914" name="Google Shape;8914;p3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313"/>
          <p:cNvGrpSpPr/>
          <p:nvPr/>
        </p:nvGrpSpPr>
        <p:grpSpPr>
          <a:xfrm flipH="1">
            <a:off x="-1136318" y="4004977"/>
            <a:ext cx="2274300" cy="2274300"/>
            <a:chOff x="-1087568" y="-1126448"/>
            <a:chExt cx="2274300" cy="2274300"/>
          </a:xfrm>
        </p:grpSpPr>
        <p:sp>
          <p:nvSpPr>
            <p:cNvPr id="8919" name="Google Shape;8919;p3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31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1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1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1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1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1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1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1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1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1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1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1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1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8936" name="Shape 8936"/>
        <p:cNvGrpSpPr/>
        <p:nvPr/>
      </p:nvGrpSpPr>
      <p:grpSpPr>
        <a:xfrm>
          <a:off x="0" y="0"/>
          <a:ext cx="0" cy="0"/>
          <a:chOff x="0" y="0"/>
          <a:chExt cx="0" cy="0"/>
        </a:xfrm>
      </p:grpSpPr>
      <p:sp>
        <p:nvSpPr>
          <p:cNvPr id="8937" name="Google Shape;8937;p314"/>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38" name="Google Shape;8938;p31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1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1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1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2" name="Google Shape;8942;p314"/>
          <p:cNvGrpSpPr/>
          <p:nvPr/>
        </p:nvGrpSpPr>
        <p:grpSpPr>
          <a:xfrm>
            <a:off x="-1134868" y="-1133248"/>
            <a:ext cx="2274300" cy="2274300"/>
            <a:chOff x="-1087568" y="-1126448"/>
            <a:chExt cx="2274300" cy="2274300"/>
          </a:xfrm>
        </p:grpSpPr>
        <p:sp>
          <p:nvSpPr>
            <p:cNvPr id="8943" name="Google Shape;8943;p3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7" name="Google Shape;8947;p31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1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1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1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1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14"/>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14"/>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14"/>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14"/>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6" name="Google Shape;8956;p314"/>
          <p:cNvGrpSpPr/>
          <p:nvPr/>
        </p:nvGrpSpPr>
        <p:grpSpPr>
          <a:xfrm rot="10800000">
            <a:off x="8040350" y="4025570"/>
            <a:ext cx="2274300" cy="2274300"/>
            <a:chOff x="-1087568" y="-1126448"/>
            <a:chExt cx="2274300" cy="2274300"/>
          </a:xfrm>
        </p:grpSpPr>
        <p:sp>
          <p:nvSpPr>
            <p:cNvPr id="8957" name="Google Shape;8957;p3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1" name="Google Shape;8961;p314"/>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14"/>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14"/>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14"/>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8965" name="Shape 8965"/>
        <p:cNvGrpSpPr/>
        <p:nvPr/>
      </p:nvGrpSpPr>
      <p:grpSpPr>
        <a:xfrm>
          <a:off x="0" y="0"/>
          <a:ext cx="0" cy="0"/>
          <a:chOff x="0" y="0"/>
          <a:chExt cx="0" cy="0"/>
        </a:xfrm>
      </p:grpSpPr>
      <p:sp>
        <p:nvSpPr>
          <p:cNvPr id="8966" name="Google Shape;8966;p315"/>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67" name="Google Shape;8967;p315"/>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15"/>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15"/>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15"/>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15"/>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15"/>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15"/>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15"/>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15"/>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15"/>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15"/>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15"/>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15"/>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15"/>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15"/>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2" name="Google Shape;8982;p315"/>
          <p:cNvGrpSpPr/>
          <p:nvPr/>
        </p:nvGrpSpPr>
        <p:grpSpPr>
          <a:xfrm rot="-5400000">
            <a:off x="5494129" y="-3584126"/>
            <a:ext cx="7174183" cy="7174183"/>
            <a:chOff x="-3791416" y="-1218645"/>
            <a:chExt cx="7569300" cy="7569300"/>
          </a:xfrm>
        </p:grpSpPr>
        <p:sp>
          <p:nvSpPr>
            <p:cNvPr id="8983" name="Google Shape;8983;p31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1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1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1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1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8988" name="Shape 8988"/>
        <p:cNvGrpSpPr/>
        <p:nvPr/>
      </p:nvGrpSpPr>
      <p:grpSpPr>
        <a:xfrm>
          <a:off x="0" y="0"/>
          <a:ext cx="0" cy="0"/>
          <a:chOff x="0" y="0"/>
          <a:chExt cx="0" cy="0"/>
        </a:xfrm>
      </p:grpSpPr>
      <p:sp>
        <p:nvSpPr>
          <p:cNvPr id="8989" name="Google Shape;8989;p316"/>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8990" name="Google Shape;8990;p316"/>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16"/>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1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1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16"/>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16"/>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16"/>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16"/>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1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1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16"/>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1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2" name="Google Shape;9002;p316"/>
          <p:cNvGrpSpPr/>
          <p:nvPr/>
        </p:nvGrpSpPr>
        <p:grpSpPr>
          <a:xfrm>
            <a:off x="-1074487" y="-989812"/>
            <a:ext cx="11292974" cy="7049036"/>
            <a:chOff x="-1074487" y="-989812"/>
            <a:chExt cx="11292974" cy="7049036"/>
          </a:xfrm>
        </p:grpSpPr>
        <p:grpSp>
          <p:nvGrpSpPr>
            <p:cNvPr id="9003" name="Google Shape;9003;p316"/>
            <p:cNvGrpSpPr/>
            <p:nvPr/>
          </p:nvGrpSpPr>
          <p:grpSpPr>
            <a:xfrm>
              <a:off x="7476363" y="3317101"/>
              <a:ext cx="2742124" cy="2742124"/>
              <a:chOff x="-1087568" y="-1126448"/>
              <a:chExt cx="2274300" cy="2274300"/>
            </a:xfrm>
          </p:grpSpPr>
          <p:sp>
            <p:nvSpPr>
              <p:cNvPr id="9004" name="Google Shape;9004;p3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316"/>
            <p:cNvGrpSpPr/>
            <p:nvPr/>
          </p:nvGrpSpPr>
          <p:grpSpPr>
            <a:xfrm>
              <a:off x="-1074487" y="-989812"/>
              <a:ext cx="2742124" cy="2742124"/>
              <a:chOff x="-1087568" y="-1126448"/>
              <a:chExt cx="2274300" cy="2274300"/>
            </a:xfrm>
          </p:grpSpPr>
          <p:sp>
            <p:nvSpPr>
              <p:cNvPr id="9009" name="Google Shape;9009;p3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13" name="Google Shape;9013;p316"/>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16"/>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16"/>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16"/>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1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1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16"/>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1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1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16"/>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16"/>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16"/>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1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9026" name="Shape 9026"/>
        <p:cNvGrpSpPr/>
        <p:nvPr/>
      </p:nvGrpSpPr>
      <p:grpSpPr>
        <a:xfrm>
          <a:off x="0" y="0"/>
          <a:ext cx="0" cy="0"/>
          <a:chOff x="0" y="0"/>
          <a:chExt cx="0" cy="0"/>
        </a:xfrm>
      </p:grpSpPr>
      <p:sp>
        <p:nvSpPr>
          <p:cNvPr id="9027" name="Google Shape;9027;p317"/>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9028" name="Google Shape;9028;p317"/>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029" name="Google Shape;9029;p317"/>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17"/>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17"/>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1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17"/>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17"/>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17"/>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17"/>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17"/>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1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1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17"/>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1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1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1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17"/>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17"/>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6" name="Google Shape;9046;p317"/>
          <p:cNvGrpSpPr/>
          <p:nvPr/>
        </p:nvGrpSpPr>
        <p:grpSpPr>
          <a:xfrm>
            <a:off x="-1461648" y="390277"/>
            <a:ext cx="4362945" cy="4362945"/>
            <a:chOff x="-3791416" y="-1218645"/>
            <a:chExt cx="7569300" cy="7569300"/>
          </a:xfrm>
        </p:grpSpPr>
        <p:sp>
          <p:nvSpPr>
            <p:cNvPr id="9047" name="Google Shape;9047;p31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1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1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1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1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9052" name="Shape 9052"/>
        <p:cNvGrpSpPr/>
        <p:nvPr/>
      </p:nvGrpSpPr>
      <p:grpSpPr>
        <a:xfrm>
          <a:off x="0" y="0"/>
          <a:ext cx="0" cy="0"/>
          <a:chOff x="0" y="0"/>
          <a:chExt cx="0" cy="0"/>
        </a:xfrm>
      </p:grpSpPr>
      <p:sp>
        <p:nvSpPr>
          <p:cNvPr id="9053" name="Google Shape;9053;p318"/>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54" name="Google Shape;9054;p318"/>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18"/>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18"/>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1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1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1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1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1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18"/>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18"/>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1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18"/>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318"/>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318"/>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18"/>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18"/>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9070" name="Shape 9070"/>
        <p:cNvGrpSpPr/>
        <p:nvPr/>
      </p:nvGrpSpPr>
      <p:grpSpPr>
        <a:xfrm>
          <a:off x="0" y="0"/>
          <a:ext cx="0" cy="0"/>
          <a:chOff x="0" y="0"/>
          <a:chExt cx="0" cy="0"/>
        </a:xfrm>
      </p:grpSpPr>
      <p:sp>
        <p:nvSpPr>
          <p:cNvPr id="9071" name="Google Shape;9071;p319"/>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072" name="Google Shape;9072;p319"/>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073" name="Google Shape;9073;p319"/>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19"/>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19"/>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19"/>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19"/>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19"/>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1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1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1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1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1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1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5" name="Google Shape;9085;p319"/>
          <p:cNvGrpSpPr/>
          <p:nvPr/>
        </p:nvGrpSpPr>
        <p:grpSpPr>
          <a:xfrm flipH="1">
            <a:off x="-1074487" y="-989812"/>
            <a:ext cx="11292974" cy="7049036"/>
            <a:chOff x="-1074487" y="-989812"/>
            <a:chExt cx="11292974" cy="7049036"/>
          </a:xfrm>
        </p:grpSpPr>
        <p:grpSp>
          <p:nvGrpSpPr>
            <p:cNvPr id="9086" name="Google Shape;9086;p319"/>
            <p:cNvGrpSpPr/>
            <p:nvPr/>
          </p:nvGrpSpPr>
          <p:grpSpPr>
            <a:xfrm>
              <a:off x="7476363" y="3317101"/>
              <a:ext cx="2742124" cy="2742124"/>
              <a:chOff x="-1087568" y="-1126448"/>
              <a:chExt cx="2274300" cy="2274300"/>
            </a:xfrm>
          </p:grpSpPr>
          <p:sp>
            <p:nvSpPr>
              <p:cNvPr id="9087" name="Google Shape;9087;p3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319"/>
            <p:cNvGrpSpPr/>
            <p:nvPr/>
          </p:nvGrpSpPr>
          <p:grpSpPr>
            <a:xfrm>
              <a:off x="-1074487" y="-989812"/>
              <a:ext cx="2742124" cy="2742124"/>
              <a:chOff x="-1087568" y="-1126448"/>
              <a:chExt cx="2274300" cy="2274300"/>
            </a:xfrm>
          </p:grpSpPr>
          <p:sp>
            <p:nvSpPr>
              <p:cNvPr id="9092" name="Google Shape;9092;p3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96" name="Google Shape;9096;p31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19"/>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19"/>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19"/>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19"/>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19"/>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19"/>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19"/>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19"/>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19"/>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1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19"/>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654" name="Shape 654"/>
        <p:cNvGrpSpPr/>
        <p:nvPr/>
      </p:nvGrpSpPr>
      <p:grpSpPr>
        <a:xfrm>
          <a:off x="0" y="0"/>
          <a:ext cx="0" cy="0"/>
          <a:chOff x="0" y="0"/>
          <a:chExt cx="0" cy="0"/>
        </a:xfrm>
      </p:grpSpPr>
      <p:sp>
        <p:nvSpPr>
          <p:cNvPr id="655" name="Google Shape;655;p3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6" name="Google Shape;656;p3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57" name="Google Shape;657;p3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 name="Google Shape;665;p33"/>
          <p:cNvGrpSpPr/>
          <p:nvPr/>
        </p:nvGrpSpPr>
        <p:grpSpPr>
          <a:xfrm flipH="1">
            <a:off x="7951632" y="-1126448"/>
            <a:ext cx="2274300" cy="2274300"/>
            <a:chOff x="-1087568" y="-1126448"/>
            <a:chExt cx="2274300" cy="2274300"/>
          </a:xfrm>
        </p:grpSpPr>
        <p:sp>
          <p:nvSpPr>
            <p:cNvPr id="666" name="Google Shape;666;p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33"/>
          <p:cNvGrpSpPr/>
          <p:nvPr/>
        </p:nvGrpSpPr>
        <p:grpSpPr>
          <a:xfrm flipH="1">
            <a:off x="-1136318" y="4004977"/>
            <a:ext cx="2274300" cy="2274300"/>
            <a:chOff x="-1087568" y="-1126448"/>
            <a:chExt cx="2274300" cy="2274300"/>
          </a:xfrm>
        </p:grpSpPr>
        <p:sp>
          <p:nvSpPr>
            <p:cNvPr id="671" name="Google Shape;671;p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3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108" name="Shape 9108"/>
        <p:cNvGrpSpPr/>
        <p:nvPr/>
      </p:nvGrpSpPr>
      <p:grpSpPr>
        <a:xfrm>
          <a:off x="0" y="0"/>
          <a:ext cx="0" cy="0"/>
          <a:chOff x="0" y="0"/>
          <a:chExt cx="0" cy="0"/>
        </a:xfrm>
      </p:grpSpPr>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9109" name="Shape 9109"/>
        <p:cNvGrpSpPr/>
        <p:nvPr/>
      </p:nvGrpSpPr>
      <p:grpSpPr>
        <a:xfrm>
          <a:off x="0" y="0"/>
          <a:ext cx="0" cy="0"/>
          <a:chOff x="0" y="0"/>
          <a:chExt cx="0" cy="0"/>
        </a:xfrm>
      </p:grpSpPr>
      <p:sp>
        <p:nvSpPr>
          <p:cNvPr id="9110" name="Google Shape;9110;p321"/>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11" name="Google Shape;9111;p321">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2" name="Google Shape;9112;p321">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3" name="Google Shape;9113;p321"/>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4" name="Google Shape;9114;p321">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5" name="Google Shape;9115;p321">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6" name="Google Shape;9116;p321"/>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7" name="Google Shape;9117;p321">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8" name="Google Shape;9118;p321">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9" name="Google Shape;9119;p321"/>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0" name="Google Shape;9120;p321">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21" name="Google Shape;9121;p321">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2" name="Google Shape;9122;p321"/>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3" name="Google Shape;9123;p321"/>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21"/>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21"/>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21"/>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21"/>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21"/>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21"/>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21"/>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2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2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3" name="Google Shape;9133;p321"/>
          <p:cNvGrpSpPr/>
          <p:nvPr/>
        </p:nvGrpSpPr>
        <p:grpSpPr>
          <a:xfrm>
            <a:off x="-1361400" y="1281988"/>
            <a:ext cx="2742124" cy="2742124"/>
            <a:chOff x="-1087568" y="-1126448"/>
            <a:chExt cx="2274300" cy="2274300"/>
          </a:xfrm>
        </p:grpSpPr>
        <p:sp>
          <p:nvSpPr>
            <p:cNvPr id="9134" name="Google Shape;9134;p3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321"/>
          <p:cNvGrpSpPr/>
          <p:nvPr/>
        </p:nvGrpSpPr>
        <p:grpSpPr>
          <a:xfrm>
            <a:off x="7751225" y="1281988"/>
            <a:ext cx="2742124" cy="2742124"/>
            <a:chOff x="-1087568" y="-1126448"/>
            <a:chExt cx="2274300" cy="2274300"/>
          </a:xfrm>
        </p:grpSpPr>
        <p:sp>
          <p:nvSpPr>
            <p:cNvPr id="9139" name="Google Shape;9139;p3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3" name="Google Shape;9143;p321"/>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2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2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2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21"/>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2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2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2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21"/>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21"/>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2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2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9155" name="Shape 9155"/>
        <p:cNvGrpSpPr/>
        <p:nvPr/>
      </p:nvGrpSpPr>
      <p:grpSpPr>
        <a:xfrm>
          <a:off x="0" y="0"/>
          <a:ext cx="0" cy="0"/>
          <a:chOff x="0" y="0"/>
          <a:chExt cx="0" cy="0"/>
        </a:xfrm>
      </p:grpSpPr>
      <p:sp>
        <p:nvSpPr>
          <p:cNvPr id="9156" name="Google Shape;9156;p322"/>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157" name="Google Shape;9157;p322"/>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158" name="Google Shape;9158;p322"/>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159" name="Google Shape;9159;p322"/>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22"/>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22"/>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22"/>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22"/>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22"/>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22"/>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22"/>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22"/>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22"/>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22"/>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22"/>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22"/>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22"/>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22"/>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22"/>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5" name="Google Shape;9175;p322"/>
          <p:cNvGrpSpPr/>
          <p:nvPr/>
        </p:nvGrpSpPr>
        <p:grpSpPr>
          <a:xfrm>
            <a:off x="5493609" y="1473250"/>
            <a:ext cx="7174183" cy="7174183"/>
            <a:chOff x="-3791416" y="-1218645"/>
            <a:chExt cx="7569300" cy="7569300"/>
          </a:xfrm>
        </p:grpSpPr>
        <p:sp>
          <p:nvSpPr>
            <p:cNvPr id="9176" name="Google Shape;9176;p32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2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2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2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2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9181" name="Shape 9181"/>
        <p:cNvGrpSpPr/>
        <p:nvPr/>
      </p:nvGrpSpPr>
      <p:grpSpPr>
        <a:xfrm>
          <a:off x="0" y="0"/>
          <a:ext cx="0" cy="0"/>
          <a:chOff x="0" y="0"/>
          <a:chExt cx="0" cy="0"/>
        </a:xfrm>
      </p:grpSpPr>
      <p:sp>
        <p:nvSpPr>
          <p:cNvPr id="9182" name="Google Shape;9182;p323"/>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183" name="Google Shape;9183;p323"/>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184" name="Google Shape;9184;p323"/>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185" name="Google Shape;9185;p323"/>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23"/>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23"/>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23"/>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23"/>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23"/>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23"/>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2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23"/>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23"/>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23"/>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2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23"/>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23"/>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2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2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23"/>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23"/>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3" name="Google Shape;9203;p323"/>
          <p:cNvGrpSpPr/>
          <p:nvPr/>
        </p:nvGrpSpPr>
        <p:grpSpPr>
          <a:xfrm>
            <a:off x="-1461648" y="390277"/>
            <a:ext cx="4362945" cy="4362945"/>
            <a:chOff x="-3791416" y="-1218645"/>
            <a:chExt cx="7569300" cy="7569300"/>
          </a:xfrm>
        </p:grpSpPr>
        <p:sp>
          <p:nvSpPr>
            <p:cNvPr id="9204" name="Google Shape;9204;p32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2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2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2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2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9209" name="Shape 9209"/>
        <p:cNvGrpSpPr/>
        <p:nvPr/>
      </p:nvGrpSpPr>
      <p:grpSpPr>
        <a:xfrm>
          <a:off x="0" y="0"/>
          <a:ext cx="0" cy="0"/>
          <a:chOff x="0" y="0"/>
          <a:chExt cx="0" cy="0"/>
        </a:xfrm>
      </p:grpSpPr>
      <p:sp>
        <p:nvSpPr>
          <p:cNvPr id="9210" name="Google Shape;9210;p324"/>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211" name="Google Shape;9211;p324"/>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212" name="Google Shape;9212;p324"/>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213" name="Google Shape;9213;p324"/>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2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2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24"/>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24"/>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2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2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24"/>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2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24"/>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2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24"/>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24"/>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2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2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24"/>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24"/>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2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24"/>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2" name="Google Shape;9232;p324"/>
          <p:cNvGrpSpPr/>
          <p:nvPr/>
        </p:nvGrpSpPr>
        <p:grpSpPr>
          <a:xfrm>
            <a:off x="-1683724" y="860819"/>
            <a:ext cx="3380065" cy="3379837"/>
            <a:chOff x="-1087568" y="-1126448"/>
            <a:chExt cx="2274300" cy="2274300"/>
          </a:xfrm>
        </p:grpSpPr>
        <p:sp>
          <p:nvSpPr>
            <p:cNvPr id="9233" name="Google Shape;9233;p32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2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2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2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324"/>
          <p:cNvGrpSpPr/>
          <p:nvPr/>
        </p:nvGrpSpPr>
        <p:grpSpPr>
          <a:xfrm>
            <a:off x="7447651" y="860819"/>
            <a:ext cx="3380065" cy="3379837"/>
            <a:chOff x="-1087568" y="-1126448"/>
            <a:chExt cx="2274300" cy="2274300"/>
          </a:xfrm>
        </p:grpSpPr>
        <p:sp>
          <p:nvSpPr>
            <p:cNvPr id="9238" name="Google Shape;9238;p32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2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2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2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2" name="Google Shape;9242;p324"/>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9243" name="Shape 9243"/>
        <p:cNvGrpSpPr/>
        <p:nvPr/>
      </p:nvGrpSpPr>
      <p:grpSpPr>
        <a:xfrm>
          <a:off x="0" y="0"/>
          <a:ext cx="0" cy="0"/>
          <a:chOff x="0" y="0"/>
          <a:chExt cx="0" cy="0"/>
        </a:xfrm>
      </p:grpSpPr>
      <p:sp>
        <p:nvSpPr>
          <p:cNvPr id="9244" name="Google Shape;9244;p325"/>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45" name="Google Shape;9245;p325"/>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46" name="Google Shape;9246;p325"/>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25"/>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25"/>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25"/>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25"/>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25"/>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25"/>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25"/>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25"/>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25"/>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25"/>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25"/>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25"/>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25"/>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25"/>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25"/>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25"/>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25"/>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25"/>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25"/>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25"/>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25"/>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25"/>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25"/>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25"/>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25"/>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25"/>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25"/>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25"/>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5" name="Google Shape;9275;p325"/>
          <p:cNvGrpSpPr/>
          <p:nvPr/>
        </p:nvGrpSpPr>
        <p:grpSpPr>
          <a:xfrm>
            <a:off x="3434850" y="-1133248"/>
            <a:ext cx="2274300" cy="7430025"/>
            <a:chOff x="3421695" y="-1133248"/>
            <a:chExt cx="2274300" cy="7430025"/>
          </a:xfrm>
        </p:grpSpPr>
        <p:grpSp>
          <p:nvGrpSpPr>
            <p:cNvPr id="9276" name="Google Shape;9276;p325"/>
            <p:cNvGrpSpPr/>
            <p:nvPr/>
          </p:nvGrpSpPr>
          <p:grpSpPr>
            <a:xfrm>
              <a:off x="3421695" y="-1133248"/>
              <a:ext cx="2274300" cy="2274300"/>
              <a:chOff x="-1087568" y="-1126448"/>
              <a:chExt cx="2274300" cy="2274300"/>
            </a:xfrm>
          </p:grpSpPr>
          <p:sp>
            <p:nvSpPr>
              <p:cNvPr id="9277" name="Google Shape;9277;p3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325"/>
            <p:cNvGrpSpPr/>
            <p:nvPr/>
          </p:nvGrpSpPr>
          <p:grpSpPr>
            <a:xfrm>
              <a:off x="3421695" y="4022477"/>
              <a:ext cx="2274300" cy="2274300"/>
              <a:chOff x="-1087568" y="-1126448"/>
              <a:chExt cx="2274300" cy="2274300"/>
            </a:xfrm>
          </p:grpSpPr>
          <p:sp>
            <p:nvSpPr>
              <p:cNvPr id="9282" name="Google Shape;9282;p3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86" name="Google Shape;9286;p32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25"/>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25"/>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25"/>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25"/>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2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25"/>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25"/>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25"/>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25"/>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25"/>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25"/>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25"/>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9299" name="Shape 9299"/>
        <p:cNvGrpSpPr/>
        <p:nvPr/>
      </p:nvGrpSpPr>
      <p:grpSpPr>
        <a:xfrm>
          <a:off x="0" y="0"/>
          <a:ext cx="0" cy="0"/>
          <a:chOff x="0" y="0"/>
          <a:chExt cx="0" cy="0"/>
        </a:xfrm>
      </p:grpSpPr>
      <p:sp>
        <p:nvSpPr>
          <p:cNvPr id="9300" name="Google Shape;9300;p326"/>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01" name="Google Shape;9301;p326"/>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26"/>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26"/>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26"/>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26"/>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26"/>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26"/>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26"/>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26"/>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26"/>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26"/>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26"/>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26"/>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26"/>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26"/>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26"/>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26"/>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18" name="Google Shape;9318;p326"/>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19" name="Google Shape;9319;p326"/>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0" name="Google Shape;9320;p326"/>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1" name="Google Shape;9321;p326"/>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2" name="Google Shape;9322;p326"/>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3" name="Google Shape;9323;p326"/>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4" name="Google Shape;9324;p326"/>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5" name="Google Shape;9325;p326"/>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6" name="Google Shape;9326;p326"/>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7" name="Google Shape;9327;p326"/>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8" name="Google Shape;9328;p326"/>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9329" name="Shape 9329"/>
        <p:cNvGrpSpPr/>
        <p:nvPr/>
      </p:nvGrpSpPr>
      <p:grpSpPr>
        <a:xfrm>
          <a:off x="0" y="0"/>
          <a:ext cx="0" cy="0"/>
          <a:chOff x="0" y="0"/>
          <a:chExt cx="0" cy="0"/>
        </a:xfrm>
      </p:grpSpPr>
      <p:sp>
        <p:nvSpPr>
          <p:cNvPr id="9330" name="Google Shape;9330;p327"/>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1" name="Google Shape;9331;p327"/>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2" name="Google Shape;9332;p327"/>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3" name="Google Shape;9333;p327"/>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4" name="Google Shape;9334;p327"/>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5" name="Google Shape;9335;p327"/>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6" name="Google Shape;9336;p327"/>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27"/>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38" name="Google Shape;9338;p327"/>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27"/>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27"/>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27"/>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2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2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2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2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327"/>
          <p:cNvGrpSpPr/>
          <p:nvPr/>
        </p:nvGrpSpPr>
        <p:grpSpPr>
          <a:xfrm>
            <a:off x="-1081493" y="-1126448"/>
            <a:ext cx="2274300" cy="2274300"/>
            <a:chOff x="-1087568" y="-1126448"/>
            <a:chExt cx="2274300" cy="2274300"/>
          </a:xfrm>
        </p:grpSpPr>
        <p:sp>
          <p:nvSpPr>
            <p:cNvPr id="9347" name="Google Shape;9347;p3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327"/>
          <p:cNvGrpSpPr/>
          <p:nvPr/>
        </p:nvGrpSpPr>
        <p:grpSpPr>
          <a:xfrm>
            <a:off x="8006457" y="4004977"/>
            <a:ext cx="2274300" cy="2274300"/>
            <a:chOff x="-1087568" y="-1126448"/>
            <a:chExt cx="2274300" cy="2274300"/>
          </a:xfrm>
        </p:grpSpPr>
        <p:sp>
          <p:nvSpPr>
            <p:cNvPr id="9352" name="Google Shape;9352;p3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6" name="Google Shape;9356;p327"/>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2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27"/>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27"/>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27"/>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2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27"/>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2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2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27"/>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27"/>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27"/>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27"/>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9369" name="Shape 9369"/>
        <p:cNvGrpSpPr/>
        <p:nvPr/>
      </p:nvGrpSpPr>
      <p:grpSpPr>
        <a:xfrm>
          <a:off x="0" y="0"/>
          <a:ext cx="0" cy="0"/>
          <a:chOff x="0" y="0"/>
          <a:chExt cx="0" cy="0"/>
        </a:xfrm>
      </p:grpSpPr>
      <p:sp>
        <p:nvSpPr>
          <p:cNvPr id="9370" name="Google Shape;9370;p328"/>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71" name="Google Shape;9371;p328"/>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28"/>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28"/>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2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2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2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28"/>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2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2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2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28"/>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28"/>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28"/>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28"/>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28"/>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28"/>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28"/>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28"/>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28"/>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9390" name="Shape 9390"/>
        <p:cNvGrpSpPr/>
        <p:nvPr/>
      </p:nvGrpSpPr>
      <p:grpSpPr>
        <a:xfrm>
          <a:off x="0" y="0"/>
          <a:ext cx="0" cy="0"/>
          <a:chOff x="0" y="0"/>
          <a:chExt cx="0" cy="0"/>
        </a:xfrm>
      </p:grpSpPr>
      <p:sp>
        <p:nvSpPr>
          <p:cNvPr id="9391" name="Google Shape;9391;p32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92" name="Google Shape;9392;p32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93" name="Google Shape;9393;p32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2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2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2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2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2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2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2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1" name="Google Shape;9401;p329"/>
          <p:cNvGrpSpPr/>
          <p:nvPr/>
        </p:nvGrpSpPr>
        <p:grpSpPr>
          <a:xfrm flipH="1">
            <a:off x="7951632" y="-1126448"/>
            <a:ext cx="2274300" cy="2274300"/>
            <a:chOff x="-1087568" y="-1126448"/>
            <a:chExt cx="2274300" cy="2274300"/>
          </a:xfrm>
        </p:grpSpPr>
        <p:sp>
          <p:nvSpPr>
            <p:cNvPr id="9402" name="Google Shape;9402;p3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329"/>
          <p:cNvGrpSpPr/>
          <p:nvPr/>
        </p:nvGrpSpPr>
        <p:grpSpPr>
          <a:xfrm flipH="1">
            <a:off x="-1136318" y="4004977"/>
            <a:ext cx="2274300" cy="2274300"/>
            <a:chOff x="-1087568" y="-1126448"/>
            <a:chExt cx="2274300" cy="2274300"/>
          </a:xfrm>
        </p:grpSpPr>
        <p:sp>
          <p:nvSpPr>
            <p:cNvPr id="9407" name="Google Shape;9407;p3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1" name="Google Shape;9411;p32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2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2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2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2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2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2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2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2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2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2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2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2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688" name="Shape 688"/>
        <p:cNvGrpSpPr/>
        <p:nvPr/>
      </p:nvGrpSpPr>
      <p:grpSpPr>
        <a:xfrm>
          <a:off x="0" y="0"/>
          <a:ext cx="0" cy="0"/>
          <a:chOff x="0" y="0"/>
          <a:chExt cx="0" cy="0"/>
        </a:xfrm>
      </p:grpSpPr>
      <p:sp>
        <p:nvSpPr>
          <p:cNvPr id="689" name="Google Shape;689;p34"/>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0" name="Google Shape;690;p34"/>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691" name="Google Shape;691;p34"/>
          <p:cNvGrpSpPr/>
          <p:nvPr/>
        </p:nvGrpSpPr>
        <p:grpSpPr>
          <a:xfrm>
            <a:off x="4912443" y="1017517"/>
            <a:ext cx="5839715" cy="5839715"/>
            <a:chOff x="-3791416" y="-1218645"/>
            <a:chExt cx="7569300" cy="7569300"/>
          </a:xfrm>
        </p:grpSpPr>
        <p:sp>
          <p:nvSpPr>
            <p:cNvPr id="692" name="Google Shape;692;p3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 name="Google Shape;697;p3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4"/>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4"/>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4"/>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4"/>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4"/>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4"/>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4"/>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4"/>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4"/>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4"/>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4"/>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9424" name="Shape 9424"/>
        <p:cNvGrpSpPr/>
        <p:nvPr/>
      </p:nvGrpSpPr>
      <p:grpSpPr>
        <a:xfrm>
          <a:off x="0" y="0"/>
          <a:ext cx="0" cy="0"/>
          <a:chOff x="0" y="0"/>
          <a:chExt cx="0" cy="0"/>
        </a:xfrm>
      </p:grpSpPr>
      <p:sp>
        <p:nvSpPr>
          <p:cNvPr id="9425" name="Google Shape;9425;p330"/>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426" name="Google Shape;9426;p330"/>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9427" name="Google Shape;9427;p330"/>
          <p:cNvGrpSpPr/>
          <p:nvPr/>
        </p:nvGrpSpPr>
        <p:grpSpPr>
          <a:xfrm>
            <a:off x="4912443" y="1017517"/>
            <a:ext cx="5839715" cy="5839715"/>
            <a:chOff x="-3791416" y="-1218645"/>
            <a:chExt cx="7569300" cy="7569300"/>
          </a:xfrm>
        </p:grpSpPr>
        <p:sp>
          <p:nvSpPr>
            <p:cNvPr id="9428" name="Google Shape;9428;p3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3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3" name="Google Shape;9433;p33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3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3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3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30"/>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30"/>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30"/>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3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30"/>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30"/>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30"/>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30"/>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30"/>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3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30"/>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30"/>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30"/>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9450" name="Shape 9450"/>
        <p:cNvGrpSpPr/>
        <p:nvPr/>
      </p:nvGrpSpPr>
      <p:grpSpPr>
        <a:xfrm>
          <a:off x="0" y="0"/>
          <a:ext cx="0" cy="0"/>
          <a:chOff x="0" y="0"/>
          <a:chExt cx="0" cy="0"/>
        </a:xfrm>
      </p:grpSpPr>
      <p:sp>
        <p:nvSpPr>
          <p:cNvPr id="9451" name="Google Shape;9451;p331"/>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452" name="Google Shape;9452;p331"/>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53" name="Google Shape;9453;p33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3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3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3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3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3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31"/>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31"/>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31"/>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31"/>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31"/>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31"/>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31"/>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31"/>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31"/>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31"/>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9469" name="Shape 9469"/>
        <p:cNvGrpSpPr/>
        <p:nvPr/>
      </p:nvGrpSpPr>
      <p:grpSpPr>
        <a:xfrm>
          <a:off x="0" y="0"/>
          <a:ext cx="0" cy="0"/>
          <a:chOff x="0" y="0"/>
          <a:chExt cx="0" cy="0"/>
        </a:xfrm>
      </p:grpSpPr>
      <p:sp>
        <p:nvSpPr>
          <p:cNvPr id="9470" name="Google Shape;9470;p332"/>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71" name="Google Shape;9471;p332"/>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9472" name="Google Shape;9472;p33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3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3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3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3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3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32"/>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32"/>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32"/>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32"/>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32"/>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32"/>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32"/>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32"/>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32"/>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9487" name="Shape 9487"/>
        <p:cNvGrpSpPr/>
        <p:nvPr/>
      </p:nvGrpSpPr>
      <p:grpSpPr>
        <a:xfrm>
          <a:off x="0" y="0"/>
          <a:ext cx="0" cy="0"/>
          <a:chOff x="0" y="0"/>
          <a:chExt cx="0" cy="0"/>
        </a:xfrm>
      </p:grpSpPr>
      <p:sp>
        <p:nvSpPr>
          <p:cNvPr id="9488" name="Google Shape;9488;p333"/>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9489" name="Google Shape;9489;p333"/>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9490" name="Google Shape;9490;p333"/>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33"/>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33"/>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33"/>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33"/>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33"/>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33"/>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33"/>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33"/>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33"/>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33"/>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33"/>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33"/>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33"/>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33"/>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33"/>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33"/>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9507" name="Shape 9507"/>
        <p:cNvGrpSpPr/>
        <p:nvPr/>
      </p:nvGrpSpPr>
      <p:grpSpPr>
        <a:xfrm>
          <a:off x="0" y="0"/>
          <a:ext cx="0" cy="0"/>
          <a:chOff x="0" y="0"/>
          <a:chExt cx="0" cy="0"/>
        </a:xfrm>
      </p:grpSpPr>
      <p:sp>
        <p:nvSpPr>
          <p:cNvPr id="9508" name="Google Shape;9508;p334"/>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09" name="Google Shape;9509;p334"/>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10" name="Google Shape;9510;p334"/>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34"/>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34"/>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34"/>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34"/>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34"/>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34"/>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34"/>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34"/>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34"/>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34"/>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34"/>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34"/>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34"/>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3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34"/>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34"/>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34"/>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34"/>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34"/>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34"/>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34"/>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34"/>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34"/>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34"/>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34"/>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9536" name="Shape 9536"/>
        <p:cNvGrpSpPr/>
        <p:nvPr/>
      </p:nvGrpSpPr>
      <p:grpSpPr>
        <a:xfrm>
          <a:off x="0" y="0"/>
          <a:ext cx="0" cy="0"/>
          <a:chOff x="0" y="0"/>
          <a:chExt cx="0" cy="0"/>
        </a:xfrm>
      </p:grpSpPr>
      <p:sp>
        <p:nvSpPr>
          <p:cNvPr id="9537" name="Google Shape;9537;p335"/>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8" name="Google Shape;9538;p335"/>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9" name="Google Shape;9539;p335"/>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40" name="Google Shape;9540;p335"/>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1" name="Google Shape;9541;p335"/>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2" name="Google Shape;9542;p335"/>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3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3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3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35"/>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3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3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35"/>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35"/>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35"/>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35"/>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35"/>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35"/>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35"/>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35"/>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35"/>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35"/>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35"/>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9560" name="Shape 9560"/>
        <p:cNvGrpSpPr/>
        <p:nvPr/>
      </p:nvGrpSpPr>
      <p:grpSpPr>
        <a:xfrm>
          <a:off x="0" y="0"/>
          <a:ext cx="0" cy="0"/>
          <a:chOff x="0" y="0"/>
          <a:chExt cx="0" cy="0"/>
        </a:xfrm>
      </p:grpSpPr>
      <p:sp>
        <p:nvSpPr>
          <p:cNvPr id="9561" name="Google Shape;9561;p336"/>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62" name="Google Shape;9562;p336"/>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63" name="Google Shape;9563;p336"/>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64" name="Google Shape;9564;p336"/>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65" name="Google Shape;9565;p336"/>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36"/>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36"/>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3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3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3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3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3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36"/>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36"/>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3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36"/>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36"/>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36"/>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36"/>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9580" name="Shape 9580"/>
        <p:cNvGrpSpPr/>
        <p:nvPr/>
      </p:nvGrpSpPr>
      <p:grpSpPr>
        <a:xfrm>
          <a:off x="0" y="0"/>
          <a:ext cx="0" cy="0"/>
          <a:chOff x="0" y="0"/>
          <a:chExt cx="0" cy="0"/>
        </a:xfrm>
      </p:grpSpPr>
      <p:sp>
        <p:nvSpPr>
          <p:cNvPr id="9581" name="Google Shape;9581;p337"/>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82" name="Google Shape;9582;p337"/>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3" name="Google Shape;9583;p337"/>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4" name="Google Shape;9584;p337"/>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5" name="Google Shape;9585;p337"/>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6" name="Google Shape;9586;p337"/>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7" name="Google Shape;9587;p337"/>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8" name="Google Shape;9588;p33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3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3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3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3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3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3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3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6" name="Google Shape;9596;p337"/>
          <p:cNvGrpSpPr/>
          <p:nvPr/>
        </p:nvGrpSpPr>
        <p:grpSpPr>
          <a:xfrm>
            <a:off x="-1134868" y="-1133248"/>
            <a:ext cx="2274300" cy="2274300"/>
            <a:chOff x="-1087568" y="-1126448"/>
            <a:chExt cx="2274300" cy="2274300"/>
          </a:xfrm>
        </p:grpSpPr>
        <p:sp>
          <p:nvSpPr>
            <p:cNvPr id="9597" name="Google Shape;9597;p33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3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3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3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1" name="Google Shape;9601;p33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3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3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337"/>
          <p:cNvGrpSpPr/>
          <p:nvPr/>
        </p:nvGrpSpPr>
        <p:grpSpPr>
          <a:xfrm>
            <a:off x="8020382" y="-1133248"/>
            <a:ext cx="2274300" cy="2274300"/>
            <a:chOff x="-1087568" y="-1126448"/>
            <a:chExt cx="2274300" cy="2274300"/>
          </a:xfrm>
        </p:grpSpPr>
        <p:sp>
          <p:nvSpPr>
            <p:cNvPr id="9605" name="Google Shape;9605;p33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3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3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3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9" name="Google Shape;9609;p33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3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3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3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3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3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3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9616" name="Shape 9616"/>
        <p:cNvGrpSpPr/>
        <p:nvPr/>
      </p:nvGrpSpPr>
      <p:grpSpPr>
        <a:xfrm>
          <a:off x="0" y="0"/>
          <a:ext cx="0" cy="0"/>
          <a:chOff x="0" y="0"/>
          <a:chExt cx="0" cy="0"/>
        </a:xfrm>
      </p:grpSpPr>
      <p:sp>
        <p:nvSpPr>
          <p:cNvPr id="9617" name="Google Shape;9617;p338"/>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18" name="Google Shape;9618;p338"/>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19" name="Google Shape;9619;p338"/>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0" name="Google Shape;9620;p338"/>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1" name="Google Shape;9621;p338"/>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2" name="Google Shape;9622;p338"/>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3" name="Google Shape;9623;p338"/>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4" name="Google Shape;9624;p338"/>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5" name="Google Shape;9625;p338"/>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6" name="Google Shape;9626;p338"/>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38"/>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3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38"/>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3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38"/>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3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38"/>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38"/>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38"/>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38"/>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38"/>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38"/>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38"/>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3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38"/>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38"/>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9643" name="Shape 9643"/>
        <p:cNvGrpSpPr/>
        <p:nvPr/>
      </p:nvGrpSpPr>
      <p:grpSpPr>
        <a:xfrm>
          <a:off x="0" y="0"/>
          <a:ext cx="0" cy="0"/>
          <a:chOff x="0" y="0"/>
          <a:chExt cx="0" cy="0"/>
        </a:xfrm>
      </p:grpSpPr>
      <p:sp>
        <p:nvSpPr>
          <p:cNvPr id="9644" name="Google Shape;9644;p339"/>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5" name="Google Shape;9645;p339"/>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6" name="Google Shape;9646;p339"/>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7" name="Google Shape;9647;p339"/>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8" name="Google Shape;9648;p339"/>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9" name="Google Shape;9649;p339"/>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0" name="Google Shape;9650;p339"/>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1" name="Google Shape;9651;p339"/>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2" name="Google Shape;9652;p339"/>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3" name="Google Shape;9653;p339"/>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4" name="Google Shape;9654;p339"/>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55" name="Google Shape;9655;p33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3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3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3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3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3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3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3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3" name="Google Shape;9663;p339"/>
          <p:cNvGrpSpPr/>
          <p:nvPr/>
        </p:nvGrpSpPr>
        <p:grpSpPr>
          <a:xfrm>
            <a:off x="-1134868" y="-1133248"/>
            <a:ext cx="2274300" cy="2274300"/>
            <a:chOff x="-1087568" y="-1126448"/>
            <a:chExt cx="2274300" cy="2274300"/>
          </a:xfrm>
        </p:grpSpPr>
        <p:sp>
          <p:nvSpPr>
            <p:cNvPr id="9664" name="Google Shape;9664;p3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8" name="Google Shape;9668;p33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3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3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1" name="Google Shape;9671;p339"/>
          <p:cNvGrpSpPr/>
          <p:nvPr/>
        </p:nvGrpSpPr>
        <p:grpSpPr>
          <a:xfrm>
            <a:off x="8020382" y="-1133248"/>
            <a:ext cx="2274300" cy="2274300"/>
            <a:chOff x="-1087568" y="-1126448"/>
            <a:chExt cx="2274300" cy="2274300"/>
          </a:xfrm>
        </p:grpSpPr>
        <p:sp>
          <p:nvSpPr>
            <p:cNvPr id="9672" name="Google Shape;9672;p3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6" name="Google Shape;9676;p33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3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3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3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3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3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3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714" name="Shape 714"/>
        <p:cNvGrpSpPr/>
        <p:nvPr/>
      </p:nvGrpSpPr>
      <p:grpSpPr>
        <a:xfrm>
          <a:off x="0" y="0"/>
          <a:ext cx="0" cy="0"/>
          <a:chOff x="0" y="0"/>
          <a:chExt cx="0" cy="0"/>
        </a:xfrm>
      </p:grpSpPr>
      <p:sp>
        <p:nvSpPr>
          <p:cNvPr id="715" name="Google Shape;715;p35"/>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6" name="Google Shape;716;p35"/>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7" name="Google Shape;717;p3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5"/>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5"/>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9683" name="Shape 9683"/>
        <p:cNvGrpSpPr/>
        <p:nvPr/>
      </p:nvGrpSpPr>
      <p:grpSpPr>
        <a:xfrm>
          <a:off x="0" y="0"/>
          <a:ext cx="0" cy="0"/>
          <a:chOff x="0" y="0"/>
          <a:chExt cx="0" cy="0"/>
        </a:xfrm>
      </p:grpSpPr>
      <p:sp>
        <p:nvSpPr>
          <p:cNvPr id="9684" name="Google Shape;9684;p340"/>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85" name="Google Shape;9685;p340"/>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6" name="Google Shape;9686;p340"/>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7" name="Google Shape;9687;p340"/>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8" name="Google Shape;9688;p340"/>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9" name="Google Shape;9689;p340"/>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0" name="Google Shape;9690;p340"/>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1" name="Google Shape;9691;p340"/>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2" name="Google Shape;9692;p340"/>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3" name="Google Shape;9693;p340"/>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4" name="Google Shape;9694;p340"/>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5" name="Google Shape;9695;p340"/>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6" name="Google Shape;9696;p340"/>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7" name="Google Shape;9697;p340"/>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40"/>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40"/>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40"/>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40"/>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40"/>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40"/>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4" name="Google Shape;9704;p340"/>
          <p:cNvGrpSpPr/>
          <p:nvPr/>
        </p:nvGrpSpPr>
        <p:grpSpPr>
          <a:xfrm flipH="1" rot="10800000">
            <a:off x="-1134868" y="4003656"/>
            <a:ext cx="2274300" cy="2274300"/>
            <a:chOff x="-1087568" y="-1126448"/>
            <a:chExt cx="2274300" cy="2274300"/>
          </a:xfrm>
        </p:grpSpPr>
        <p:sp>
          <p:nvSpPr>
            <p:cNvPr id="9705" name="Google Shape;9705;p3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9" name="Google Shape;9709;p340"/>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40"/>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40"/>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2" name="Google Shape;9712;p340"/>
          <p:cNvGrpSpPr/>
          <p:nvPr/>
        </p:nvGrpSpPr>
        <p:grpSpPr>
          <a:xfrm flipH="1" rot="10800000">
            <a:off x="8020382" y="4003656"/>
            <a:ext cx="2274300" cy="2274300"/>
            <a:chOff x="-1087568" y="-1126448"/>
            <a:chExt cx="2274300" cy="2274300"/>
          </a:xfrm>
        </p:grpSpPr>
        <p:sp>
          <p:nvSpPr>
            <p:cNvPr id="9713" name="Google Shape;9713;p3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7" name="Google Shape;9717;p340"/>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40"/>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40"/>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40"/>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40"/>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40"/>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40"/>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40"/>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9725" name="Shape 9725"/>
        <p:cNvGrpSpPr/>
        <p:nvPr/>
      </p:nvGrpSpPr>
      <p:grpSpPr>
        <a:xfrm>
          <a:off x="0" y="0"/>
          <a:ext cx="0" cy="0"/>
          <a:chOff x="0" y="0"/>
          <a:chExt cx="0" cy="0"/>
        </a:xfrm>
      </p:grpSpPr>
      <p:grpSp>
        <p:nvGrpSpPr>
          <p:cNvPr id="9726" name="Google Shape;9726;p341"/>
          <p:cNvGrpSpPr/>
          <p:nvPr/>
        </p:nvGrpSpPr>
        <p:grpSpPr>
          <a:xfrm flipH="1">
            <a:off x="5565608" y="-1031450"/>
            <a:ext cx="7194900" cy="7194900"/>
            <a:chOff x="-3604212" y="-1031450"/>
            <a:chExt cx="7194900" cy="7194900"/>
          </a:xfrm>
        </p:grpSpPr>
        <p:sp>
          <p:nvSpPr>
            <p:cNvPr id="9727" name="Google Shape;9727;p34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4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4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4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41"/>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2" name="Google Shape;9732;p341"/>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41"/>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41"/>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41"/>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41"/>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41"/>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41"/>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41"/>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41"/>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41"/>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41"/>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41"/>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41"/>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745" name="Google Shape;9745;p341"/>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746" name="Google Shape;9746;p341"/>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9747" name="Shape 9747"/>
        <p:cNvGrpSpPr/>
        <p:nvPr/>
      </p:nvGrpSpPr>
      <p:grpSpPr>
        <a:xfrm>
          <a:off x="0" y="0"/>
          <a:ext cx="0" cy="0"/>
          <a:chOff x="0" y="0"/>
          <a:chExt cx="0" cy="0"/>
        </a:xfrm>
      </p:grpSpPr>
      <p:sp>
        <p:nvSpPr>
          <p:cNvPr id="9748" name="Google Shape;9748;p34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4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4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4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4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4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4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4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6" name="Google Shape;9756;p342"/>
          <p:cNvGrpSpPr/>
          <p:nvPr/>
        </p:nvGrpSpPr>
        <p:grpSpPr>
          <a:xfrm>
            <a:off x="-1134868" y="-1133248"/>
            <a:ext cx="2274300" cy="2274300"/>
            <a:chOff x="-1087568" y="-1126448"/>
            <a:chExt cx="2274300" cy="2274300"/>
          </a:xfrm>
        </p:grpSpPr>
        <p:sp>
          <p:nvSpPr>
            <p:cNvPr id="9757" name="Google Shape;9757;p3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1" name="Google Shape;9761;p34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4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4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4" name="Google Shape;9764;p342"/>
          <p:cNvGrpSpPr/>
          <p:nvPr/>
        </p:nvGrpSpPr>
        <p:grpSpPr>
          <a:xfrm>
            <a:off x="8020382" y="-1133248"/>
            <a:ext cx="2274300" cy="2274300"/>
            <a:chOff x="-1087568" y="-1126448"/>
            <a:chExt cx="2274300" cy="2274300"/>
          </a:xfrm>
        </p:grpSpPr>
        <p:sp>
          <p:nvSpPr>
            <p:cNvPr id="9765" name="Google Shape;9765;p3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9" name="Google Shape;9769;p34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4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4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4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4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4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4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9776" name="Shape 9776"/>
        <p:cNvGrpSpPr/>
        <p:nvPr/>
      </p:nvGrpSpPr>
      <p:grpSpPr>
        <a:xfrm>
          <a:off x="0" y="0"/>
          <a:ext cx="0" cy="0"/>
          <a:chOff x="0" y="0"/>
          <a:chExt cx="0" cy="0"/>
        </a:xfrm>
      </p:grpSpPr>
      <p:sp>
        <p:nvSpPr>
          <p:cNvPr id="9777" name="Google Shape;9777;p343"/>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43"/>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43"/>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43"/>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4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4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4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4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5" name="Google Shape;9785;p343"/>
          <p:cNvGrpSpPr/>
          <p:nvPr/>
        </p:nvGrpSpPr>
        <p:grpSpPr>
          <a:xfrm>
            <a:off x="-1087568" y="-1126448"/>
            <a:ext cx="2274300" cy="2274300"/>
            <a:chOff x="-1087568" y="-1126448"/>
            <a:chExt cx="2274300" cy="2274300"/>
          </a:xfrm>
        </p:grpSpPr>
        <p:sp>
          <p:nvSpPr>
            <p:cNvPr id="9786" name="Google Shape;9786;p3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343"/>
          <p:cNvGrpSpPr/>
          <p:nvPr/>
        </p:nvGrpSpPr>
        <p:grpSpPr>
          <a:xfrm>
            <a:off x="8000382" y="4004977"/>
            <a:ext cx="2274300" cy="2274300"/>
            <a:chOff x="-1087568" y="-1126448"/>
            <a:chExt cx="2274300" cy="2274300"/>
          </a:xfrm>
        </p:grpSpPr>
        <p:sp>
          <p:nvSpPr>
            <p:cNvPr id="9791" name="Google Shape;9791;p3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5" name="Google Shape;9795;p343"/>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43"/>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43"/>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4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43"/>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43"/>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43"/>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43"/>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43"/>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43"/>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4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43"/>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9807" name="Shape 9807"/>
        <p:cNvGrpSpPr/>
        <p:nvPr/>
      </p:nvGrpSpPr>
      <p:grpSpPr>
        <a:xfrm>
          <a:off x="0" y="0"/>
          <a:ext cx="0" cy="0"/>
          <a:chOff x="0" y="0"/>
          <a:chExt cx="0" cy="0"/>
        </a:xfrm>
      </p:grpSpPr>
      <p:sp>
        <p:nvSpPr>
          <p:cNvPr id="9808" name="Google Shape;9808;p344"/>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4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10" name="Google Shape;9810;p34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4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4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4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4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4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4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4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344"/>
          <p:cNvGrpSpPr/>
          <p:nvPr/>
        </p:nvGrpSpPr>
        <p:grpSpPr>
          <a:xfrm flipH="1">
            <a:off x="7951632" y="-1126448"/>
            <a:ext cx="2274300" cy="2274300"/>
            <a:chOff x="-1087568" y="-1126448"/>
            <a:chExt cx="2274300" cy="2274300"/>
          </a:xfrm>
        </p:grpSpPr>
        <p:sp>
          <p:nvSpPr>
            <p:cNvPr id="9819" name="Google Shape;9819;p3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344"/>
          <p:cNvGrpSpPr/>
          <p:nvPr/>
        </p:nvGrpSpPr>
        <p:grpSpPr>
          <a:xfrm flipH="1">
            <a:off x="-1136318" y="4004977"/>
            <a:ext cx="2274300" cy="2274300"/>
            <a:chOff x="-1087568" y="-1126448"/>
            <a:chExt cx="2274300" cy="2274300"/>
          </a:xfrm>
        </p:grpSpPr>
        <p:sp>
          <p:nvSpPr>
            <p:cNvPr id="9824" name="Google Shape;9824;p3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8" name="Google Shape;9828;p34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4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4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4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4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4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4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4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4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4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4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4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34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9841" name="Shape 9841"/>
        <p:cNvGrpSpPr/>
        <p:nvPr/>
      </p:nvGrpSpPr>
      <p:grpSpPr>
        <a:xfrm>
          <a:off x="0" y="0"/>
          <a:ext cx="0" cy="0"/>
          <a:chOff x="0" y="0"/>
          <a:chExt cx="0" cy="0"/>
        </a:xfrm>
      </p:grpSpPr>
      <p:sp>
        <p:nvSpPr>
          <p:cNvPr id="9842" name="Google Shape;9842;p345"/>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45"/>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4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4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45"/>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45"/>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45"/>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45"/>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4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4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45"/>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4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4" name="Google Shape;9854;p345"/>
          <p:cNvGrpSpPr/>
          <p:nvPr/>
        </p:nvGrpSpPr>
        <p:grpSpPr>
          <a:xfrm>
            <a:off x="-1074487" y="-989812"/>
            <a:ext cx="11292974" cy="7049036"/>
            <a:chOff x="-1074487" y="-989812"/>
            <a:chExt cx="11292974" cy="7049036"/>
          </a:xfrm>
        </p:grpSpPr>
        <p:grpSp>
          <p:nvGrpSpPr>
            <p:cNvPr id="9855" name="Google Shape;9855;p345"/>
            <p:cNvGrpSpPr/>
            <p:nvPr/>
          </p:nvGrpSpPr>
          <p:grpSpPr>
            <a:xfrm>
              <a:off x="7476363" y="3317101"/>
              <a:ext cx="2742124" cy="2742124"/>
              <a:chOff x="-1087568" y="-1126448"/>
              <a:chExt cx="2274300" cy="2274300"/>
            </a:xfrm>
          </p:grpSpPr>
          <p:sp>
            <p:nvSpPr>
              <p:cNvPr id="9856" name="Google Shape;9856;p3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345"/>
            <p:cNvGrpSpPr/>
            <p:nvPr/>
          </p:nvGrpSpPr>
          <p:grpSpPr>
            <a:xfrm>
              <a:off x="-1074487" y="-989812"/>
              <a:ext cx="2742124" cy="2742124"/>
              <a:chOff x="-1087568" y="-1126448"/>
              <a:chExt cx="2274300" cy="2274300"/>
            </a:xfrm>
          </p:grpSpPr>
          <p:sp>
            <p:nvSpPr>
              <p:cNvPr id="9861" name="Google Shape;9861;p3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65" name="Google Shape;9865;p345"/>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45"/>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45"/>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45"/>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4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4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45"/>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4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4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45"/>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45"/>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45"/>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4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9881" name="Shape 9881"/>
        <p:cNvGrpSpPr/>
        <p:nvPr/>
      </p:nvGrpSpPr>
      <p:grpSpPr>
        <a:xfrm>
          <a:off x="0" y="0"/>
          <a:ext cx="0" cy="0"/>
          <a:chOff x="0" y="0"/>
          <a:chExt cx="0" cy="0"/>
        </a:xfrm>
      </p:grpSpPr>
      <p:sp>
        <p:nvSpPr>
          <p:cNvPr id="9882" name="Google Shape;9882;p347"/>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883" name="Google Shape;9883;p347"/>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884" name="Google Shape;9884;p347"/>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47"/>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47"/>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47"/>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47"/>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47"/>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47"/>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47"/>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47"/>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47"/>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47"/>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47"/>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47"/>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47"/>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47"/>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47"/>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47"/>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47"/>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47"/>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47"/>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47"/>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5" name="Google Shape;9905;p347"/>
          <p:cNvGrpSpPr/>
          <p:nvPr/>
        </p:nvGrpSpPr>
        <p:grpSpPr>
          <a:xfrm>
            <a:off x="-3604212" y="-1031450"/>
            <a:ext cx="7194900" cy="7194900"/>
            <a:chOff x="-3604212" y="-1031450"/>
            <a:chExt cx="7194900" cy="7194900"/>
          </a:xfrm>
        </p:grpSpPr>
        <p:sp>
          <p:nvSpPr>
            <p:cNvPr id="9906" name="Google Shape;9906;p34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4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4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4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47"/>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9911" name="Shape 9911"/>
        <p:cNvGrpSpPr/>
        <p:nvPr/>
      </p:nvGrpSpPr>
      <p:grpSpPr>
        <a:xfrm>
          <a:off x="0" y="0"/>
          <a:ext cx="0" cy="0"/>
          <a:chOff x="0" y="0"/>
          <a:chExt cx="0" cy="0"/>
        </a:xfrm>
      </p:grpSpPr>
      <p:sp>
        <p:nvSpPr>
          <p:cNvPr id="9912" name="Google Shape;9912;p348"/>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913" name="Google Shape;9913;p348"/>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914" name="Google Shape;9914;p348"/>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915" name="Google Shape;9915;p348"/>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48"/>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48"/>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48"/>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48"/>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48"/>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48"/>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48"/>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48"/>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48"/>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48"/>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48"/>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48"/>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48"/>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48"/>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48"/>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48"/>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48"/>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48"/>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9934" name="Shape 9934"/>
        <p:cNvGrpSpPr/>
        <p:nvPr/>
      </p:nvGrpSpPr>
      <p:grpSpPr>
        <a:xfrm>
          <a:off x="0" y="0"/>
          <a:ext cx="0" cy="0"/>
          <a:chOff x="0" y="0"/>
          <a:chExt cx="0" cy="0"/>
        </a:xfrm>
      </p:grpSpPr>
      <p:sp>
        <p:nvSpPr>
          <p:cNvPr id="9935" name="Google Shape;9935;p349"/>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9936" name="Google Shape;9936;p349"/>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37" name="Google Shape;9937;p349"/>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49"/>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49"/>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49"/>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4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4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4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4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5" name="Google Shape;9945;p349"/>
          <p:cNvGrpSpPr/>
          <p:nvPr/>
        </p:nvGrpSpPr>
        <p:grpSpPr>
          <a:xfrm>
            <a:off x="-1087568" y="-1126448"/>
            <a:ext cx="2274300" cy="2274300"/>
            <a:chOff x="-1087568" y="-1126448"/>
            <a:chExt cx="2274300" cy="2274300"/>
          </a:xfrm>
        </p:grpSpPr>
        <p:sp>
          <p:nvSpPr>
            <p:cNvPr id="9946" name="Google Shape;9946;p3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349"/>
          <p:cNvGrpSpPr/>
          <p:nvPr/>
        </p:nvGrpSpPr>
        <p:grpSpPr>
          <a:xfrm>
            <a:off x="8000382" y="4004977"/>
            <a:ext cx="2274300" cy="2274300"/>
            <a:chOff x="-1087568" y="-1126448"/>
            <a:chExt cx="2274300" cy="2274300"/>
          </a:xfrm>
        </p:grpSpPr>
        <p:sp>
          <p:nvSpPr>
            <p:cNvPr id="9951" name="Google Shape;9951;p3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5" name="Google Shape;9955;p349"/>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49"/>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49"/>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4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49"/>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49"/>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49"/>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49"/>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49"/>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49"/>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4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49"/>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9967" name="Shape 9967"/>
        <p:cNvGrpSpPr/>
        <p:nvPr/>
      </p:nvGrpSpPr>
      <p:grpSpPr>
        <a:xfrm>
          <a:off x="0" y="0"/>
          <a:ext cx="0" cy="0"/>
          <a:chOff x="0" y="0"/>
          <a:chExt cx="0" cy="0"/>
        </a:xfrm>
      </p:grpSpPr>
      <p:sp>
        <p:nvSpPr>
          <p:cNvPr id="9968" name="Google Shape;9968;p350"/>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69" name="Google Shape;9969;p350"/>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0" name="Google Shape;9970;p350"/>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71" name="Google Shape;9971;p350"/>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2" name="Google Shape;9972;p350"/>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3" name="Google Shape;9973;p350"/>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50"/>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50"/>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50"/>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50"/>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50"/>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50"/>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50"/>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50"/>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50"/>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50"/>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50"/>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50"/>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50"/>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50"/>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50"/>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50"/>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50"/>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50"/>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50"/>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50"/>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50"/>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50"/>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5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97" name="Google Shape;9997;p35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5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5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5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5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5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5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35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5" name="Google Shape;10005;p350"/>
          <p:cNvGrpSpPr/>
          <p:nvPr/>
        </p:nvGrpSpPr>
        <p:grpSpPr>
          <a:xfrm flipH="1">
            <a:off x="7951632" y="-1126448"/>
            <a:ext cx="2274300" cy="2274300"/>
            <a:chOff x="-1087568" y="-1126448"/>
            <a:chExt cx="2274300" cy="2274300"/>
          </a:xfrm>
        </p:grpSpPr>
        <p:sp>
          <p:nvSpPr>
            <p:cNvPr id="10006" name="Google Shape;10006;p3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350"/>
          <p:cNvGrpSpPr/>
          <p:nvPr/>
        </p:nvGrpSpPr>
        <p:grpSpPr>
          <a:xfrm flipH="1">
            <a:off x="-1136318" y="4004977"/>
            <a:ext cx="2274300" cy="2274300"/>
            <a:chOff x="-1087568" y="-1126448"/>
            <a:chExt cx="2274300" cy="2274300"/>
          </a:xfrm>
        </p:grpSpPr>
        <p:sp>
          <p:nvSpPr>
            <p:cNvPr id="10011" name="Google Shape;10011;p3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5" name="Google Shape;10015;p35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5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5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5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5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35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35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35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5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5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5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5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5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733" name="Shape 733"/>
        <p:cNvGrpSpPr/>
        <p:nvPr/>
      </p:nvGrpSpPr>
      <p:grpSpPr>
        <a:xfrm>
          <a:off x="0" y="0"/>
          <a:ext cx="0" cy="0"/>
          <a:chOff x="0" y="0"/>
          <a:chExt cx="0" cy="0"/>
        </a:xfrm>
      </p:grpSpPr>
      <p:sp>
        <p:nvSpPr>
          <p:cNvPr id="734" name="Google Shape;734;p36"/>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5" name="Google Shape;735;p36"/>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736" name="Google Shape;736;p3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6"/>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6"/>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6"/>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6"/>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6"/>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0028" name="Shape 10028"/>
        <p:cNvGrpSpPr/>
        <p:nvPr/>
      </p:nvGrpSpPr>
      <p:grpSpPr>
        <a:xfrm>
          <a:off x="0" y="0"/>
          <a:ext cx="0" cy="0"/>
          <a:chOff x="0" y="0"/>
          <a:chExt cx="0" cy="0"/>
        </a:xfrm>
      </p:grpSpPr>
      <p:sp>
        <p:nvSpPr>
          <p:cNvPr id="10029" name="Google Shape;10029;p351"/>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030" name="Google Shape;10030;p35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5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5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5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4" name="Google Shape;10034;p351"/>
          <p:cNvGrpSpPr/>
          <p:nvPr/>
        </p:nvGrpSpPr>
        <p:grpSpPr>
          <a:xfrm>
            <a:off x="-1134868" y="-1133248"/>
            <a:ext cx="2274300" cy="2274300"/>
            <a:chOff x="-1087568" y="-1126448"/>
            <a:chExt cx="2274300" cy="2274300"/>
          </a:xfrm>
        </p:grpSpPr>
        <p:sp>
          <p:nvSpPr>
            <p:cNvPr id="10035" name="Google Shape;10035;p3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3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3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9" name="Google Shape;10039;p35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5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5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5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5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51"/>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51"/>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51"/>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51"/>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8" name="Google Shape;10048;p351"/>
          <p:cNvGrpSpPr/>
          <p:nvPr/>
        </p:nvGrpSpPr>
        <p:grpSpPr>
          <a:xfrm rot="10800000">
            <a:off x="8040350" y="4025570"/>
            <a:ext cx="2274300" cy="2274300"/>
            <a:chOff x="-1087568" y="-1126448"/>
            <a:chExt cx="2274300" cy="2274300"/>
          </a:xfrm>
        </p:grpSpPr>
        <p:sp>
          <p:nvSpPr>
            <p:cNvPr id="10049" name="Google Shape;10049;p3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3" name="Google Shape;10053;p351"/>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51"/>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51"/>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51"/>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0057" name="Shape 10057"/>
        <p:cNvGrpSpPr/>
        <p:nvPr/>
      </p:nvGrpSpPr>
      <p:grpSpPr>
        <a:xfrm>
          <a:off x="0" y="0"/>
          <a:ext cx="0" cy="0"/>
          <a:chOff x="0" y="0"/>
          <a:chExt cx="0" cy="0"/>
        </a:xfrm>
      </p:grpSpPr>
      <p:sp>
        <p:nvSpPr>
          <p:cNvPr id="10058" name="Google Shape;10058;p352"/>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059" name="Google Shape;10059;p352"/>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52"/>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52"/>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52"/>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52"/>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52"/>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52"/>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52"/>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52"/>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52"/>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52"/>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352"/>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52"/>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52"/>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52"/>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4" name="Google Shape;10074;p352"/>
          <p:cNvGrpSpPr/>
          <p:nvPr/>
        </p:nvGrpSpPr>
        <p:grpSpPr>
          <a:xfrm rot="-5400000">
            <a:off x="5494129" y="-3584126"/>
            <a:ext cx="7174183" cy="7174183"/>
            <a:chOff x="-3791416" y="-1218645"/>
            <a:chExt cx="7569300" cy="7569300"/>
          </a:xfrm>
        </p:grpSpPr>
        <p:sp>
          <p:nvSpPr>
            <p:cNvPr id="10075" name="Google Shape;10075;p35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5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5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5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5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0080" name="Shape 10080"/>
        <p:cNvGrpSpPr/>
        <p:nvPr/>
      </p:nvGrpSpPr>
      <p:grpSpPr>
        <a:xfrm>
          <a:off x="0" y="0"/>
          <a:ext cx="0" cy="0"/>
          <a:chOff x="0" y="0"/>
          <a:chExt cx="0" cy="0"/>
        </a:xfrm>
      </p:grpSpPr>
      <p:sp>
        <p:nvSpPr>
          <p:cNvPr id="10081" name="Google Shape;10081;p353"/>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0082" name="Google Shape;10082;p353"/>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53"/>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5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5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53"/>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53"/>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53"/>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53"/>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5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5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53"/>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5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4" name="Google Shape;10094;p353"/>
          <p:cNvGrpSpPr/>
          <p:nvPr/>
        </p:nvGrpSpPr>
        <p:grpSpPr>
          <a:xfrm>
            <a:off x="-1074487" y="-989812"/>
            <a:ext cx="11292974" cy="7049036"/>
            <a:chOff x="-1074487" y="-989812"/>
            <a:chExt cx="11292974" cy="7049036"/>
          </a:xfrm>
        </p:grpSpPr>
        <p:grpSp>
          <p:nvGrpSpPr>
            <p:cNvPr id="10095" name="Google Shape;10095;p353"/>
            <p:cNvGrpSpPr/>
            <p:nvPr/>
          </p:nvGrpSpPr>
          <p:grpSpPr>
            <a:xfrm>
              <a:off x="7476363" y="3317101"/>
              <a:ext cx="2742124" cy="2742124"/>
              <a:chOff x="-1087568" y="-1126448"/>
              <a:chExt cx="2274300" cy="2274300"/>
            </a:xfrm>
          </p:grpSpPr>
          <p:sp>
            <p:nvSpPr>
              <p:cNvPr id="10096" name="Google Shape;10096;p3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353"/>
            <p:cNvGrpSpPr/>
            <p:nvPr/>
          </p:nvGrpSpPr>
          <p:grpSpPr>
            <a:xfrm>
              <a:off x="-1074487" y="-989812"/>
              <a:ext cx="2742124" cy="2742124"/>
              <a:chOff x="-1087568" y="-1126448"/>
              <a:chExt cx="2274300" cy="2274300"/>
            </a:xfrm>
          </p:grpSpPr>
          <p:sp>
            <p:nvSpPr>
              <p:cNvPr id="10101" name="Google Shape;10101;p3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05" name="Google Shape;10105;p353"/>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53"/>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53"/>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53"/>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5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5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53"/>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5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5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53"/>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53"/>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53"/>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5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0118" name="Shape 10118"/>
        <p:cNvGrpSpPr/>
        <p:nvPr/>
      </p:nvGrpSpPr>
      <p:grpSpPr>
        <a:xfrm>
          <a:off x="0" y="0"/>
          <a:ext cx="0" cy="0"/>
          <a:chOff x="0" y="0"/>
          <a:chExt cx="0" cy="0"/>
        </a:xfrm>
      </p:grpSpPr>
      <p:sp>
        <p:nvSpPr>
          <p:cNvPr id="10119" name="Google Shape;10119;p354"/>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0120" name="Google Shape;10120;p354"/>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121" name="Google Shape;10121;p354"/>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54"/>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54"/>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5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54"/>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54"/>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54"/>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54"/>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54"/>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5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54"/>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54"/>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54"/>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5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5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54"/>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54"/>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8" name="Google Shape;10138;p354"/>
          <p:cNvGrpSpPr/>
          <p:nvPr/>
        </p:nvGrpSpPr>
        <p:grpSpPr>
          <a:xfrm>
            <a:off x="-1461648" y="390277"/>
            <a:ext cx="4362945" cy="4362945"/>
            <a:chOff x="-3791416" y="-1218645"/>
            <a:chExt cx="7569300" cy="7569300"/>
          </a:xfrm>
        </p:grpSpPr>
        <p:sp>
          <p:nvSpPr>
            <p:cNvPr id="10139" name="Google Shape;10139;p35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5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5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5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5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0144" name="Shape 10144"/>
        <p:cNvGrpSpPr/>
        <p:nvPr/>
      </p:nvGrpSpPr>
      <p:grpSpPr>
        <a:xfrm>
          <a:off x="0" y="0"/>
          <a:ext cx="0" cy="0"/>
          <a:chOff x="0" y="0"/>
          <a:chExt cx="0" cy="0"/>
        </a:xfrm>
      </p:grpSpPr>
      <p:sp>
        <p:nvSpPr>
          <p:cNvPr id="10145" name="Google Shape;10145;p355"/>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146" name="Google Shape;10146;p355"/>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55"/>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55"/>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5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5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35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35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5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55"/>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55"/>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5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55"/>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55"/>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55"/>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55"/>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55"/>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0162" name="Shape 10162"/>
        <p:cNvGrpSpPr/>
        <p:nvPr/>
      </p:nvGrpSpPr>
      <p:grpSpPr>
        <a:xfrm>
          <a:off x="0" y="0"/>
          <a:ext cx="0" cy="0"/>
          <a:chOff x="0" y="0"/>
          <a:chExt cx="0" cy="0"/>
        </a:xfrm>
      </p:grpSpPr>
      <p:sp>
        <p:nvSpPr>
          <p:cNvPr id="10163" name="Google Shape;10163;p356"/>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164" name="Google Shape;10164;p356"/>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165" name="Google Shape;10165;p356"/>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56"/>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56"/>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356"/>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356"/>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56"/>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5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5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5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5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5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5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7" name="Google Shape;10177;p356"/>
          <p:cNvGrpSpPr/>
          <p:nvPr/>
        </p:nvGrpSpPr>
        <p:grpSpPr>
          <a:xfrm flipH="1">
            <a:off x="-1074487" y="-989812"/>
            <a:ext cx="11292974" cy="7049036"/>
            <a:chOff x="-1074487" y="-989812"/>
            <a:chExt cx="11292974" cy="7049036"/>
          </a:xfrm>
        </p:grpSpPr>
        <p:grpSp>
          <p:nvGrpSpPr>
            <p:cNvPr id="10178" name="Google Shape;10178;p356"/>
            <p:cNvGrpSpPr/>
            <p:nvPr/>
          </p:nvGrpSpPr>
          <p:grpSpPr>
            <a:xfrm>
              <a:off x="7476363" y="3317101"/>
              <a:ext cx="2742124" cy="2742124"/>
              <a:chOff x="-1087568" y="-1126448"/>
              <a:chExt cx="2274300" cy="2274300"/>
            </a:xfrm>
          </p:grpSpPr>
          <p:sp>
            <p:nvSpPr>
              <p:cNvPr id="10179" name="Google Shape;10179;p35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5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5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5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356"/>
            <p:cNvGrpSpPr/>
            <p:nvPr/>
          </p:nvGrpSpPr>
          <p:grpSpPr>
            <a:xfrm>
              <a:off x="-1074487" y="-989812"/>
              <a:ext cx="2742124" cy="2742124"/>
              <a:chOff x="-1087568" y="-1126448"/>
              <a:chExt cx="2274300" cy="2274300"/>
            </a:xfrm>
          </p:grpSpPr>
          <p:sp>
            <p:nvSpPr>
              <p:cNvPr id="10184" name="Google Shape;10184;p35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5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5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5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88" name="Google Shape;10188;p35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56"/>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56"/>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56"/>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56"/>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56"/>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56"/>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56"/>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56"/>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56"/>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5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56"/>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0200" name="Shape 10200"/>
        <p:cNvGrpSpPr/>
        <p:nvPr/>
      </p:nvGrpSpPr>
      <p:grpSpPr>
        <a:xfrm>
          <a:off x="0" y="0"/>
          <a:ext cx="0" cy="0"/>
          <a:chOff x="0" y="0"/>
          <a:chExt cx="0" cy="0"/>
        </a:xfrm>
      </p:grpSpPr>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0201" name="Shape 10201"/>
        <p:cNvGrpSpPr/>
        <p:nvPr/>
      </p:nvGrpSpPr>
      <p:grpSpPr>
        <a:xfrm>
          <a:off x="0" y="0"/>
          <a:ext cx="0" cy="0"/>
          <a:chOff x="0" y="0"/>
          <a:chExt cx="0" cy="0"/>
        </a:xfrm>
      </p:grpSpPr>
      <p:sp>
        <p:nvSpPr>
          <p:cNvPr id="10202" name="Google Shape;10202;p358"/>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203" name="Google Shape;10203;p358">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04" name="Google Shape;10204;p358">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5" name="Google Shape;10205;p358"/>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6" name="Google Shape;10206;p358">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07" name="Google Shape;10207;p358">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8" name="Google Shape;10208;p358"/>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9" name="Google Shape;10209;p358">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10" name="Google Shape;10210;p358">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1" name="Google Shape;10211;p358"/>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2" name="Google Shape;10212;p358">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13" name="Google Shape;10213;p358">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4" name="Google Shape;10214;p358"/>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5" name="Google Shape;10215;p358"/>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58"/>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58"/>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58"/>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58"/>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58"/>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58"/>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58"/>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5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5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5" name="Google Shape;10225;p358"/>
          <p:cNvGrpSpPr/>
          <p:nvPr/>
        </p:nvGrpSpPr>
        <p:grpSpPr>
          <a:xfrm>
            <a:off x="-1361400" y="1281988"/>
            <a:ext cx="2742124" cy="2742124"/>
            <a:chOff x="-1087568" y="-1126448"/>
            <a:chExt cx="2274300" cy="2274300"/>
          </a:xfrm>
        </p:grpSpPr>
        <p:sp>
          <p:nvSpPr>
            <p:cNvPr id="10226" name="Google Shape;10226;p3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358"/>
          <p:cNvGrpSpPr/>
          <p:nvPr/>
        </p:nvGrpSpPr>
        <p:grpSpPr>
          <a:xfrm>
            <a:off x="7751225" y="1281988"/>
            <a:ext cx="2742124" cy="2742124"/>
            <a:chOff x="-1087568" y="-1126448"/>
            <a:chExt cx="2274300" cy="2274300"/>
          </a:xfrm>
        </p:grpSpPr>
        <p:sp>
          <p:nvSpPr>
            <p:cNvPr id="10231" name="Google Shape;10231;p3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5" name="Google Shape;10235;p358"/>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5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58"/>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5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58"/>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58"/>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5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5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58"/>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58"/>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5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58"/>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0247" name="Shape 10247"/>
        <p:cNvGrpSpPr/>
        <p:nvPr/>
      </p:nvGrpSpPr>
      <p:grpSpPr>
        <a:xfrm>
          <a:off x="0" y="0"/>
          <a:ext cx="0" cy="0"/>
          <a:chOff x="0" y="0"/>
          <a:chExt cx="0" cy="0"/>
        </a:xfrm>
      </p:grpSpPr>
      <p:sp>
        <p:nvSpPr>
          <p:cNvPr id="10248" name="Google Shape;10248;p359"/>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249" name="Google Shape;10249;p359"/>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250" name="Google Shape;10250;p359"/>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251" name="Google Shape;10251;p359"/>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59"/>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59"/>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59"/>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59"/>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59"/>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59"/>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59"/>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59"/>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59"/>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59"/>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59"/>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59"/>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59"/>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59"/>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59"/>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7" name="Google Shape;10267;p359"/>
          <p:cNvGrpSpPr/>
          <p:nvPr/>
        </p:nvGrpSpPr>
        <p:grpSpPr>
          <a:xfrm>
            <a:off x="5493609" y="1473250"/>
            <a:ext cx="7174183" cy="7174183"/>
            <a:chOff x="-3791416" y="-1218645"/>
            <a:chExt cx="7569300" cy="7569300"/>
          </a:xfrm>
        </p:grpSpPr>
        <p:sp>
          <p:nvSpPr>
            <p:cNvPr id="10268" name="Google Shape;10268;p35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5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5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5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5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0273" name="Shape 10273"/>
        <p:cNvGrpSpPr/>
        <p:nvPr/>
      </p:nvGrpSpPr>
      <p:grpSpPr>
        <a:xfrm>
          <a:off x="0" y="0"/>
          <a:ext cx="0" cy="0"/>
          <a:chOff x="0" y="0"/>
          <a:chExt cx="0" cy="0"/>
        </a:xfrm>
      </p:grpSpPr>
      <p:sp>
        <p:nvSpPr>
          <p:cNvPr id="10274" name="Google Shape;10274;p360"/>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275" name="Google Shape;10275;p360"/>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276" name="Google Shape;10276;p360"/>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277" name="Google Shape;10277;p360"/>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60"/>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60"/>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60"/>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60"/>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60"/>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60"/>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6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60"/>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60"/>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60"/>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6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60"/>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60"/>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6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6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60"/>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60"/>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5" name="Google Shape;10295;p360"/>
          <p:cNvGrpSpPr/>
          <p:nvPr/>
        </p:nvGrpSpPr>
        <p:grpSpPr>
          <a:xfrm>
            <a:off x="-1461648" y="390277"/>
            <a:ext cx="4362945" cy="4362945"/>
            <a:chOff x="-3791416" y="-1218645"/>
            <a:chExt cx="7569300" cy="7569300"/>
          </a:xfrm>
        </p:grpSpPr>
        <p:sp>
          <p:nvSpPr>
            <p:cNvPr id="10296" name="Google Shape;10296;p36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6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6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6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6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751" name="Shape 751"/>
        <p:cNvGrpSpPr/>
        <p:nvPr/>
      </p:nvGrpSpPr>
      <p:grpSpPr>
        <a:xfrm>
          <a:off x="0" y="0"/>
          <a:ext cx="0" cy="0"/>
          <a:chOff x="0" y="0"/>
          <a:chExt cx="0" cy="0"/>
        </a:xfrm>
      </p:grpSpPr>
      <p:sp>
        <p:nvSpPr>
          <p:cNvPr id="752" name="Google Shape;752;p37"/>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753" name="Google Shape;753;p37"/>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754" name="Google Shape;754;p37"/>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7"/>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7"/>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7"/>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7"/>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7"/>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7"/>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7"/>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7"/>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7"/>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7"/>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7"/>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7"/>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7"/>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7"/>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7"/>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7"/>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0301" name="Shape 10301"/>
        <p:cNvGrpSpPr/>
        <p:nvPr/>
      </p:nvGrpSpPr>
      <p:grpSpPr>
        <a:xfrm>
          <a:off x="0" y="0"/>
          <a:ext cx="0" cy="0"/>
          <a:chOff x="0" y="0"/>
          <a:chExt cx="0" cy="0"/>
        </a:xfrm>
      </p:grpSpPr>
      <p:sp>
        <p:nvSpPr>
          <p:cNvPr id="10302" name="Google Shape;10302;p361"/>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303" name="Google Shape;10303;p361"/>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304" name="Google Shape;10304;p361"/>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305" name="Google Shape;10305;p361"/>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6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6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61"/>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61"/>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6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6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61"/>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6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61"/>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6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61"/>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61"/>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6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6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61"/>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61"/>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6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61"/>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4" name="Google Shape;10324;p361"/>
          <p:cNvGrpSpPr/>
          <p:nvPr/>
        </p:nvGrpSpPr>
        <p:grpSpPr>
          <a:xfrm>
            <a:off x="-1683724" y="860819"/>
            <a:ext cx="3380065" cy="3379837"/>
            <a:chOff x="-1087568" y="-1126448"/>
            <a:chExt cx="2274300" cy="2274300"/>
          </a:xfrm>
        </p:grpSpPr>
        <p:sp>
          <p:nvSpPr>
            <p:cNvPr id="10325" name="Google Shape;10325;p36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6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6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6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361"/>
          <p:cNvGrpSpPr/>
          <p:nvPr/>
        </p:nvGrpSpPr>
        <p:grpSpPr>
          <a:xfrm>
            <a:off x="7447651" y="860819"/>
            <a:ext cx="3380065" cy="3379837"/>
            <a:chOff x="-1087568" y="-1126448"/>
            <a:chExt cx="2274300" cy="2274300"/>
          </a:xfrm>
        </p:grpSpPr>
        <p:sp>
          <p:nvSpPr>
            <p:cNvPr id="10330" name="Google Shape;10330;p36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6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6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6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4" name="Google Shape;10334;p361"/>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0335" name="Shape 10335"/>
        <p:cNvGrpSpPr/>
        <p:nvPr/>
      </p:nvGrpSpPr>
      <p:grpSpPr>
        <a:xfrm>
          <a:off x="0" y="0"/>
          <a:ext cx="0" cy="0"/>
          <a:chOff x="0" y="0"/>
          <a:chExt cx="0" cy="0"/>
        </a:xfrm>
      </p:grpSpPr>
      <p:sp>
        <p:nvSpPr>
          <p:cNvPr id="10336" name="Google Shape;10336;p362"/>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37" name="Google Shape;10337;p362"/>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38" name="Google Shape;10338;p362"/>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62"/>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62"/>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62"/>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62"/>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62"/>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62"/>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62"/>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62"/>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62"/>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62"/>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62"/>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62"/>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62"/>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62"/>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62"/>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62"/>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62"/>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62"/>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62"/>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62"/>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62"/>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62"/>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62"/>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62"/>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62"/>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62"/>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62"/>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62"/>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7" name="Google Shape;10367;p362"/>
          <p:cNvGrpSpPr/>
          <p:nvPr/>
        </p:nvGrpSpPr>
        <p:grpSpPr>
          <a:xfrm>
            <a:off x="3434850" y="-1133248"/>
            <a:ext cx="2274300" cy="7430025"/>
            <a:chOff x="3421695" y="-1133248"/>
            <a:chExt cx="2274300" cy="7430025"/>
          </a:xfrm>
        </p:grpSpPr>
        <p:grpSp>
          <p:nvGrpSpPr>
            <p:cNvPr id="10368" name="Google Shape;10368;p362"/>
            <p:cNvGrpSpPr/>
            <p:nvPr/>
          </p:nvGrpSpPr>
          <p:grpSpPr>
            <a:xfrm>
              <a:off x="3421695" y="-1133248"/>
              <a:ext cx="2274300" cy="2274300"/>
              <a:chOff x="-1087568" y="-1126448"/>
              <a:chExt cx="2274300" cy="2274300"/>
            </a:xfrm>
          </p:grpSpPr>
          <p:sp>
            <p:nvSpPr>
              <p:cNvPr id="10369" name="Google Shape;10369;p3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362"/>
            <p:cNvGrpSpPr/>
            <p:nvPr/>
          </p:nvGrpSpPr>
          <p:grpSpPr>
            <a:xfrm>
              <a:off x="3421695" y="4022477"/>
              <a:ext cx="2274300" cy="2274300"/>
              <a:chOff x="-1087568" y="-1126448"/>
              <a:chExt cx="2274300" cy="2274300"/>
            </a:xfrm>
          </p:grpSpPr>
          <p:sp>
            <p:nvSpPr>
              <p:cNvPr id="10374" name="Google Shape;10374;p3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378" name="Google Shape;10378;p36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62"/>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362"/>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362"/>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62"/>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6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62"/>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62"/>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62"/>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62"/>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62"/>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62"/>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62"/>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0391" name="Shape 10391"/>
        <p:cNvGrpSpPr/>
        <p:nvPr/>
      </p:nvGrpSpPr>
      <p:grpSpPr>
        <a:xfrm>
          <a:off x="0" y="0"/>
          <a:ext cx="0" cy="0"/>
          <a:chOff x="0" y="0"/>
          <a:chExt cx="0" cy="0"/>
        </a:xfrm>
      </p:grpSpPr>
      <p:sp>
        <p:nvSpPr>
          <p:cNvPr id="10392" name="Google Shape;10392;p363"/>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393" name="Google Shape;10393;p363"/>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63"/>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63"/>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63"/>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63"/>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63"/>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63"/>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63"/>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63"/>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63"/>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63"/>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63"/>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63"/>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63"/>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363"/>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63"/>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63"/>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0" name="Google Shape;10410;p363"/>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1" name="Google Shape;10411;p363"/>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2" name="Google Shape;10412;p363"/>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3" name="Google Shape;10413;p363"/>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4" name="Google Shape;10414;p363"/>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5" name="Google Shape;10415;p363"/>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6" name="Google Shape;10416;p363"/>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7" name="Google Shape;10417;p363"/>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8" name="Google Shape;10418;p363"/>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9" name="Google Shape;10419;p363"/>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20" name="Google Shape;10420;p363"/>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0421" name="Shape 10421"/>
        <p:cNvGrpSpPr/>
        <p:nvPr/>
      </p:nvGrpSpPr>
      <p:grpSpPr>
        <a:xfrm>
          <a:off x="0" y="0"/>
          <a:ext cx="0" cy="0"/>
          <a:chOff x="0" y="0"/>
          <a:chExt cx="0" cy="0"/>
        </a:xfrm>
      </p:grpSpPr>
      <p:sp>
        <p:nvSpPr>
          <p:cNvPr id="10422" name="Google Shape;10422;p364"/>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3" name="Google Shape;10423;p364"/>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4" name="Google Shape;10424;p364"/>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5" name="Google Shape;10425;p364"/>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6" name="Google Shape;10426;p364"/>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7" name="Google Shape;10427;p364"/>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8" name="Google Shape;10428;p364"/>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64"/>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30" name="Google Shape;10430;p364"/>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64"/>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64"/>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64"/>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6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6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6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6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8" name="Google Shape;10438;p364"/>
          <p:cNvGrpSpPr/>
          <p:nvPr/>
        </p:nvGrpSpPr>
        <p:grpSpPr>
          <a:xfrm>
            <a:off x="-1081493" y="-1126448"/>
            <a:ext cx="2274300" cy="2274300"/>
            <a:chOff x="-1087568" y="-1126448"/>
            <a:chExt cx="2274300" cy="2274300"/>
          </a:xfrm>
        </p:grpSpPr>
        <p:sp>
          <p:nvSpPr>
            <p:cNvPr id="10439" name="Google Shape;10439;p3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3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364"/>
          <p:cNvGrpSpPr/>
          <p:nvPr/>
        </p:nvGrpSpPr>
        <p:grpSpPr>
          <a:xfrm>
            <a:off x="8006457" y="4004977"/>
            <a:ext cx="2274300" cy="2274300"/>
            <a:chOff x="-1087568" y="-1126448"/>
            <a:chExt cx="2274300" cy="2274300"/>
          </a:xfrm>
        </p:grpSpPr>
        <p:sp>
          <p:nvSpPr>
            <p:cNvPr id="10444" name="Google Shape;10444;p3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8" name="Google Shape;10448;p364"/>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6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64"/>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64"/>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64"/>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6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64"/>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6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6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64"/>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64"/>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64"/>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64"/>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0461" name="Shape 10461"/>
        <p:cNvGrpSpPr/>
        <p:nvPr/>
      </p:nvGrpSpPr>
      <p:grpSpPr>
        <a:xfrm>
          <a:off x="0" y="0"/>
          <a:ext cx="0" cy="0"/>
          <a:chOff x="0" y="0"/>
          <a:chExt cx="0" cy="0"/>
        </a:xfrm>
      </p:grpSpPr>
      <p:sp>
        <p:nvSpPr>
          <p:cNvPr id="10462" name="Google Shape;10462;p365"/>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63" name="Google Shape;10463;p365"/>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65"/>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6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6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6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6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6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6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6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6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65"/>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65"/>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65"/>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65"/>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65"/>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65"/>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65"/>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65"/>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65"/>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0482" name="Shape 10482"/>
        <p:cNvGrpSpPr/>
        <p:nvPr/>
      </p:nvGrpSpPr>
      <p:grpSpPr>
        <a:xfrm>
          <a:off x="0" y="0"/>
          <a:ext cx="0" cy="0"/>
          <a:chOff x="0" y="0"/>
          <a:chExt cx="0" cy="0"/>
        </a:xfrm>
      </p:grpSpPr>
      <p:sp>
        <p:nvSpPr>
          <p:cNvPr id="10483" name="Google Shape;10483;p366"/>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84" name="Google Shape;10484;p36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85" name="Google Shape;10485;p36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6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6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6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6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6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6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6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3" name="Google Shape;10493;p366"/>
          <p:cNvGrpSpPr/>
          <p:nvPr/>
        </p:nvGrpSpPr>
        <p:grpSpPr>
          <a:xfrm flipH="1">
            <a:off x="7951632" y="-1126448"/>
            <a:ext cx="2274300" cy="2274300"/>
            <a:chOff x="-1087568" y="-1126448"/>
            <a:chExt cx="2274300" cy="2274300"/>
          </a:xfrm>
        </p:grpSpPr>
        <p:sp>
          <p:nvSpPr>
            <p:cNvPr id="10494" name="Google Shape;10494;p3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366"/>
          <p:cNvGrpSpPr/>
          <p:nvPr/>
        </p:nvGrpSpPr>
        <p:grpSpPr>
          <a:xfrm flipH="1">
            <a:off x="-1136318" y="4004977"/>
            <a:ext cx="2274300" cy="2274300"/>
            <a:chOff x="-1087568" y="-1126448"/>
            <a:chExt cx="2274300" cy="2274300"/>
          </a:xfrm>
        </p:grpSpPr>
        <p:sp>
          <p:nvSpPr>
            <p:cNvPr id="10499" name="Google Shape;10499;p3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3" name="Google Shape;10503;p36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6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6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6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6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6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6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6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6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6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6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6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6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0516" name="Shape 10516"/>
        <p:cNvGrpSpPr/>
        <p:nvPr/>
      </p:nvGrpSpPr>
      <p:grpSpPr>
        <a:xfrm>
          <a:off x="0" y="0"/>
          <a:ext cx="0" cy="0"/>
          <a:chOff x="0" y="0"/>
          <a:chExt cx="0" cy="0"/>
        </a:xfrm>
      </p:grpSpPr>
      <p:sp>
        <p:nvSpPr>
          <p:cNvPr id="10517" name="Google Shape;10517;p367"/>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518" name="Google Shape;10518;p367"/>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0519" name="Google Shape;10519;p367"/>
          <p:cNvGrpSpPr/>
          <p:nvPr/>
        </p:nvGrpSpPr>
        <p:grpSpPr>
          <a:xfrm>
            <a:off x="4912443" y="1017517"/>
            <a:ext cx="5839715" cy="5839715"/>
            <a:chOff x="-3791416" y="-1218645"/>
            <a:chExt cx="7569300" cy="7569300"/>
          </a:xfrm>
        </p:grpSpPr>
        <p:sp>
          <p:nvSpPr>
            <p:cNvPr id="10520" name="Google Shape;10520;p3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6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5" name="Google Shape;10525;p36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6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6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6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67"/>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67"/>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67"/>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6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67"/>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67"/>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67"/>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67"/>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67"/>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6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67"/>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67"/>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67"/>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0542" name="Shape 10542"/>
        <p:cNvGrpSpPr/>
        <p:nvPr/>
      </p:nvGrpSpPr>
      <p:grpSpPr>
        <a:xfrm>
          <a:off x="0" y="0"/>
          <a:ext cx="0" cy="0"/>
          <a:chOff x="0" y="0"/>
          <a:chExt cx="0" cy="0"/>
        </a:xfrm>
      </p:grpSpPr>
      <p:sp>
        <p:nvSpPr>
          <p:cNvPr id="10543" name="Google Shape;10543;p368"/>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544" name="Google Shape;10544;p368"/>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45" name="Google Shape;10545;p36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6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6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6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6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6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68"/>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68"/>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68"/>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68"/>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68"/>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68"/>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68"/>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68"/>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68"/>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68"/>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0561" name="Shape 10561"/>
        <p:cNvGrpSpPr/>
        <p:nvPr/>
      </p:nvGrpSpPr>
      <p:grpSpPr>
        <a:xfrm>
          <a:off x="0" y="0"/>
          <a:ext cx="0" cy="0"/>
          <a:chOff x="0" y="0"/>
          <a:chExt cx="0" cy="0"/>
        </a:xfrm>
      </p:grpSpPr>
      <p:sp>
        <p:nvSpPr>
          <p:cNvPr id="10562" name="Google Shape;10562;p369"/>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63" name="Google Shape;10563;p369"/>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0564" name="Google Shape;10564;p36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6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6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6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6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6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69"/>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69"/>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69"/>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69"/>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69"/>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69"/>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69"/>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69"/>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69"/>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0579" name="Shape 10579"/>
        <p:cNvGrpSpPr/>
        <p:nvPr/>
      </p:nvGrpSpPr>
      <p:grpSpPr>
        <a:xfrm>
          <a:off x="0" y="0"/>
          <a:ext cx="0" cy="0"/>
          <a:chOff x="0" y="0"/>
          <a:chExt cx="0" cy="0"/>
        </a:xfrm>
      </p:grpSpPr>
      <p:sp>
        <p:nvSpPr>
          <p:cNvPr id="10580" name="Google Shape;10580;p370"/>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0581" name="Google Shape;10581;p370"/>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0582" name="Google Shape;10582;p370"/>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70"/>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70"/>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70"/>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70"/>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70"/>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70"/>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70"/>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70"/>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70"/>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70"/>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70"/>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70"/>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70"/>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70"/>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70"/>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70"/>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771" name="Shape 771"/>
        <p:cNvGrpSpPr/>
        <p:nvPr/>
      </p:nvGrpSpPr>
      <p:grpSpPr>
        <a:xfrm>
          <a:off x="0" y="0"/>
          <a:ext cx="0" cy="0"/>
          <a:chOff x="0" y="0"/>
          <a:chExt cx="0" cy="0"/>
        </a:xfrm>
      </p:grpSpPr>
      <p:sp>
        <p:nvSpPr>
          <p:cNvPr id="772" name="Google Shape;772;p38"/>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73" name="Google Shape;773;p38"/>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4" name="Google Shape;774;p3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8"/>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8"/>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8"/>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8"/>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8"/>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8"/>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8"/>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8"/>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0599" name="Shape 10599"/>
        <p:cNvGrpSpPr/>
        <p:nvPr/>
      </p:nvGrpSpPr>
      <p:grpSpPr>
        <a:xfrm>
          <a:off x="0" y="0"/>
          <a:ext cx="0" cy="0"/>
          <a:chOff x="0" y="0"/>
          <a:chExt cx="0" cy="0"/>
        </a:xfrm>
      </p:grpSpPr>
      <p:sp>
        <p:nvSpPr>
          <p:cNvPr id="10600" name="Google Shape;10600;p371"/>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01" name="Google Shape;10601;p371"/>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02" name="Google Shape;10602;p371"/>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71"/>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71"/>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71"/>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71"/>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71"/>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71"/>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71"/>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71"/>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71"/>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71"/>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71"/>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71"/>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71"/>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7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71"/>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71"/>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71"/>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71"/>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71"/>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71"/>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71"/>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71"/>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71"/>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71"/>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71"/>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0628" name="Shape 10628"/>
        <p:cNvGrpSpPr/>
        <p:nvPr/>
      </p:nvGrpSpPr>
      <p:grpSpPr>
        <a:xfrm>
          <a:off x="0" y="0"/>
          <a:ext cx="0" cy="0"/>
          <a:chOff x="0" y="0"/>
          <a:chExt cx="0" cy="0"/>
        </a:xfrm>
      </p:grpSpPr>
      <p:sp>
        <p:nvSpPr>
          <p:cNvPr id="10629" name="Google Shape;10629;p372"/>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0" name="Google Shape;10630;p372"/>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1" name="Google Shape;10631;p372"/>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32" name="Google Shape;10632;p372"/>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3" name="Google Shape;10633;p372"/>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4" name="Google Shape;10634;p372"/>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7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7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7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72"/>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7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7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72"/>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72"/>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72"/>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7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7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7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72"/>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7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72"/>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72"/>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72"/>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0652" name="Shape 10652"/>
        <p:cNvGrpSpPr/>
        <p:nvPr/>
      </p:nvGrpSpPr>
      <p:grpSpPr>
        <a:xfrm>
          <a:off x="0" y="0"/>
          <a:ext cx="0" cy="0"/>
          <a:chOff x="0" y="0"/>
          <a:chExt cx="0" cy="0"/>
        </a:xfrm>
      </p:grpSpPr>
      <p:sp>
        <p:nvSpPr>
          <p:cNvPr id="10653" name="Google Shape;10653;p373"/>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54" name="Google Shape;10654;p373"/>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55" name="Google Shape;10655;p373"/>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56" name="Google Shape;10656;p373"/>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57" name="Google Shape;10657;p373"/>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73"/>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73"/>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7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7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7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7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7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73"/>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73"/>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7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73"/>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73"/>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73"/>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73"/>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0672" name="Shape 10672"/>
        <p:cNvGrpSpPr/>
        <p:nvPr/>
      </p:nvGrpSpPr>
      <p:grpSpPr>
        <a:xfrm>
          <a:off x="0" y="0"/>
          <a:ext cx="0" cy="0"/>
          <a:chOff x="0" y="0"/>
          <a:chExt cx="0" cy="0"/>
        </a:xfrm>
      </p:grpSpPr>
      <p:sp>
        <p:nvSpPr>
          <p:cNvPr id="10673" name="Google Shape;10673;p374"/>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74" name="Google Shape;10674;p374"/>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5" name="Google Shape;10675;p374"/>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6" name="Google Shape;10676;p374"/>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7" name="Google Shape;10677;p374"/>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8" name="Google Shape;10678;p374"/>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9" name="Google Shape;10679;p374"/>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80" name="Google Shape;10680;p37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7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7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7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7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7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7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7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8" name="Google Shape;10688;p374"/>
          <p:cNvGrpSpPr/>
          <p:nvPr/>
        </p:nvGrpSpPr>
        <p:grpSpPr>
          <a:xfrm>
            <a:off x="-1134868" y="-1133248"/>
            <a:ext cx="2274300" cy="2274300"/>
            <a:chOff x="-1087568" y="-1126448"/>
            <a:chExt cx="2274300" cy="2274300"/>
          </a:xfrm>
        </p:grpSpPr>
        <p:sp>
          <p:nvSpPr>
            <p:cNvPr id="10689" name="Google Shape;10689;p37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7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7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7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3" name="Google Shape;10693;p37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7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7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6" name="Google Shape;10696;p374"/>
          <p:cNvGrpSpPr/>
          <p:nvPr/>
        </p:nvGrpSpPr>
        <p:grpSpPr>
          <a:xfrm>
            <a:off x="8020382" y="-1133248"/>
            <a:ext cx="2274300" cy="2274300"/>
            <a:chOff x="-1087568" y="-1126448"/>
            <a:chExt cx="2274300" cy="2274300"/>
          </a:xfrm>
        </p:grpSpPr>
        <p:sp>
          <p:nvSpPr>
            <p:cNvPr id="10697" name="Google Shape;10697;p37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7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7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7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1" name="Google Shape;10701;p37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7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7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7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7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7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7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0708" name="Shape 10708"/>
        <p:cNvGrpSpPr/>
        <p:nvPr/>
      </p:nvGrpSpPr>
      <p:grpSpPr>
        <a:xfrm>
          <a:off x="0" y="0"/>
          <a:ext cx="0" cy="0"/>
          <a:chOff x="0" y="0"/>
          <a:chExt cx="0" cy="0"/>
        </a:xfrm>
      </p:grpSpPr>
      <p:sp>
        <p:nvSpPr>
          <p:cNvPr id="10709" name="Google Shape;10709;p375"/>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10" name="Google Shape;10710;p375"/>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1" name="Google Shape;10711;p375"/>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2" name="Google Shape;10712;p375"/>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3" name="Google Shape;10713;p375"/>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4" name="Google Shape;10714;p375"/>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5" name="Google Shape;10715;p375"/>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6" name="Google Shape;10716;p375"/>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7" name="Google Shape;10717;p375"/>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8" name="Google Shape;10718;p375"/>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75"/>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7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75"/>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7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75"/>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7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75"/>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75"/>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75"/>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75"/>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75"/>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75"/>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75"/>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7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75"/>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75"/>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0735" name="Shape 10735"/>
        <p:cNvGrpSpPr/>
        <p:nvPr/>
      </p:nvGrpSpPr>
      <p:grpSpPr>
        <a:xfrm>
          <a:off x="0" y="0"/>
          <a:ext cx="0" cy="0"/>
          <a:chOff x="0" y="0"/>
          <a:chExt cx="0" cy="0"/>
        </a:xfrm>
      </p:grpSpPr>
      <p:sp>
        <p:nvSpPr>
          <p:cNvPr id="10736" name="Google Shape;10736;p376"/>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7" name="Google Shape;10737;p376"/>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8" name="Google Shape;10738;p376"/>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9" name="Google Shape;10739;p376"/>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0" name="Google Shape;10740;p376"/>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1" name="Google Shape;10741;p376"/>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2" name="Google Shape;10742;p376"/>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3" name="Google Shape;10743;p376"/>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4" name="Google Shape;10744;p376"/>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5" name="Google Shape;10745;p376"/>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6" name="Google Shape;10746;p376"/>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47" name="Google Shape;10747;p37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7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7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7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7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7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7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7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5" name="Google Shape;10755;p376"/>
          <p:cNvGrpSpPr/>
          <p:nvPr/>
        </p:nvGrpSpPr>
        <p:grpSpPr>
          <a:xfrm>
            <a:off x="-1134868" y="-1133248"/>
            <a:ext cx="2274300" cy="2274300"/>
            <a:chOff x="-1087568" y="-1126448"/>
            <a:chExt cx="2274300" cy="2274300"/>
          </a:xfrm>
        </p:grpSpPr>
        <p:sp>
          <p:nvSpPr>
            <p:cNvPr id="10756" name="Google Shape;10756;p3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0" name="Google Shape;10760;p37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7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7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3" name="Google Shape;10763;p376"/>
          <p:cNvGrpSpPr/>
          <p:nvPr/>
        </p:nvGrpSpPr>
        <p:grpSpPr>
          <a:xfrm>
            <a:off x="8020382" y="-1133248"/>
            <a:ext cx="2274300" cy="2274300"/>
            <a:chOff x="-1087568" y="-1126448"/>
            <a:chExt cx="2274300" cy="2274300"/>
          </a:xfrm>
        </p:grpSpPr>
        <p:sp>
          <p:nvSpPr>
            <p:cNvPr id="10764" name="Google Shape;10764;p3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8" name="Google Shape;10768;p37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7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7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7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7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7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7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10775" name="Shape 10775"/>
        <p:cNvGrpSpPr/>
        <p:nvPr/>
      </p:nvGrpSpPr>
      <p:grpSpPr>
        <a:xfrm>
          <a:off x="0" y="0"/>
          <a:ext cx="0" cy="0"/>
          <a:chOff x="0" y="0"/>
          <a:chExt cx="0" cy="0"/>
        </a:xfrm>
      </p:grpSpPr>
      <p:sp>
        <p:nvSpPr>
          <p:cNvPr id="10776" name="Google Shape;10776;p377"/>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77" name="Google Shape;10777;p377"/>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78" name="Google Shape;10778;p377"/>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79" name="Google Shape;10779;p377"/>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0" name="Google Shape;10780;p377"/>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1" name="Google Shape;10781;p377"/>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2" name="Google Shape;10782;p377"/>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3" name="Google Shape;10783;p377"/>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4" name="Google Shape;10784;p377"/>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5" name="Google Shape;10785;p377"/>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6" name="Google Shape;10786;p377"/>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7" name="Google Shape;10787;p377"/>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8" name="Google Shape;10788;p377"/>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9" name="Google Shape;10789;p377"/>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77"/>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77"/>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77"/>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77"/>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77"/>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77"/>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6" name="Google Shape;10796;p377"/>
          <p:cNvGrpSpPr/>
          <p:nvPr/>
        </p:nvGrpSpPr>
        <p:grpSpPr>
          <a:xfrm flipH="1" rot="10800000">
            <a:off x="-1134868" y="4003656"/>
            <a:ext cx="2274300" cy="2274300"/>
            <a:chOff x="-1087568" y="-1126448"/>
            <a:chExt cx="2274300" cy="2274300"/>
          </a:xfrm>
        </p:grpSpPr>
        <p:sp>
          <p:nvSpPr>
            <p:cNvPr id="10797" name="Google Shape;10797;p3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1" name="Google Shape;10801;p377"/>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77"/>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77"/>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4" name="Google Shape;10804;p377"/>
          <p:cNvGrpSpPr/>
          <p:nvPr/>
        </p:nvGrpSpPr>
        <p:grpSpPr>
          <a:xfrm flipH="1" rot="10800000">
            <a:off x="8020382" y="4003656"/>
            <a:ext cx="2274300" cy="2274300"/>
            <a:chOff x="-1087568" y="-1126448"/>
            <a:chExt cx="2274300" cy="2274300"/>
          </a:xfrm>
        </p:grpSpPr>
        <p:sp>
          <p:nvSpPr>
            <p:cNvPr id="10805" name="Google Shape;10805;p3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9" name="Google Shape;10809;p377"/>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77"/>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77"/>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77"/>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77"/>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77"/>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77"/>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77"/>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10817" name="Shape 10817"/>
        <p:cNvGrpSpPr/>
        <p:nvPr/>
      </p:nvGrpSpPr>
      <p:grpSpPr>
        <a:xfrm>
          <a:off x="0" y="0"/>
          <a:ext cx="0" cy="0"/>
          <a:chOff x="0" y="0"/>
          <a:chExt cx="0" cy="0"/>
        </a:xfrm>
      </p:grpSpPr>
      <p:grpSp>
        <p:nvGrpSpPr>
          <p:cNvPr id="10818" name="Google Shape;10818;p378"/>
          <p:cNvGrpSpPr/>
          <p:nvPr/>
        </p:nvGrpSpPr>
        <p:grpSpPr>
          <a:xfrm flipH="1">
            <a:off x="5565608" y="-1031450"/>
            <a:ext cx="7194900" cy="7194900"/>
            <a:chOff x="-3604212" y="-1031450"/>
            <a:chExt cx="7194900" cy="7194900"/>
          </a:xfrm>
        </p:grpSpPr>
        <p:sp>
          <p:nvSpPr>
            <p:cNvPr id="10819" name="Google Shape;10819;p37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7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7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7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78"/>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4" name="Google Shape;10824;p378"/>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78"/>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78"/>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78"/>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78"/>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78"/>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78"/>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78"/>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78"/>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78"/>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78"/>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78"/>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78"/>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837" name="Google Shape;10837;p378"/>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838" name="Google Shape;10838;p378"/>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0839" name="Shape 10839"/>
        <p:cNvGrpSpPr/>
        <p:nvPr/>
      </p:nvGrpSpPr>
      <p:grpSpPr>
        <a:xfrm>
          <a:off x="0" y="0"/>
          <a:ext cx="0" cy="0"/>
          <a:chOff x="0" y="0"/>
          <a:chExt cx="0" cy="0"/>
        </a:xfrm>
      </p:grpSpPr>
      <p:sp>
        <p:nvSpPr>
          <p:cNvPr id="10840" name="Google Shape;10840;p37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7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7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7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7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7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7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7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379"/>
          <p:cNvGrpSpPr/>
          <p:nvPr/>
        </p:nvGrpSpPr>
        <p:grpSpPr>
          <a:xfrm>
            <a:off x="-1134868" y="-1133248"/>
            <a:ext cx="2274300" cy="2274300"/>
            <a:chOff x="-1087568" y="-1126448"/>
            <a:chExt cx="2274300" cy="2274300"/>
          </a:xfrm>
        </p:grpSpPr>
        <p:sp>
          <p:nvSpPr>
            <p:cNvPr id="10849" name="Google Shape;10849;p3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3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3" name="Google Shape;10853;p37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7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7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6" name="Google Shape;10856;p379"/>
          <p:cNvGrpSpPr/>
          <p:nvPr/>
        </p:nvGrpSpPr>
        <p:grpSpPr>
          <a:xfrm>
            <a:off x="8020382" y="-1133248"/>
            <a:ext cx="2274300" cy="2274300"/>
            <a:chOff x="-1087568" y="-1126448"/>
            <a:chExt cx="2274300" cy="2274300"/>
          </a:xfrm>
        </p:grpSpPr>
        <p:sp>
          <p:nvSpPr>
            <p:cNvPr id="10857" name="Google Shape;10857;p3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1" name="Google Shape;10861;p37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7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7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7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7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7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7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0868" name="Shape 10868"/>
        <p:cNvGrpSpPr/>
        <p:nvPr/>
      </p:nvGrpSpPr>
      <p:grpSpPr>
        <a:xfrm>
          <a:off x="0" y="0"/>
          <a:ext cx="0" cy="0"/>
          <a:chOff x="0" y="0"/>
          <a:chExt cx="0" cy="0"/>
        </a:xfrm>
      </p:grpSpPr>
      <p:sp>
        <p:nvSpPr>
          <p:cNvPr id="10869" name="Google Shape;10869;p380"/>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80"/>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80"/>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80"/>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8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8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8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8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7" name="Google Shape;10877;p380"/>
          <p:cNvGrpSpPr/>
          <p:nvPr/>
        </p:nvGrpSpPr>
        <p:grpSpPr>
          <a:xfrm>
            <a:off x="-1087568" y="-1126448"/>
            <a:ext cx="2274300" cy="2274300"/>
            <a:chOff x="-1087568" y="-1126448"/>
            <a:chExt cx="2274300" cy="2274300"/>
          </a:xfrm>
        </p:grpSpPr>
        <p:sp>
          <p:nvSpPr>
            <p:cNvPr id="10878" name="Google Shape;10878;p3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380"/>
          <p:cNvGrpSpPr/>
          <p:nvPr/>
        </p:nvGrpSpPr>
        <p:grpSpPr>
          <a:xfrm>
            <a:off x="8000382" y="4004977"/>
            <a:ext cx="2274300" cy="2274300"/>
            <a:chOff x="-1087568" y="-1126448"/>
            <a:chExt cx="2274300" cy="2274300"/>
          </a:xfrm>
        </p:grpSpPr>
        <p:sp>
          <p:nvSpPr>
            <p:cNvPr id="10883" name="Google Shape;10883;p3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7" name="Google Shape;10887;p380"/>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80"/>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80"/>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8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80"/>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80"/>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80"/>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80"/>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80"/>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80"/>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8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80"/>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800" name="Shape 800"/>
        <p:cNvGrpSpPr/>
        <p:nvPr/>
      </p:nvGrpSpPr>
      <p:grpSpPr>
        <a:xfrm>
          <a:off x="0" y="0"/>
          <a:ext cx="0" cy="0"/>
          <a:chOff x="0" y="0"/>
          <a:chExt cx="0" cy="0"/>
        </a:xfrm>
      </p:grpSpPr>
      <p:sp>
        <p:nvSpPr>
          <p:cNvPr id="801" name="Google Shape;801;p39"/>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 name="Google Shape;802;p39"/>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 name="Google Shape;803;p39"/>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4" name="Google Shape;804;p39"/>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5" name="Google Shape;805;p39"/>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6" name="Google Shape;806;p39"/>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9"/>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0899" name="Shape 10899"/>
        <p:cNvGrpSpPr/>
        <p:nvPr/>
      </p:nvGrpSpPr>
      <p:grpSpPr>
        <a:xfrm>
          <a:off x="0" y="0"/>
          <a:ext cx="0" cy="0"/>
          <a:chOff x="0" y="0"/>
          <a:chExt cx="0" cy="0"/>
        </a:xfrm>
      </p:grpSpPr>
      <p:sp>
        <p:nvSpPr>
          <p:cNvPr id="10900" name="Google Shape;10900;p381"/>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8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02" name="Google Shape;10902;p38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38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8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8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8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8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8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8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381"/>
          <p:cNvGrpSpPr/>
          <p:nvPr/>
        </p:nvGrpSpPr>
        <p:grpSpPr>
          <a:xfrm flipH="1">
            <a:off x="7951632" y="-1126448"/>
            <a:ext cx="2274300" cy="2274300"/>
            <a:chOff x="-1087568" y="-1126448"/>
            <a:chExt cx="2274300" cy="2274300"/>
          </a:xfrm>
        </p:grpSpPr>
        <p:sp>
          <p:nvSpPr>
            <p:cNvPr id="10911" name="Google Shape;10911;p3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381"/>
          <p:cNvGrpSpPr/>
          <p:nvPr/>
        </p:nvGrpSpPr>
        <p:grpSpPr>
          <a:xfrm flipH="1">
            <a:off x="-1136318" y="4004977"/>
            <a:ext cx="2274300" cy="2274300"/>
            <a:chOff x="-1087568" y="-1126448"/>
            <a:chExt cx="2274300" cy="2274300"/>
          </a:xfrm>
        </p:grpSpPr>
        <p:sp>
          <p:nvSpPr>
            <p:cNvPr id="10916" name="Google Shape;10916;p3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0" name="Google Shape;10920;p38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8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8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8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8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8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8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8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8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8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8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8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8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0933" name="Shape 10933"/>
        <p:cNvGrpSpPr/>
        <p:nvPr/>
      </p:nvGrpSpPr>
      <p:grpSpPr>
        <a:xfrm>
          <a:off x="0" y="0"/>
          <a:ext cx="0" cy="0"/>
          <a:chOff x="0" y="0"/>
          <a:chExt cx="0" cy="0"/>
        </a:xfrm>
      </p:grpSpPr>
      <p:sp>
        <p:nvSpPr>
          <p:cNvPr id="10934" name="Google Shape;10934;p382"/>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82"/>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8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8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82"/>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82"/>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82"/>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82"/>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8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8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82"/>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8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382"/>
          <p:cNvGrpSpPr/>
          <p:nvPr/>
        </p:nvGrpSpPr>
        <p:grpSpPr>
          <a:xfrm>
            <a:off x="-1074487" y="-989812"/>
            <a:ext cx="11292974" cy="7049036"/>
            <a:chOff x="-1074487" y="-989812"/>
            <a:chExt cx="11292974" cy="7049036"/>
          </a:xfrm>
        </p:grpSpPr>
        <p:grpSp>
          <p:nvGrpSpPr>
            <p:cNvPr id="10947" name="Google Shape;10947;p382"/>
            <p:cNvGrpSpPr/>
            <p:nvPr/>
          </p:nvGrpSpPr>
          <p:grpSpPr>
            <a:xfrm>
              <a:off x="7476363" y="3317101"/>
              <a:ext cx="2742124" cy="2742124"/>
              <a:chOff x="-1087568" y="-1126448"/>
              <a:chExt cx="2274300" cy="2274300"/>
            </a:xfrm>
          </p:grpSpPr>
          <p:sp>
            <p:nvSpPr>
              <p:cNvPr id="10948" name="Google Shape;10948;p3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382"/>
            <p:cNvGrpSpPr/>
            <p:nvPr/>
          </p:nvGrpSpPr>
          <p:grpSpPr>
            <a:xfrm>
              <a:off x="-1074487" y="-989812"/>
              <a:ext cx="2742124" cy="2742124"/>
              <a:chOff x="-1087568" y="-1126448"/>
              <a:chExt cx="2274300" cy="2274300"/>
            </a:xfrm>
          </p:grpSpPr>
          <p:sp>
            <p:nvSpPr>
              <p:cNvPr id="10953" name="Google Shape;10953;p3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957" name="Google Shape;10957;p382"/>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82"/>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82"/>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82"/>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8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8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82"/>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8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8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82"/>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82"/>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82"/>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8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10973" name="Shape 10973"/>
        <p:cNvGrpSpPr/>
        <p:nvPr/>
      </p:nvGrpSpPr>
      <p:grpSpPr>
        <a:xfrm>
          <a:off x="0" y="0"/>
          <a:ext cx="0" cy="0"/>
          <a:chOff x="0" y="0"/>
          <a:chExt cx="0" cy="0"/>
        </a:xfrm>
      </p:grpSpPr>
      <p:sp>
        <p:nvSpPr>
          <p:cNvPr id="10974" name="Google Shape;10974;p384"/>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975" name="Google Shape;10975;p384"/>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976" name="Google Shape;10976;p384"/>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84"/>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84"/>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84"/>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84"/>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84"/>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84"/>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84"/>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84"/>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84"/>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84"/>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84"/>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84"/>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84"/>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84"/>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84"/>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8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8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8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8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8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7" name="Google Shape;10997;p384"/>
          <p:cNvGrpSpPr/>
          <p:nvPr/>
        </p:nvGrpSpPr>
        <p:grpSpPr>
          <a:xfrm>
            <a:off x="-3604212" y="-1031450"/>
            <a:ext cx="7194900" cy="7194900"/>
            <a:chOff x="-3604212" y="-1031450"/>
            <a:chExt cx="7194900" cy="7194900"/>
          </a:xfrm>
        </p:grpSpPr>
        <p:sp>
          <p:nvSpPr>
            <p:cNvPr id="10998" name="Google Shape;10998;p38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8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8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8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8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11003" name="Shape 11003"/>
        <p:cNvGrpSpPr/>
        <p:nvPr/>
      </p:nvGrpSpPr>
      <p:grpSpPr>
        <a:xfrm>
          <a:off x="0" y="0"/>
          <a:ext cx="0" cy="0"/>
          <a:chOff x="0" y="0"/>
          <a:chExt cx="0" cy="0"/>
        </a:xfrm>
      </p:grpSpPr>
      <p:sp>
        <p:nvSpPr>
          <p:cNvPr id="11004" name="Google Shape;11004;p38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005" name="Google Shape;11005;p385"/>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006" name="Google Shape;11006;p38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007" name="Google Shape;11007;p385"/>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85"/>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85"/>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85"/>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85"/>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85"/>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85"/>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85"/>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85"/>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85"/>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85"/>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85"/>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85"/>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85"/>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85"/>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85"/>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385"/>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85"/>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85"/>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1026" name="Shape 11026"/>
        <p:cNvGrpSpPr/>
        <p:nvPr/>
      </p:nvGrpSpPr>
      <p:grpSpPr>
        <a:xfrm>
          <a:off x="0" y="0"/>
          <a:ext cx="0" cy="0"/>
          <a:chOff x="0" y="0"/>
          <a:chExt cx="0" cy="0"/>
        </a:xfrm>
      </p:grpSpPr>
      <p:sp>
        <p:nvSpPr>
          <p:cNvPr id="11027" name="Google Shape;11027;p386"/>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1028" name="Google Shape;11028;p386"/>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029" name="Google Shape;11029;p38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8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8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8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8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8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8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38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7" name="Google Shape;11037;p386"/>
          <p:cNvGrpSpPr/>
          <p:nvPr/>
        </p:nvGrpSpPr>
        <p:grpSpPr>
          <a:xfrm>
            <a:off x="-1087568" y="-1126448"/>
            <a:ext cx="2274300" cy="2274300"/>
            <a:chOff x="-1087568" y="-1126448"/>
            <a:chExt cx="2274300" cy="2274300"/>
          </a:xfrm>
        </p:grpSpPr>
        <p:sp>
          <p:nvSpPr>
            <p:cNvPr id="11038" name="Google Shape;11038;p3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386"/>
          <p:cNvGrpSpPr/>
          <p:nvPr/>
        </p:nvGrpSpPr>
        <p:grpSpPr>
          <a:xfrm>
            <a:off x="8000382" y="4004977"/>
            <a:ext cx="2274300" cy="2274300"/>
            <a:chOff x="-1087568" y="-1126448"/>
            <a:chExt cx="2274300" cy="2274300"/>
          </a:xfrm>
        </p:grpSpPr>
        <p:sp>
          <p:nvSpPr>
            <p:cNvPr id="11043" name="Google Shape;11043;p3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7" name="Google Shape;11047;p38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8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8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8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8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8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8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8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8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8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8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8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1059" name="Shape 11059"/>
        <p:cNvGrpSpPr/>
        <p:nvPr/>
      </p:nvGrpSpPr>
      <p:grpSpPr>
        <a:xfrm>
          <a:off x="0" y="0"/>
          <a:ext cx="0" cy="0"/>
          <a:chOff x="0" y="0"/>
          <a:chExt cx="0" cy="0"/>
        </a:xfrm>
      </p:grpSpPr>
      <p:sp>
        <p:nvSpPr>
          <p:cNvPr id="11060" name="Google Shape;11060;p387"/>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1" name="Google Shape;11061;p387"/>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2" name="Google Shape;11062;p387"/>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063" name="Google Shape;11063;p387"/>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4" name="Google Shape;11064;p387"/>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5" name="Google Shape;11065;p387"/>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87"/>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87"/>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87"/>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87"/>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87"/>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87"/>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87"/>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87"/>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87"/>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87"/>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87"/>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87"/>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87"/>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87"/>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87"/>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87"/>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87"/>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87"/>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87"/>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87"/>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87"/>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8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8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089" name="Google Shape;11089;p38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8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8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8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8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8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8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8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7" name="Google Shape;11097;p387"/>
          <p:cNvGrpSpPr/>
          <p:nvPr/>
        </p:nvGrpSpPr>
        <p:grpSpPr>
          <a:xfrm flipH="1">
            <a:off x="7951632" y="-1126448"/>
            <a:ext cx="2274300" cy="2274300"/>
            <a:chOff x="-1087568" y="-1126448"/>
            <a:chExt cx="2274300" cy="2274300"/>
          </a:xfrm>
        </p:grpSpPr>
        <p:sp>
          <p:nvSpPr>
            <p:cNvPr id="11098" name="Google Shape;11098;p3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387"/>
          <p:cNvGrpSpPr/>
          <p:nvPr/>
        </p:nvGrpSpPr>
        <p:grpSpPr>
          <a:xfrm flipH="1">
            <a:off x="-1136318" y="4004977"/>
            <a:ext cx="2274300" cy="2274300"/>
            <a:chOff x="-1087568" y="-1126448"/>
            <a:chExt cx="2274300" cy="2274300"/>
          </a:xfrm>
        </p:grpSpPr>
        <p:sp>
          <p:nvSpPr>
            <p:cNvPr id="11103" name="Google Shape;11103;p3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7" name="Google Shape;11107;p38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8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8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8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8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8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8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8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8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8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8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8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8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1120" name="Shape 11120"/>
        <p:cNvGrpSpPr/>
        <p:nvPr/>
      </p:nvGrpSpPr>
      <p:grpSpPr>
        <a:xfrm>
          <a:off x="0" y="0"/>
          <a:ext cx="0" cy="0"/>
          <a:chOff x="0" y="0"/>
          <a:chExt cx="0" cy="0"/>
        </a:xfrm>
      </p:grpSpPr>
      <p:sp>
        <p:nvSpPr>
          <p:cNvPr id="11121" name="Google Shape;11121;p388"/>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22" name="Google Shape;11122;p38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8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8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8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6" name="Google Shape;11126;p388"/>
          <p:cNvGrpSpPr/>
          <p:nvPr/>
        </p:nvGrpSpPr>
        <p:grpSpPr>
          <a:xfrm>
            <a:off x="-1134868" y="-1133248"/>
            <a:ext cx="2274300" cy="2274300"/>
            <a:chOff x="-1087568" y="-1126448"/>
            <a:chExt cx="2274300" cy="2274300"/>
          </a:xfrm>
        </p:grpSpPr>
        <p:sp>
          <p:nvSpPr>
            <p:cNvPr id="11127" name="Google Shape;11127;p3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1" name="Google Shape;11131;p38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8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8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8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8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88"/>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88"/>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88"/>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88"/>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0" name="Google Shape;11140;p388"/>
          <p:cNvGrpSpPr/>
          <p:nvPr/>
        </p:nvGrpSpPr>
        <p:grpSpPr>
          <a:xfrm rot="10800000">
            <a:off x="8040350" y="4025570"/>
            <a:ext cx="2274300" cy="2274300"/>
            <a:chOff x="-1087568" y="-1126448"/>
            <a:chExt cx="2274300" cy="2274300"/>
          </a:xfrm>
        </p:grpSpPr>
        <p:sp>
          <p:nvSpPr>
            <p:cNvPr id="11141" name="Google Shape;11141;p3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5" name="Google Shape;11145;p388"/>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88"/>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88"/>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88"/>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1149" name="Shape 11149"/>
        <p:cNvGrpSpPr/>
        <p:nvPr/>
      </p:nvGrpSpPr>
      <p:grpSpPr>
        <a:xfrm>
          <a:off x="0" y="0"/>
          <a:ext cx="0" cy="0"/>
          <a:chOff x="0" y="0"/>
          <a:chExt cx="0" cy="0"/>
        </a:xfrm>
      </p:grpSpPr>
      <p:sp>
        <p:nvSpPr>
          <p:cNvPr id="11150" name="Google Shape;11150;p389"/>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51" name="Google Shape;11151;p389"/>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89"/>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89"/>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389"/>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89"/>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89"/>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389"/>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89"/>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389"/>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389"/>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89"/>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389"/>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389"/>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89"/>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389"/>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6" name="Google Shape;11166;p389"/>
          <p:cNvGrpSpPr/>
          <p:nvPr/>
        </p:nvGrpSpPr>
        <p:grpSpPr>
          <a:xfrm rot="-5400000">
            <a:off x="5494129" y="-3584126"/>
            <a:ext cx="7174183" cy="7174183"/>
            <a:chOff x="-3791416" y="-1218645"/>
            <a:chExt cx="7569300" cy="7569300"/>
          </a:xfrm>
        </p:grpSpPr>
        <p:sp>
          <p:nvSpPr>
            <p:cNvPr id="11167" name="Google Shape;11167;p38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38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38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8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38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1172" name="Shape 11172"/>
        <p:cNvGrpSpPr/>
        <p:nvPr/>
      </p:nvGrpSpPr>
      <p:grpSpPr>
        <a:xfrm>
          <a:off x="0" y="0"/>
          <a:ext cx="0" cy="0"/>
          <a:chOff x="0" y="0"/>
          <a:chExt cx="0" cy="0"/>
        </a:xfrm>
      </p:grpSpPr>
      <p:sp>
        <p:nvSpPr>
          <p:cNvPr id="11173" name="Google Shape;11173;p390"/>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1174" name="Google Shape;11174;p39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9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39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39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39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39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39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9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39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39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9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39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6" name="Google Shape;11186;p390"/>
          <p:cNvGrpSpPr/>
          <p:nvPr/>
        </p:nvGrpSpPr>
        <p:grpSpPr>
          <a:xfrm>
            <a:off x="-1074487" y="-989812"/>
            <a:ext cx="11292974" cy="7049036"/>
            <a:chOff x="-1074487" y="-989812"/>
            <a:chExt cx="11292974" cy="7049036"/>
          </a:xfrm>
        </p:grpSpPr>
        <p:grpSp>
          <p:nvGrpSpPr>
            <p:cNvPr id="11187" name="Google Shape;11187;p390"/>
            <p:cNvGrpSpPr/>
            <p:nvPr/>
          </p:nvGrpSpPr>
          <p:grpSpPr>
            <a:xfrm>
              <a:off x="7476363" y="3317101"/>
              <a:ext cx="2742124" cy="2742124"/>
              <a:chOff x="-1087568" y="-1126448"/>
              <a:chExt cx="2274300" cy="2274300"/>
            </a:xfrm>
          </p:grpSpPr>
          <p:sp>
            <p:nvSpPr>
              <p:cNvPr id="11188" name="Google Shape;11188;p3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3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3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390"/>
            <p:cNvGrpSpPr/>
            <p:nvPr/>
          </p:nvGrpSpPr>
          <p:grpSpPr>
            <a:xfrm>
              <a:off x="-1074487" y="-989812"/>
              <a:ext cx="2742124" cy="2742124"/>
              <a:chOff x="-1087568" y="-1126448"/>
              <a:chExt cx="2274300" cy="2274300"/>
            </a:xfrm>
          </p:grpSpPr>
          <p:sp>
            <p:nvSpPr>
              <p:cNvPr id="11193" name="Google Shape;11193;p3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3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3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197" name="Google Shape;11197;p39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39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9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39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39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9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39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39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9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39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39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9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39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1210" name="Shape 11210"/>
        <p:cNvGrpSpPr/>
        <p:nvPr/>
      </p:nvGrpSpPr>
      <p:grpSpPr>
        <a:xfrm>
          <a:off x="0" y="0"/>
          <a:ext cx="0" cy="0"/>
          <a:chOff x="0" y="0"/>
          <a:chExt cx="0" cy="0"/>
        </a:xfrm>
      </p:grpSpPr>
      <p:sp>
        <p:nvSpPr>
          <p:cNvPr id="11211" name="Google Shape;11211;p391"/>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1212" name="Google Shape;11212;p391"/>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213" name="Google Shape;11213;p391"/>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91"/>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391"/>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39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91"/>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391"/>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391"/>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91"/>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39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39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9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39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39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9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39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39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91"/>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0" name="Google Shape;11230;p391"/>
          <p:cNvGrpSpPr/>
          <p:nvPr/>
        </p:nvGrpSpPr>
        <p:grpSpPr>
          <a:xfrm>
            <a:off x="-1461648" y="390277"/>
            <a:ext cx="4362945" cy="4362945"/>
            <a:chOff x="-3791416" y="-1218645"/>
            <a:chExt cx="7569300" cy="7569300"/>
          </a:xfrm>
        </p:grpSpPr>
        <p:sp>
          <p:nvSpPr>
            <p:cNvPr id="11231" name="Google Shape;11231;p39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39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39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39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39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824" name="Shape 824"/>
        <p:cNvGrpSpPr/>
        <p:nvPr/>
      </p:nvGrpSpPr>
      <p:grpSpPr>
        <a:xfrm>
          <a:off x="0" y="0"/>
          <a:ext cx="0" cy="0"/>
          <a:chOff x="0" y="0"/>
          <a:chExt cx="0" cy="0"/>
        </a:xfrm>
      </p:grpSpPr>
      <p:sp>
        <p:nvSpPr>
          <p:cNvPr id="825" name="Google Shape;825;p40"/>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26" name="Google Shape;826;p40"/>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7" name="Google Shape;827;p40"/>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28" name="Google Shape;828;p40"/>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9" name="Google Shape;829;p4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1236" name="Shape 11236"/>
        <p:cNvGrpSpPr/>
        <p:nvPr/>
      </p:nvGrpSpPr>
      <p:grpSpPr>
        <a:xfrm>
          <a:off x="0" y="0"/>
          <a:ext cx="0" cy="0"/>
          <a:chOff x="0" y="0"/>
          <a:chExt cx="0" cy="0"/>
        </a:xfrm>
      </p:grpSpPr>
      <p:sp>
        <p:nvSpPr>
          <p:cNvPr id="11237" name="Google Shape;11237;p392"/>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38" name="Google Shape;11238;p39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39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39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9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39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39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9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39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9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39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39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9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39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39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9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392"/>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1254" name="Shape 11254"/>
        <p:cNvGrpSpPr/>
        <p:nvPr/>
      </p:nvGrpSpPr>
      <p:grpSpPr>
        <a:xfrm>
          <a:off x="0" y="0"/>
          <a:ext cx="0" cy="0"/>
          <a:chOff x="0" y="0"/>
          <a:chExt cx="0" cy="0"/>
        </a:xfrm>
      </p:grpSpPr>
      <p:sp>
        <p:nvSpPr>
          <p:cNvPr id="11255" name="Google Shape;11255;p393"/>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256" name="Google Shape;11256;p393"/>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57" name="Google Shape;11257;p393"/>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393"/>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9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93"/>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93"/>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93"/>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9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9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9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9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9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9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9" name="Google Shape;11269;p393"/>
          <p:cNvGrpSpPr/>
          <p:nvPr/>
        </p:nvGrpSpPr>
        <p:grpSpPr>
          <a:xfrm flipH="1">
            <a:off x="-1074487" y="-989812"/>
            <a:ext cx="11292974" cy="7049036"/>
            <a:chOff x="-1074487" y="-989812"/>
            <a:chExt cx="11292974" cy="7049036"/>
          </a:xfrm>
        </p:grpSpPr>
        <p:grpSp>
          <p:nvGrpSpPr>
            <p:cNvPr id="11270" name="Google Shape;11270;p393"/>
            <p:cNvGrpSpPr/>
            <p:nvPr/>
          </p:nvGrpSpPr>
          <p:grpSpPr>
            <a:xfrm>
              <a:off x="7476363" y="3317101"/>
              <a:ext cx="2742124" cy="2742124"/>
              <a:chOff x="-1087568" y="-1126448"/>
              <a:chExt cx="2274300" cy="2274300"/>
            </a:xfrm>
          </p:grpSpPr>
          <p:sp>
            <p:nvSpPr>
              <p:cNvPr id="11271" name="Google Shape;11271;p39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9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9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9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393"/>
            <p:cNvGrpSpPr/>
            <p:nvPr/>
          </p:nvGrpSpPr>
          <p:grpSpPr>
            <a:xfrm>
              <a:off x="-1074487" y="-989812"/>
              <a:ext cx="2742124" cy="2742124"/>
              <a:chOff x="-1087568" y="-1126448"/>
              <a:chExt cx="2274300" cy="2274300"/>
            </a:xfrm>
          </p:grpSpPr>
          <p:sp>
            <p:nvSpPr>
              <p:cNvPr id="11276" name="Google Shape;11276;p39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9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9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9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80" name="Google Shape;11280;p39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93"/>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93"/>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9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93"/>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93"/>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93"/>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93"/>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93"/>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9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9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9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1292" name="Shape 11292"/>
        <p:cNvGrpSpPr/>
        <p:nvPr/>
      </p:nvGrpSpPr>
      <p:grpSpPr>
        <a:xfrm>
          <a:off x="0" y="0"/>
          <a:ext cx="0" cy="0"/>
          <a:chOff x="0" y="0"/>
          <a:chExt cx="0" cy="0"/>
        </a:xfrm>
      </p:grpSpPr>
    </p:spTree>
  </p:cSld>
  <p:clrMapOvr>
    <a:masterClrMapping/>
  </p:clrMapOvr>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1293" name="Shape 11293"/>
        <p:cNvGrpSpPr/>
        <p:nvPr/>
      </p:nvGrpSpPr>
      <p:grpSpPr>
        <a:xfrm>
          <a:off x="0" y="0"/>
          <a:ext cx="0" cy="0"/>
          <a:chOff x="0" y="0"/>
          <a:chExt cx="0" cy="0"/>
        </a:xfrm>
      </p:grpSpPr>
      <p:sp>
        <p:nvSpPr>
          <p:cNvPr id="11294" name="Google Shape;11294;p395"/>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95" name="Google Shape;11295;p395">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96" name="Google Shape;11296;p395">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297" name="Google Shape;11297;p395"/>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298" name="Google Shape;11298;p395">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99" name="Google Shape;11299;p395">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0" name="Google Shape;11300;p395"/>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1" name="Google Shape;11301;p395">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302" name="Google Shape;11302;p395">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3" name="Google Shape;11303;p395"/>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4" name="Google Shape;11304;p395">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305" name="Google Shape;11305;p395">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6" name="Google Shape;11306;p395"/>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7" name="Google Shape;11307;p39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9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9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9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9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95"/>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95"/>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39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39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9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7" name="Google Shape;11317;p395"/>
          <p:cNvGrpSpPr/>
          <p:nvPr/>
        </p:nvGrpSpPr>
        <p:grpSpPr>
          <a:xfrm>
            <a:off x="-1361400" y="1281988"/>
            <a:ext cx="2742124" cy="2742124"/>
            <a:chOff x="-1087568" y="-1126448"/>
            <a:chExt cx="2274300" cy="2274300"/>
          </a:xfrm>
        </p:grpSpPr>
        <p:sp>
          <p:nvSpPr>
            <p:cNvPr id="11318" name="Google Shape;11318;p3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3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3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395"/>
          <p:cNvGrpSpPr/>
          <p:nvPr/>
        </p:nvGrpSpPr>
        <p:grpSpPr>
          <a:xfrm>
            <a:off x="7751225" y="1281988"/>
            <a:ext cx="2742124" cy="2742124"/>
            <a:chOff x="-1087568" y="-1126448"/>
            <a:chExt cx="2274300" cy="2274300"/>
          </a:xfrm>
        </p:grpSpPr>
        <p:sp>
          <p:nvSpPr>
            <p:cNvPr id="11323" name="Google Shape;11323;p3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3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3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7" name="Google Shape;11327;p395"/>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9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39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39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9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39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39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9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395"/>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395"/>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9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39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1339" name="Shape 11339"/>
        <p:cNvGrpSpPr/>
        <p:nvPr/>
      </p:nvGrpSpPr>
      <p:grpSpPr>
        <a:xfrm>
          <a:off x="0" y="0"/>
          <a:ext cx="0" cy="0"/>
          <a:chOff x="0" y="0"/>
          <a:chExt cx="0" cy="0"/>
        </a:xfrm>
      </p:grpSpPr>
      <p:sp>
        <p:nvSpPr>
          <p:cNvPr id="11340" name="Google Shape;11340;p396"/>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41" name="Google Shape;11341;p396"/>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42" name="Google Shape;11342;p396"/>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43" name="Google Shape;11343;p396"/>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396"/>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396"/>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96"/>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396"/>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96"/>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396"/>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396"/>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96"/>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396"/>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396"/>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96"/>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396"/>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396"/>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96"/>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396"/>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9" name="Google Shape;11359;p396"/>
          <p:cNvGrpSpPr/>
          <p:nvPr/>
        </p:nvGrpSpPr>
        <p:grpSpPr>
          <a:xfrm>
            <a:off x="5493609" y="1473250"/>
            <a:ext cx="7174183" cy="7174183"/>
            <a:chOff x="-3791416" y="-1218645"/>
            <a:chExt cx="7569300" cy="7569300"/>
          </a:xfrm>
        </p:grpSpPr>
        <p:sp>
          <p:nvSpPr>
            <p:cNvPr id="11360" name="Google Shape;11360;p39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39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39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9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39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1365" name="Shape 11365"/>
        <p:cNvGrpSpPr/>
        <p:nvPr/>
      </p:nvGrpSpPr>
      <p:grpSpPr>
        <a:xfrm>
          <a:off x="0" y="0"/>
          <a:ext cx="0" cy="0"/>
          <a:chOff x="0" y="0"/>
          <a:chExt cx="0" cy="0"/>
        </a:xfrm>
      </p:grpSpPr>
      <p:sp>
        <p:nvSpPr>
          <p:cNvPr id="11366" name="Google Shape;11366;p39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67" name="Google Shape;11367;p397"/>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68" name="Google Shape;11368;p39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69" name="Google Shape;11369;p397"/>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397"/>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397"/>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97"/>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397"/>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397"/>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97"/>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39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397"/>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97"/>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397"/>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39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9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39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39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9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397"/>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397"/>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7" name="Google Shape;11387;p397"/>
          <p:cNvGrpSpPr/>
          <p:nvPr/>
        </p:nvGrpSpPr>
        <p:grpSpPr>
          <a:xfrm>
            <a:off x="-1461648" y="390277"/>
            <a:ext cx="4362945" cy="4362945"/>
            <a:chOff x="-3791416" y="-1218645"/>
            <a:chExt cx="7569300" cy="7569300"/>
          </a:xfrm>
        </p:grpSpPr>
        <p:sp>
          <p:nvSpPr>
            <p:cNvPr id="11388" name="Google Shape;11388;p39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39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9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39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39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1393" name="Shape 11393"/>
        <p:cNvGrpSpPr/>
        <p:nvPr/>
      </p:nvGrpSpPr>
      <p:grpSpPr>
        <a:xfrm>
          <a:off x="0" y="0"/>
          <a:ext cx="0" cy="0"/>
          <a:chOff x="0" y="0"/>
          <a:chExt cx="0" cy="0"/>
        </a:xfrm>
      </p:grpSpPr>
      <p:sp>
        <p:nvSpPr>
          <p:cNvPr id="11394" name="Google Shape;11394;p398"/>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95" name="Google Shape;11395;p398"/>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96" name="Google Shape;11396;p398"/>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97" name="Google Shape;11397;p398"/>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39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9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398"/>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398"/>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9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39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398"/>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9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398"/>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39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98"/>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398"/>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39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9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398"/>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398"/>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9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398"/>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6" name="Google Shape;11416;p398"/>
          <p:cNvGrpSpPr/>
          <p:nvPr/>
        </p:nvGrpSpPr>
        <p:grpSpPr>
          <a:xfrm>
            <a:off x="-1683724" y="860819"/>
            <a:ext cx="3380065" cy="3379837"/>
            <a:chOff x="-1087568" y="-1126448"/>
            <a:chExt cx="2274300" cy="2274300"/>
          </a:xfrm>
        </p:grpSpPr>
        <p:sp>
          <p:nvSpPr>
            <p:cNvPr id="11417" name="Google Shape;11417;p39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39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39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9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398"/>
          <p:cNvGrpSpPr/>
          <p:nvPr/>
        </p:nvGrpSpPr>
        <p:grpSpPr>
          <a:xfrm>
            <a:off x="7447651" y="860819"/>
            <a:ext cx="3380065" cy="3379837"/>
            <a:chOff x="-1087568" y="-1126448"/>
            <a:chExt cx="2274300" cy="2274300"/>
          </a:xfrm>
        </p:grpSpPr>
        <p:sp>
          <p:nvSpPr>
            <p:cNvPr id="11422" name="Google Shape;11422;p39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9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39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39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6" name="Google Shape;11426;p398"/>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1427" name="Shape 11427"/>
        <p:cNvGrpSpPr/>
        <p:nvPr/>
      </p:nvGrpSpPr>
      <p:grpSpPr>
        <a:xfrm>
          <a:off x="0" y="0"/>
          <a:ext cx="0" cy="0"/>
          <a:chOff x="0" y="0"/>
          <a:chExt cx="0" cy="0"/>
        </a:xfrm>
      </p:grpSpPr>
      <p:sp>
        <p:nvSpPr>
          <p:cNvPr id="11428" name="Google Shape;11428;p399"/>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429" name="Google Shape;11429;p399"/>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430" name="Google Shape;11430;p399"/>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399"/>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99"/>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399"/>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399"/>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99"/>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399"/>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399"/>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99"/>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399"/>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399"/>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99"/>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399"/>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39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9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39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39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9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39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39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9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39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39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39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39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39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399"/>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399"/>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9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9" name="Google Shape;11459;p399"/>
          <p:cNvGrpSpPr/>
          <p:nvPr/>
        </p:nvGrpSpPr>
        <p:grpSpPr>
          <a:xfrm>
            <a:off x="3434850" y="-1133248"/>
            <a:ext cx="2274300" cy="7430025"/>
            <a:chOff x="3421695" y="-1133248"/>
            <a:chExt cx="2274300" cy="7430025"/>
          </a:xfrm>
        </p:grpSpPr>
        <p:grpSp>
          <p:nvGrpSpPr>
            <p:cNvPr id="11460" name="Google Shape;11460;p399"/>
            <p:cNvGrpSpPr/>
            <p:nvPr/>
          </p:nvGrpSpPr>
          <p:grpSpPr>
            <a:xfrm>
              <a:off x="3421695" y="-1133248"/>
              <a:ext cx="2274300" cy="2274300"/>
              <a:chOff x="-1087568" y="-1126448"/>
              <a:chExt cx="2274300" cy="2274300"/>
            </a:xfrm>
          </p:grpSpPr>
          <p:sp>
            <p:nvSpPr>
              <p:cNvPr id="11461" name="Google Shape;11461;p3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3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399"/>
            <p:cNvGrpSpPr/>
            <p:nvPr/>
          </p:nvGrpSpPr>
          <p:grpSpPr>
            <a:xfrm>
              <a:off x="3421695" y="4022477"/>
              <a:ext cx="2274300" cy="2274300"/>
              <a:chOff x="-1087568" y="-1126448"/>
              <a:chExt cx="2274300" cy="2274300"/>
            </a:xfrm>
          </p:grpSpPr>
          <p:sp>
            <p:nvSpPr>
              <p:cNvPr id="11466" name="Google Shape;11466;p3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70" name="Google Shape;11470;p39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399"/>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399"/>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99"/>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399"/>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39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39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39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399"/>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399"/>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399"/>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99"/>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39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1483" name="Shape 11483"/>
        <p:cNvGrpSpPr/>
        <p:nvPr/>
      </p:nvGrpSpPr>
      <p:grpSpPr>
        <a:xfrm>
          <a:off x="0" y="0"/>
          <a:ext cx="0" cy="0"/>
          <a:chOff x="0" y="0"/>
          <a:chExt cx="0" cy="0"/>
        </a:xfrm>
      </p:grpSpPr>
      <p:sp>
        <p:nvSpPr>
          <p:cNvPr id="11484" name="Google Shape;11484;p400"/>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485" name="Google Shape;11485;p400"/>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400"/>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400"/>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400"/>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400"/>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400"/>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400"/>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400"/>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400"/>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400"/>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400"/>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400"/>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400"/>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400"/>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400"/>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400"/>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400"/>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2" name="Google Shape;11502;p400"/>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3" name="Google Shape;11503;p400"/>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4" name="Google Shape;11504;p400"/>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5" name="Google Shape;11505;p400"/>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6" name="Google Shape;11506;p400"/>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7" name="Google Shape;11507;p400"/>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08" name="Google Shape;11508;p400"/>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09" name="Google Shape;11509;p400"/>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10" name="Google Shape;11510;p400"/>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11" name="Google Shape;11511;p400"/>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12" name="Google Shape;11512;p400"/>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1513" name="Shape 11513"/>
        <p:cNvGrpSpPr/>
        <p:nvPr/>
      </p:nvGrpSpPr>
      <p:grpSpPr>
        <a:xfrm>
          <a:off x="0" y="0"/>
          <a:ext cx="0" cy="0"/>
          <a:chOff x="0" y="0"/>
          <a:chExt cx="0" cy="0"/>
        </a:xfrm>
      </p:grpSpPr>
      <p:sp>
        <p:nvSpPr>
          <p:cNvPr id="11514" name="Google Shape;11514;p401"/>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5" name="Google Shape;11515;p401"/>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16" name="Google Shape;11516;p401"/>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7" name="Google Shape;11517;p401"/>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18" name="Google Shape;11518;p401"/>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9" name="Google Shape;11519;p401"/>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20" name="Google Shape;11520;p401"/>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401"/>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522" name="Google Shape;11522;p401"/>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401"/>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401"/>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401"/>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40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40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40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40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0" name="Google Shape;11530;p401"/>
          <p:cNvGrpSpPr/>
          <p:nvPr/>
        </p:nvGrpSpPr>
        <p:grpSpPr>
          <a:xfrm>
            <a:off x="-1081493" y="-1126448"/>
            <a:ext cx="2274300" cy="2274300"/>
            <a:chOff x="-1087568" y="-1126448"/>
            <a:chExt cx="2274300" cy="2274300"/>
          </a:xfrm>
        </p:grpSpPr>
        <p:sp>
          <p:nvSpPr>
            <p:cNvPr id="11531" name="Google Shape;11531;p4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4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4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4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401"/>
          <p:cNvGrpSpPr/>
          <p:nvPr/>
        </p:nvGrpSpPr>
        <p:grpSpPr>
          <a:xfrm>
            <a:off x="8006457" y="4004977"/>
            <a:ext cx="2274300" cy="2274300"/>
            <a:chOff x="-1087568" y="-1126448"/>
            <a:chExt cx="2274300" cy="2274300"/>
          </a:xfrm>
        </p:grpSpPr>
        <p:sp>
          <p:nvSpPr>
            <p:cNvPr id="11536" name="Google Shape;11536;p4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4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4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4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401"/>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40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401"/>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401"/>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401"/>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40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401"/>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40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40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401"/>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401"/>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401"/>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401"/>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844" name="Shape 844"/>
        <p:cNvGrpSpPr/>
        <p:nvPr/>
      </p:nvGrpSpPr>
      <p:grpSpPr>
        <a:xfrm>
          <a:off x="0" y="0"/>
          <a:ext cx="0" cy="0"/>
          <a:chOff x="0" y="0"/>
          <a:chExt cx="0" cy="0"/>
        </a:xfrm>
      </p:grpSpPr>
      <p:sp>
        <p:nvSpPr>
          <p:cNvPr id="845" name="Google Shape;845;p4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6" name="Google Shape;846;p41"/>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7" name="Google Shape;847;p41"/>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8" name="Google Shape;848;p41"/>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 name="Google Shape;849;p41"/>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0" name="Google Shape;850;p41"/>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1" name="Google Shape;851;p41"/>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 name="Google Shape;852;p4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 name="Google Shape;860;p41"/>
          <p:cNvGrpSpPr/>
          <p:nvPr/>
        </p:nvGrpSpPr>
        <p:grpSpPr>
          <a:xfrm>
            <a:off x="-1134868" y="-1133248"/>
            <a:ext cx="2274300" cy="2274300"/>
            <a:chOff x="-1087568" y="-1126448"/>
            <a:chExt cx="2274300" cy="2274300"/>
          </a:xfrm>
        </p:grpSpPr>
        <p:sp>
          <p:nvSpPr>
            <p:cNvPr id="861" name="Google Shape;861;p4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 name="Google Shape;865;p4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 name="Google Shape;868;p41"/>
          <p:cNvGrpSpPr/>
          <p:nvPr/>
        </p:nvGrpSpPr>
        <p:grpSpPr>
          <a:xfrm>
            <a:off x="8020382" y="-1133248"/>
            <a:ext cx="2274300" cy="2274300"/>
            <a:chOff x="-1087568" y="-1126448"/>
            <a:chExt cx="2274300" cy="2274300"/>
          </a:xfrm>
        </p:grpSpPr>
        <p:sp>
          <p:nvSpPr>
            <p:cNvPr id="869" name="Google Shape;869;p4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 name="Google Shape;873;p4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1553" name="Shape 11553"/>
        <p:cNvGrpSpPr/>
        <p:nvPr/>
      </p:nvGrpSpPr>
      <p:grpSpPr>
        <a:xfrm>
          <a:off x="0" y="0"/>
          <a:ext cx="0" cy="0"/>
          <a:chOff x="0" y="0"/>
          <a:chExt cx="0" cy="0"/>
        </a:xfrm>
      </p:grpSpPr>
      <p:sp>
        <p:nvSpPr>
          <p:cNvPr id="11554" name="Google Shape;11554;p402"/>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555" name="Google Shape;11555;p402"/>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402"/>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40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40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40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40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40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40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40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40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402"/>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402"/>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402"/>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40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40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40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402"/>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40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402"/>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1574" name="Shape 11574"/>
        <p:cNvGrpSpPr/>
        <p:nvPr/>
      </p:nvGrpSpPr>
      <p:grpSpPr>
        <a:xfrm>
          <a:off x="0" y="0"/>
          <a:ext cx="0" cy="0"/>
          <a:chOff x="0" y="0"/>
          <a:chExt cx="0" cy="0"/>
        </a:xfrm>
      </p:grpSpPr>
      <p:sp>
        <p:nvSpPr>
          <p:cNvPr id="11575" name="Google Shape;11575;p40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576" name="Google Shape;11576;p40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577" name="Google Shape;11577;p40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40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40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40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40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40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40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40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5" name="Google Shape;11585;p403"/>
          <p:cNvGrpSpPr/>
          <p:nvPr/>
        </p:nvGrpSpPr>
        <p:grpSpPr>
          <a:xfrm flipH="1">
            <a:off x="7951632" y="-1126448"/>
            <a:ext cx="2274300" cy="2274300"/>
            <a:chOff x="-1087568" y="-1126448"/>
            <a:chExt cx="2274300" cy="2274300"/>
          </a:xfrm>
        </p:grpSpPr>
        <p:sp>
          <p:nvSpPr>
            <p:cNvPr id="11586" name="Google Shape;11586;p4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4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4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4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403"/>
          <p:cNvGrpSpPr/>
          <p:nvPr/>
        </p:nvGrpSpPr>
        <p:grpSpPr>
          <a:xfrm flipH="1">
            <a:off x="-1136318" y="4004977"/>
            <a:ext cx="2274300" cy="2274300"/>
            <a:chOff x="-1087568" y="-1126448"/>
            <a:chExt cx="2274300" cy="2274300"/>
          </a:xfrm>
        </p:grpSpPr>
        <p:sp>
          <p:nvSpPr>
            <p:cNvPr id="11591" name="Google Shape;11591;p4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4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4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4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5" name="Google Shape;11595;p40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40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40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40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40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40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40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40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40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40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40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40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40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1608" name="Shape 11608"/>
        <p:cNvGrpSpPr/>
        <p:nvPr/>
      </p:nvGrpSpPr>
      <p:grpSpPr>
        <a:xfrm>
          <a:off x="0" y="0"/>
          <a:ext cx="0" cy="0"/>
          <a:chOff x="0" y="0"/>
          <a:chExt cx="0" cy="0"/>
        </a:xfrm>
      </p:grpSpPr>
      <p:sp>
        <p:nvSpPr>
          <p:cNvPr id="11609" name="Google Shape;11609;p404"/>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610" name="Google Shape;11610;p404"/>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1611" name="Google Shape;11611;p404"/>
          <p:cNvGrpSpPr/>
          <p:nvPr/>
        </p:nvGrpSpPr>
        <p:grpSpPr>
          <a:xfrm>
            <a:off x="4912443" y="1017517"/>
            <a:ext cx="5839715" cy="5839715"/>
            <a:chOff x="-3791416" y="-1218645"/>
            <a:chExt cx="7569300" cy="7569300"/>
          </a:xfrm>
        </p:grpSpPr>
        <p:sp>
          <p:nvSpPr>
            <p:cNvPr id="11612" name="Google Shape;11612;p4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4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4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4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40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7" name="Google Shape;11617;p40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40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40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40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404"/>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404"/>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404"/>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40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404"/>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404"/>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404"/>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404"/>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404"/>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40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404"/>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404"/>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404"/>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1634" name="Shape 11634"/>
        <p:cNvGrpSpPr/>
        <p:nvPr/>
      </p:nvGrpSpPr>
      <p:grpSpPr>
        <a:xfrm>
          <a:off x="0" y="0"/>
          <a:ext cx="0" cy="0"/>
          <a:chOff x="0" y="0"/>
          <a:chExt cx="0" cy="0"/>
        </a:xfrm>
      </p:grpSpPr>
      <p:sp>
        <p:nvSpPr>
          <p:cNvPr id="11635" name="Google Shape;11635;p405"/>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636" name="Google Shape;11636;p405"/>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37" name="Google Shape;11637;p40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40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40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40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40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40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405"/>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40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405"/>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40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405"/>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40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405"/>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405"/>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40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405"/>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1653" name="Shape 11653"/>
        <p:cNvGrpSpPr/>
        <p:nvPr/>
      </p:nvGrpSpPr>
      <p:grpSpPr>
        <a:xfrm>
          <a:off x="0" y="0"/>
          <a:ext cx="0" cy="0"/>
          <a:chOff x="0" y="0"/>
          <a:chExt cx="0" cy="0"/>
        </a:xfrm>
      </p:grpSpPr>
      <p:sp>
        <p:nvSpPr>
          <p:cNvPr id="11654" name="Google Shape;11654;p406"/>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55" name="Google Shape;11655;p406"/>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1656" name="Google Shape;11656;p40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40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40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40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40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40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40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406"/>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40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40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40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406"/>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406"/>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406"/>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406"/>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1671" name="Shape 11671"/>
        <p:cNvGrpSpPr/>
        <p:nvPr/>
      </p:nvGrpSpPr>
      <p:grpSpPr>
        <a:xfrm>
          <a:off x="0" y="0"/>
          <a:ext cx="0" cy="0"/>
          <a:chOff x="0" y="0"/>
          <a:chExt cx="0" cy="0"/>
        </a:xfrm>
      </p:grpSpPr>
      <p:sp>
        <p:nvSpPr>
          <p:cNvPr id="11672" name="Google Shape;11672;p407"/>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1673" name="Google Shape;11673;p407"/>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1674" name="Google Shape;11674;p407"/>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407"/>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407"/>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407"/>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407"/>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407"/>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407"/>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407"/>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407"/>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407"/>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407"/>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407"/>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407"/>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407"/>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407"/>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407"/>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407"/>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1691" name="Shape 11691"/>
        <p:cNvGrpSpPr/>
        <p:nvPr/>
      </p:nvGrpSpPr>
      <p:grpSpPr>
        <a:xfrm>
          <a:off x="0" y="0"/>
          <a:ext cx="0" cy="0"/>
          <a:chOff x="0" y="0"/>
          <a:chExt cx="0" cy="0"/>
        </a:xfrm>
      </p:grpSpPr>
      <p:sp>
        <p:nvSpPr>
          <p:cNvPr id="11692" name="Google Shape;11692;p408"/>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693" name="Google Shape;11693;p408"/>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94" name="Google Shape;11694;p40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40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40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40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40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40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40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40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40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40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40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40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40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40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40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40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40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40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408"/>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408"/>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408"/>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408"/>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408"/>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408"/>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408"/>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408"/>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1720" name="Shape 11720"/>
        <p:cNvGrpSpPr/>
        <p:nvPr/>
      </p:nvGrpSpPr>
      <p:grpSpPr>
        <a:xfrm>
          <a:off x="0" y="0"/>
          <a:ext cx="0" cy="0"/>
          <a:chOff x="0" y="0"/>
          <a:chExt cx="0" cy="0"/>
        </a:xfrm>
      </p:grpSpPr>
      <p:sp>
        <p:nvSpPr>
          <p:cNvPr id="11721" name="Google Shape;11721;p409"/>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2" name="Google Shape;11722;p409"/>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3" name="Google Shape;11723;p409"/>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24" name="Google Shape;11724;p409"/>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5" name="Google Shape;11725;p409"/>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6" name="Google Shape;11726;p409"/>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40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40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40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409"/>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40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40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409"/>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409"/>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409"/>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40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40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40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409"/>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40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409"/>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409"/>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409"/>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1744" name="Shape 11744"/>
        <p:cNvGrpSpPr/>
        <p:nvPr/>
      </p:nvGrpSpPr>
      <p:grpSpPr>
        <a:xfrm>
          <a:off x="0" y="0"/>
          <a:ext cx="0" cy="0"/>
          <a:chOff x="0" y="0"/>
          <a:chExt cx="0" cy="0"/>
        </a:xfrm>
      </p:grpSpPr>
      <p:sp>
        <p:nvSpPr>
          <p:cNvPr id="11745" name="Google Shape;11745;p410"/>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746" name="Google Shape;11746;p410"/>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47" name="Google Shape;11747;p410"/>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748" name="Google Shape;11748;p410"/>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49" name="Google Shape;11749;p41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41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41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41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41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41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41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41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41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41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41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41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41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41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41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1764" name="Shape 11764"/>
        <p:cNvGrpSpPr/>
        <p:nvPr/>
      </p:nvGrpSpPr>
      <p:grpSpPr>
        <a:xfrm>
          <a:off x="0" y="0"/>
          <a:ext cx="0" cy="0"/>
          <a:chOff x="0" y="0"/>
          <a:chExt cx="0" cy="0"/>
        </a:xfrm>
      </p:grpSpPr>
      <p:sp>
        <p:nvSpPr>
          <p:cNvPr id="11765" name="Google Shape;11765;p41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66" name="Google Shape;11766;p411"/>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7" name="Google Shape;11767;p411"/>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8" name="Google Shape;11768;p411"/>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9" name="Google Shape;11769;p411"/>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0" name="Google Shape;11770;p411"/>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1" name="Google Shape;11771;p411"/>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2" name="Google Shape;11772;p41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41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41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41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41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41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41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41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0" name="Google Shape;11780;p411"/>
          <p:cNvGrpSpPr/>
          <p:nvPr/>
        </p:nvGrpSpPr>
        <p:grpSpPr>
          <a:xfrm>
            <a:off x="-1134868" y="-1133248"/>
            <a:ext cx="2274300" cy="2274300"/>
            <a:chOff x="-1087568" y="-1126448"/>
            <a:chExt cx="2274300" cy="2274300"/>
          </a:xfrm>
        </p:grpSpPr>
        <p:sp>
          <p:nvSpPr>
            <p:cNvPr id="11781" name="Google Shape;11781;p41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41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41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41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5" name="Google Shape;11785;p41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41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41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8" name="Google Shape;11788;p411"/>
          <p:cNvGrpSpPr/>
          <p:nvPr/>
        </p:nvGrpSpPr>
        <p:grpSpPr>
          <a:xfrm>
            <a:off x="8020382" y="-1133248"/>
            <a:ext cx="2274300" cy="2274300"/>
            <a:chOff x="-1087568" y="-1126448"/>
            <a:chExt cx="2274300" cy="2274300"/>
          </a:xfrm>
        </p:grpSpPr>
        <p:sp>
          <p:nvSpPr>
            <p:cNvPr id="11789" name="Google Shape;11789;p41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41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41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41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3" name="Google Shape;11793;p41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41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41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41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41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41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41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880" name="Shape 880"/>
        <p:cNvGrpSpPr/>
        <p:nvPr/>
      </p:nvGrpSpPr>
      <p:grpSpPr>
        <a:xfrm>
          <a:off x="0" y="0"/>
          <a:ext cx="0" cy="0"/>
          <a:chOff x="0" y="0"/>
          <a:chExt cx="0" cy="0"/>
        </a:xfrm>
      </p:grpSpPr>
      <p:sp>
        <p:nvSpPr>
          <p:cNvPr id="881" name="Google Shape;881;p42"/>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2" name="Google Shape;882;p42"/>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3" name="Google Shape;883;p42"/>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4" name="Google Shape;884;p42"/>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5" name="Google Shape;885;p42"/>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6" name="Google Shape;886;p42"/>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 name="Google Shape;887;p42"/>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 name="Google Shape;888;p42"/>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9" name="Google Shape;889;p42"/>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90" name="Google Shape;890;p4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2"/>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2"/>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2"/>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2"/>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2"/>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2"/>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2"/>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2"/>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2"/>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1800" name="Shape 11800"/>
        <p:cNvGrpSpPr/>
        <p:nvPr/>
      </p:nvGrpSpPr>
      <p:grpSpPr>
        <a:xfrm>
          <a:off x="0" y="0"/>
          <a:ext cx="0" cy="0"/>
          <a:chOff x="0" y="0"/>
          <a:chExt cx="0" cy="0"/>
        </a:xfrm>
      </p:grpSpPr>
      <p:sp>
        <p:nvSpPr>
          <p:cNvPr id="11801" name="Google Shape;11801;p412"/>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02" name="Google Shape;11802;p412"/>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3" name="Google Shape;11803;p412"/>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4" name="Google Shape;11804;p412"/>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5" name="Google Shape;11805;p412"/>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6" name="Google Shape;11806;p412"/>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7" name="Google Shape;11807;p412"/>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8" name="Google Shape;11808;p412"/>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9" name="Google Shape;11809;p412"/>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10" name="Google Shape;11810;p41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412"/>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41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412"/>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41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412"/>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41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412"/>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41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412"/>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412"/>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412"/>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412"/>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41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41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41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412"/>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1827" name="Shape 11827"/>
        <p:cNvGrpSpPr/>
        <p:nvPr/>
      </p:nvGrpSpPr>
      <p:grpSpPr>
        <a:xfrm>
          <a:off x="0" y="0"/>
          <a:ext cx="0" cy="0"/>
          <a:chOff x="0" y="0"/>
          <a:chExt cx="0" cy="0"/>
        </a:xfrm>
      </p:grpSpPr>
      <p:sp>
        <p:nvSpPr>
          <p:cNvPr id="11828" name="Google Shape;11828;p413"/>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29" name="Google Shape;11829;p413"/>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0" name="Google Shape;11830;p413"/>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1" name="Google Shape;11831;p413"/>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2" name="Google Shape;11832;p413"/>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3" name="Google Shape;11833;p413"/>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4" name="Google Shape;11834;p413"/>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5" name="Google Shape;11835;p413"/>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6" name="Google Shape;11836;p413"/>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7" name="Google Shape;11837;p413"/>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8" name="Google Shape;11838;p413"/>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39" name="Google Shape;11839;p41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41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41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41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41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41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41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41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7" name="Google Shape;11847;p413"/>
          <p:cNvGrpSpPr/>
          <p:nvPr/>
        </p:nvGrpSpPr>
        <p:grpSpPr>
          <a:xfrm>
            <a:off x="-1134868" y="-1133248"/>
            <a:ext cx="2274300" cy="2274300"/>
            <a:chOff x="-1087568" y="-1126448"/>
            <a:chExt cx="2274300" cy="2274300"/>
          </a:xfrm>
        </p:grpSpPr>
        <p:sp>
          <p:nvSpPr>
            <p:cNvPr id="11848" name="Google Shape;11848;p4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4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4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4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2" name="Google Shape;11852;p41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41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41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5" name="Google Shape;11855;p413"/>
          <p:cNvGrpSpPr/>
          <p:nvPr/>
        </p:nvGrpSpPr>
        <p:grpSpPr>
          <a:xfrm>
            <a:off x="8020382" y="-1133248"/>
            <a:ext cx="2274300" cy="2274300"/>
            <a:chOff x="-1087568" y="-1126448"/>
            <a:chExt cx="2274300" cy="2274300"/>
          </a:xfrm>
        </p:grpSpPr>
        <p:sp>
          <p:nvSpPr>
            <p:cNvPr id="11856" name="Google Shape;11856;p4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4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4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4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0" name="Google Shape;11860;p41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41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41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41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41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41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41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11867" name="Shape 11867"/>
        <p:cNvGrpSpPr/>
        <p:nvPr/>
      </p:nvGrpSpPr>
      <p:grpSpPr>
        <a:xfrm>
          <a:off x="0" y="0"/>
          <a:ext cx="0" cy="0"/>
          <a:chOff x="0" y="0"/>
          <a:chExt cx="0" cy="0"/>
        </a:xfrm>
      </p:grpSpPr>
      <p:sp>
        <p:nvSpPr>
          <p:cNvPr id="11868" name="Google Shape;11868;p414"/>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69" name="Google Shape;11869;p414"/>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0" name="Google Shape;11870;p414"/>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1" name="Google Shape;11871;p414"/>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2" name="Google Shape;11872;p414"/>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3" name="Google Shape;11873;p414"/>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4" name="Google Shape;11874;p414"/>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5" name="Google Shape;11875;p414"/>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6" name="Google Shape;11876;p414"/>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7" name="Google Shape;11877;p414"/>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8" name="Google Shape;11878;p414"/>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9" name="Google Shape;11879;p414"/>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80" name="Google Shape;11880;p414"/>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81" name="Google Shape;11881;p414"/>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414"/>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414"/>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414"/>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414"/>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414"/>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414"/>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8" name="Google Shape;11888;p414"/>
          <p:cNvGrpSpPr/>
          <p:nvPr/>
        </p:nvGrpSpPr>
        <p:grpSpPr>
          <a:xfrm flipH="1" rot="10800000">
            <a:off x="-1134868" y="4003656"/>
            <a:ext cx="2274300" cy="2274300"/>
            <a:chOff x="-1087568" y="-1126448"/>
            <a:chExt cx="2274300" cy="2274300"/>
          </a:xfrm>
        </p:grpSpPr>
        <p:sp>
          <p:nvSpPr>
            <p:cNvPr id="11889" name="Google Shape;11889;p4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4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4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4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3" name="Google Shape;11893;p414"/>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414"/>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414"/>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6" name="Google Shape;11896;p414"/>
          <p:cNvGrpSpPr/>
          <p:nvPr/>
        </p:nvGrpSpPr>
        <p:grpSpPr>
          <a:xfrm flipH="1" rot="10800000">
            <a:off x="8020382" y="4003656"/>
            <a:ext cx="2274300" cy="2274300"/>
            <a:chOff x="-1087568" y="-1126448"/>
            <a:chExt cx="2274300" cy="2274300"/>
          </a:xfrm>
        </p:grpSpPr>
        <p:sp>
          <p:nvSpPr>
            <p:cNvPr id="11897" name="Google Shape;11897;p4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4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4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4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414"/>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414"/>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414"/>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414"/>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414"/>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414"/>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414"/>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414"/>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11909" name="Shape 11909"/>
        <p:cNvGrpSpPr/>
        <p:nvPr/>
      </p:nvGrpSpPr>
      <p:grpSpPr>
        <a:xfrm>
          <a:off x="0" y="0"/>
          <a:ext cx="0" cy="0"/>
          <a:chOff x="0" y="0"/>
          <a:chExt cx="0" cy="0"/>
        </a:xfrm>
      </p:grpSpPr>
      <p:grpSp>
        <p:nvGrpSpPr>
          <p:cNvPr id="11910" name="Google Shape;11910;p415"/>
          <p:cNvGrpSpPr/>
          <p:nvPr/>
        </p:nvGrpSpPr>
        <p:grpSpPr>
          <a:xfrm flipH="1">
            <a:off x="5565608" y="-1031450"/>
            <a:ext cx="7194900" cy="7194900"/>
            <a:chOff x="-3604212" y="-1031450"/>
            <a:chExt cx="7194900" cy="7194900"/>
          </a:xfrm>
        </p:grpSpPr>
        <p:sp>
          <p:nvSpPr>
            <p:cNvPr id="11911" name="Google Shape;11911;p41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41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41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41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41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6" name="Google Shape;11916;p415"/>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415"/>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415"/>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415"/>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415"/>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415"/>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415"/>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415"/>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415"/>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415"/>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415"/>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415"/>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415"/>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929" name="Google Shape;11929;p415"/>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930" name="Google Shape;11930;p415"/>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1931" name="Shape 11931"/>
        <p:cNvGrpSpPr/>
        <p:nvPr/>
      </p:nvGrpSpPr>
      <p:grpSpPr>
        <a:xfrm>
          <a:off x="0" y="0"/>
          <a:ext cx="0" cy="0"/>
          <a:chOff x="0" y="0"/>
          <a:chExt cx="0" cy="0"/>
        </a:xfrm>
      </p:grpSpPr>
      <p:sp>
        <p:nvSpPr>
          <p:cNvPr id="11932" name="Google Shape;11932;p41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41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41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41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41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41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41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41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0" name="Google Shape;11940;p416"/>
          <p:cNvGrpSpPr/>
          <p:nvPr/>
        </p:nvGrpSpPr>
        <p:grpSpPr>
          <a:xfrm>
            <a:off x="-1134868" y="-1133248"/>
            <a:ext cx="2274300" cy="2274300"/>
            <a:chOff x="-1087568" y="-1126448"/>
            <a:chExt cx="2274300" cy="2274300"/>
          </a:xfrm>
        </p:grpSpPr>
        <p:sp>
          <p:nvSpPr>
            <p:cNvPr id="11941" name="Google Shape;11941;p4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4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4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4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5" name="Google Shape;11945;p41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41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41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8" name="Google Shape;11948;p416"/>
          <p:cNvGrpSpPr/>
          <p:nvPr/>
        </p:nvGrpSpPr>
        <p:grpSpPr>
          <a:xfrm>
            <a:off x="8020382" y="-1133248"/>
            <a:ext cx="2274300" cy="2274300"/>
            <a:chOff x="-1087568" y="-1126448"/>
            <a:chExt cx="2274300" cy="2274300"/>
          </a:xfrm>
        </p:grpSpPr>
        <p:sp>
          <p:nvSpPr>
            <p:cNvPr id="11949" name="Google Shape;11949;p4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4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4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4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41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41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41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41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41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41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41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1960" name="Shape 11960"/>
        <p:cNvGrpSpPr/>
        <p:nvPr/>
      </p:nvGrpSpPr>
      <p:grpSpPr>
        <a:xfrm>
          <a:off x="0" y="0"/>
          <a:ext cx="0" cy="0"/>
          <a:chOff x="0" y="0"/>
          <a:chExt cx="0" cy="0"/>
        </a:xfrm>
      </p:grpSpPr>
      <p:sp>
        <p:nvSpPr>
          <p:cNvPr id="11961" name="Google Shape;11961;p41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41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41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41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41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41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41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41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9" name="Google Shape;11969;p417"/>
          <p:cNvGrpSpPr/>
          <p:nvPr/>
        </p:nvGrpSpPr>
        <p:grpSpPr>
          <a:xfrm>
            <a:off x="-1087568" y="-1126448"/>
            <a:ext cx="2274300" cy="2274300"/>
            <a:chOff x="-1087568" y="-1126448"/>
            <a:chExt cx="2274300" cy="2274300"/>
          </a:xfrm>
        </p:grpSpPr>
        <p:sp>
          <p:nvSpPr>
            <p:cNvPr id="11970" name="Google Shape;11970;p4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4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4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4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417"/>
          <p:cNvGrpSpPr/>
          <p:nvPr/>
        </p:nvGrpSpPr>
        <p:grpSpPr>
          <a:xfrm>
            <a:off x="8000382" y="4004977"/>
            <a:ext cx="2274300" cy="2274300"/>
            <a:chOff x="-1087568" y="-1126448"/>
            <a:chExt cx="2274300" cy="2274300"/>
          </a:xfrm>
        </p:grpSpPr>
        <p:sp>
          <p:nvSpPr>
            <p:cNvPr id="11975" name="Google Shape;11975;p4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4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4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4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9" name="Google Shape;11979;p41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41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41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41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41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41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41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41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41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41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41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41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1991" name="Shape 11991"/>
        <p:cNvGrpSpPr/>
        <p:nvPr/>
      </p:nvGrpSpPr>
      <p:grpSpPr>
        <a:xfrm>
          <a:off x="0" y="0"/>
          <a:ext cx="0" cy="0"/>
          <a:chOff x="0" y="0"/>
          <a:chExt cx="0" cy="0"/>
        </a:xfrm>
      </p:grpSpPr>
      <p:sp>
        <p:nvSpPr>
          <p:cNvPr id="11992" name="Google Shape;11992;p41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41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994" name="Google Shape;11994;p41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41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41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41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41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41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41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41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2" name="Google Shape;12002;p418"/>
          <p:cNvGrpSpPr/>
          <p:nvPr/>
        </p:nvGrpSpPr>
        <p:grpSpPr>
          <a:xfrm flipH="1">
            <a:off x="7951632" y="-1126448"/>
            <a:ext cx="2274300" cy="2274300"/>
            <a:chOff x="-1087568" y="-1126448"/>
            <a:chExt cx="2274300" cy="2274300"/>
          </a:xfrm>
        </p:grpSpPr>
        <p:sp>
          <p:nvSpPr>
            <p:cNvPr id="12003" name="Google Shape;12003;p4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4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4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4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418"/>
          <p:cNvGrpSpPr/>
          <p:nvPr/>
        </p:nvGrpSpPr>
        <p:grpSpPr>
          <a:xfrm flipH="1">
            <a:off x="-1136318" y="4004977"/>
            <a:ext cx="2274300" cy="2274300"/>
            <a:chOff x="-1087568" y="-1126448"/>
            <a:chExt cx="2274300" cy="2274300"/>
          </a:xfrm>
        </p:grpSpPr>
        <p:sp>
          <p:nvSpPr>
            <p:cNvPr id="12008" name="Google Shape;12008;p4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4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4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4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2" name="Google Shape;12012;p41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41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41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41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41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41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41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41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41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41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41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41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41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2025" name="Shape 12025"/>
        <p:cNvGrpSpPr/>
        <p:nvPr/>
      </p:nvGrpSpPr>
      <p:grpSpPr>
        <a:xfrm>
          <a:off x="0" y="0"/>
          <a:ext cx="0" cy="0"/>
          <a:chOff x="0" y="0"/>
          <a:chExt cx="0" cy="0"/>
        </a:xfrm>
      </p:grpSpPr>
      <p:sp>
        <p:nvSpPr>
          <p:cNvPr id="12026" name="Google Shape;12026;p41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41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41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41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41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41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41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41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41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41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41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41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8" name="Google Shape;12038;p419"/>
          <p:cNvGrpSpPr/>
          <p:nvPr/>
        </p:nvGrpSpPr>
        <p:grpSpPr>
          <a:xfrm>
            <a:off x="-1074487" y="-989812"/>
            <a:ext cx="11292974" cy="7049036"/>
            <a:chOff x="-1074487" y="-989812"/>
            <a:chExt cx="11292974" cy="7049036"/>
          </a:xfrm>
        </p:grpSpPr>
        <p:grpSp>
          <p:nvGrpSpPr>
            <p:cNvPr id="12039" name="Google Shape;12039;p419"/>
            <p:cNvGrpSpPr/>
            <p:nvPr/>
          </p:nvGrpSpPr>
          <p:grpSpPr>
            <a:xfrm>
              <a:off x="7476363" y="3317101"/>
              <a:ext cx="2742124" cy="2742124"/>
              <a:chOff x="-1087568" y="-1126448"/>
              <a:chExt cx="2274300" cy="2274300"/>
            </a:xfrm>
          </p:grpSpPr>
          <p:sp>
            <p:nvSpPr>
              <p:cNvPr id="12040" name="Google Shape;12040;p4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4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4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4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419"/>
            <p:cNvGrpSpPr/>
            <p:nvPr/>
          </p:nvGrpSpPr>
          <p:grpSpPr>
            <a:xfrm>
              <a:off x="-1074487" y="-989812"/>
              <a:ext cx="2742124" cy="2742124"/>
              <a:chOff x="-1087568" y="-1126448"/>
              <a:chExt cx="2274300" cy="2274300"/>
            </a:xfrm>
          </p:grpSpPr>
          <p:sp>
            <p:nvSpPr>
              <p:cNvPr id="12045" name="Google Shape;12045;p4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4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4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4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049" name="Google Shape;12049;p41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41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41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41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41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41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41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41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41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41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41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41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41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907" name="Shape 907"/>
        <p:cNvGrpSpPr/>
        <p:nvPr/>
      </p:nvGrpSpPr>
      <p:grpSpPr>
        <a:xfrm>
          <a:off x="0" y="0"/>
          <a:ext cx="0" cy="0"/>
          <a:chOff x="0" y="0"/>
          <a:chExt cx="0" cy="0"/>
        </a:xfrm>
      </p:grpSpPr>
      <p:sp>
        <p:nvSpPr>
          <p:cNvPr id="908" name="Google Shape;908;p43"/>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09" name="Google Shape;909;p43"/>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0" name="Google Shape;910;p43"/>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1" name="Google Shape;911;p43"/>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2" name="Google Shape;912;p43"/>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3" name="Google Shape;913;p43"/>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4" name="Google Shape;914;p43"/>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5" name="Google Shape;915;p43"/>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6" name="Google Shape;916;p43"/>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7" name="Google Shape;917;p43"/>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8" name="Google Shape;918;p43"/>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9" name="Google Shape;919;p4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 name="Google Shape;927;p43"/>
          <p:cNvGrpSpPr/>
          <p:nvPr/>
        </p:nvGrpSpPr>
        <p:grpSpPr>
          <a:xfrm>
            <a:off x="-1134868" y="-1133248"/>
            <a:ext cx="2274300" cy="2274300"/>
            <a:chOff x="-1087568" y="-1126448"/>
            <a:chExt cx="2274300" cy="2274300"/>
          </a:xfrm>
        </p:grpSpPr>
        <p:sp>
          <p:nvSpPr>
            <p:cNvPr id="928" name="Google Shape;928;p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4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43"/>
          <p:cNvGrpSpPr/>
          <p:nvPr/>
        </p:nvGrpSpPr>
        <p:grpSpPr>
          <a:xfrm>
            <a:off x="8020382" y="-1133248"/>
            <a:ext cx="2274300" cy="2274300"/>
            <a:chOff x="-1087568" y="-1126448"/>
            <a:chExt cx="2274300" cy="2274300"/>
          </a:xfrm>
        </p:grpSpPr>
        <p:sp>
          <p:nvSpPr>
            <p:cNvPr id="936" name="Google Shape;936;p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 name="Google Shape;940;p4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947" name="Shape 947"/>
        <p:cNvGrpSpPr/>
        <p:nvPr/>
      </p:nvGrpSpPr>
      <p:grpSpPr>
        <a:xfrm>
          <a:off x="0" y="0"/>
          <a:ext cx="0" cy="0"/>
          <a:chOff x="0" y="0"/>
          <a:chExt cx="0" cy="0"/>
        </a:xfrm>
      </p:grpSpPr>
      <p:sp>
        <p:nvSpPr>
          <p:cNvPr id="948" name="Google Shape;948;p44"/>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9" name="Google Shape;949;p44"/>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0" name="Google Shape;950;p44"/>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1" name="Google Shape;951;p44"/>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2" name="Google Shape;952;p44"/>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 name="Google Shape;953;p44"/>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 name="Google Shape;954;p44"/>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5" name="Google Shape;955;p44"/>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6" name="Google Shape;956;p44"/>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7" name="Google Shape;957;p44"/>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 name="Google Shape;958;p44"/>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9" name="Google Shape;959;p44"/>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0" name="Google Shape;960;p44"/>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1" name="Google Shape;961;p44"/>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4"/>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4"/>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4"/>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4"/>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4"/>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4"/>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 name="Google Shape;968;p44"/>
          <p:cNvGrpSpPr/>
          <p:nvPr/>
        </p:nvGrpSpPr>
        <p:grpSpPr>
          <a:xfrm flipH="1" rot="10800000">
            <a:off x="-1134868" y="4003656"/>
            <a:ext cx="2274300" cy="2274300"/>
            <a:chOff x="-1087568" y="-1126448"/>
            <a:chExt cx="2274300" cy="2274300"/>
          </a:xfrm>
        </p:grpSpPr>
        <p:sp>
          <p:nvSpPr>
            <p:cNvPr id="969" name="Google Shape;969;p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 name="Google Shape;973;p44"/>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4"/>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4"/>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 name="Google Shape;976;p44"/>
          <p:cNvGrpSpPr/>
          <p:nvPr/>
        </p:nvGrpSpPr>
        <p:grpSpPr>
          <a:xfrm flipH="1" rot="10800000">
            <a:off x="8020382" y="4003656"/>
            <a:ext cx="2274300" cy="2274300"/>
            <a:chOff x="-1087568" y="-1126448"/>
            <a:chExt cx="2274300" cy="2274300"/>
          </a:xfrm>
        </p:grpSpPr>
        <p:sp>
          <p:nvSpPr>
            <p:cNvPr id="977" name="Google Shape;977;p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 name="Google Shape;981;p44"/>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4"/>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4"/>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4"/>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4"/>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4"/>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4"/>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4"/>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989" name="Shape 989"/>
        <p:cNvGrpSpPr/>
        <p:nvPr/>
      </p:nvGrpSpPr>
      <p:grpSpPr>
        <a:xfrm>
          <a:off x="0" y="0"/>
          <a:ext cx="0" cy="0"/>
          <a:chOff x="0" y="0"/>
          <a:chExt cx="0" cy="0"/>
        </a:xfrm>
      </p:grpSpPr>
      <p:grpSp>
        <p:nvGrpSpPr>
          <p:cNvPr id="990" name="Google Shape;990;p45"/>
          <p:cNvGrpSpPr/>
          <p:nvPr/>
        </p:nvGrpSpPr>
        <p:grpSpPr>
          <a:xfrm flipH="1">
            <a:off x="5565608" y="-1031450"/>
            <a:ext cx="7194900" cy="7194900"/>
            <a:chOff x="-3604212" y="-1031450"/>
            <a:chExt cx="7194900" cy="7194900"/>
          </a:xfrm>
        </p:grpSpPr>
        <p:sp>
          <p:nvSpPr>
            <p:cNvPr id="991" name="Google Shape;991;p4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 name="Google Shape;996;p45"/>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5"/>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5"/>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5"/>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5"/>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5"/>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5"/>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5"/>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5"/>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5"/>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5"/>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5"/>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5"/>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09" name="Google Shape;1009;p45"/>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10" name="Google Shape;1010;p45"/>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011" name="Shape 1011"/>
        <p:cNvGrpSpPr/>
        <p:nvPr/>
      </p:nvGrpSpPr>
      <p:grpSpPr>
        <a:xfrm>
          <a:off x="0" y="0"/>
          <a:ext cx="0" cy="0"/>
          <a:chOff x="0" y="0"/>
          <a:chExt cx="0" cy="0"/>
        </a:xfrm>
      </p:grpSpPr>
      <p:sp>
        <p:nvSpPr>
          <p:cNvPr id="1012" name="Google Shape;1012;p4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 name="Google Shape;1020;p46"/>
          <p:cNvGrpSpPr/>
          <p:nvPr/>
        </p:nvGrpSpPr>
        <p:grpSpPr>
          <a:xfrm>
            <a:off x="-1134868" y="-1133248"/>
            <a:ext cx="2274300" cy="2274300"/>
            <a:chOff x="-1087568" y="-1126448"/>
            <a:chExt cx="2274300" cy="2274300"/>
          </a:xfrm>
        </p:grpSpPr>
        <p:sp>
          <p:nvSpPr>
            <p:cNvPr id="1021" name="Google Shape;1021;p4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4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 name="Google Shape;1028;p46"/>
          <p:cNvGrpSpPr/>
          <p:nvPr/>
        </p:nvGrpSpPr>
        <p:grpSpPr>
          <a:xfrm>
            <a:off x="8020382" y="-1133248"/>
            <a:ext cx="2274300" cy="2274300"/>
            <a:chOff x="-1087568" y="-1126448"/>
            <a:chExt cx="2274300" cy="2274300"/>
          </a:xfrm>
        </p:grpSpPr>
        <p:sp>
          <p:nvSpPr>
            <p:cNvPr id="1029" name="Google Shape;1029;p4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4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040" name="Shape 1040"/>
        <p:cNvGrpSpPr/>
        <p:nvPr/>
      </p:nvGrpSpPr>
      <p:grpSpPr>
        <a:xfrm>
          <a:off x="0" y="0"/>
          <a:ext cx="0" cy="0"/>
          <a:chOff x="0" y="0"/>
          <a:chExt cx="0" cy="0"/>
        </a:xfrm>
      </p:grpSpPr>
      <p:sp>
        <p:nvSpPr>
          <p:cNvPr id="1041" name="Google Shape;1041;p4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 name="Google Shape;1049;p47"/>
          <p:cNvGrpSpPr/>
          <p:nvPr/>
        </p:nvGrpSpPr>
        <p:grpSpPr>
          <a:xfrm>
            <a:off x="-1087568" y="-1126448"/>
            <a:ext cx="2274300" cy="2274300"/>
            <a:chOff x="-1087568" y="-1126448"/>
            <a:chExt cx="2274300" cy="2274300"/>
          </a:xfrm>
        </p:grpSpPr>
        <p:sp>
          <p:nvSpPr>
            <p:cNvPr id="1050" name="Google Shape;1050;p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47"/>
          <p:cNvGrpSpPr/>
          <p:nvPr/>
        </p:nvGrpSpPr>
        <p:grpSpPr>
          <a:xfrm>
            <a:off x="8000382" y="4004977"/>
            <a:ext cx="2274300" cy="2274300"/>
            <a:chOff x="-1087568" y="-1126448"/>
            <a:chExt cx="2274300" cy="2274300"/>
          </a:xfrm>
        </p:grpSpPr>
        <p:sp>
          <p:nvSpPr>
            <p:cNvPr id="1055" name="Google Shape;1055;p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4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071" name="Shape 1071"/>
        <p:cNvGrpSpPr/>
        <p:nvPr/>
      </p:nvGrpSpPr>
      <p:grpSpPr>
        <a:xfrm>
          <a:off x="0" y="0"/>
          <a:ext cx="0" cy="0"/>
          <a:chOff x="0" y="0"/>
          <a:chExt cx="0" cy="0"/>
        </a:xfrm>
      </p:grpSpPr>
      <p:sp>
        <p:nvSpPr>
          <p:cNvPr id="1072" name="Google Shape;1072;p4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4" name="Google Shape;1074;p4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 name="Google Shape;1082;p48"/>
          <p:cNvGrpSpPr/>
          <p:nvPr/>
        </p:nvGrpSpPr>
        <p:grpSpPr>
          <a:xfrm flipH="1">
            <a:off x="7951632" y="-1126448"/>
            <a:ext cx="2274300" cy="2274300"/>
            <a:chOff x="-1087568" y="-1126448"/>
            <a:chExt cx="2274300" cy="2274300"/>
          </a:xfrm>
        </p:grpSpPr>
        <p:sp>
          <p:nvSpPr>
            <p:cNvPr id="1083" name="Google Shape;1083;p4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 name="Google Shape;1087;p48"/>
          <p:cNvGrpSpPr/>
          <p:nvPr/>
        </p:nvGrpSpPr>
        <p:grpSpPr>
          <a:xfrm flipH="1">
            <a:off x="-1136318" y="4004977"/>
            <a:ext cx="2274300" cy="2274300"/>
            <a:chOff x="-1087568" y="-1126448"/>
            <a:chExt cx="2274300" cy="2274300"/>
          </a:xfrm>
        </p:grpSpPr>
        <p:sp>
          <p:nvSpPr>
            <p:cNvPr id="1088" name="Google Shape;1088;p4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4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105" name="Shape 1105"/>
        <p:cNvGrpSpPr/>
        <p:nvPr/>
      </p:nvGrpSpPr>
      <p:grpSpPr>
        <a:xfrm>
          <a:off x="0" y="0"/>
          <a:ext cx="0" cy="0"/>
          <a:chOff x="0" y="0"/>
          <a:chExt cx="0" cy="0"/>
        </a:xfrm>
      </p:grpSpPr>
      <p:sp>
        <p:nvSpPr>
          <p:cNvPr id="1106" name="Google Shape;1106;p4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 name="Google Shape;1118;p49"/>
          <p:cNvGrpSpPr/>
          <p:nvPr/>
        </p:nvGrpSpPr>
        <p:grpSpPr>
          <a:xfrm>
            <a:off x="-1074487" y="-989812"/>
            <a:ext cx="11292974" cy="7049036"/>
            <a:chOff x="-1074487" y="-989812"/>
            <a:chExt cx="11292974" cy="7049036"/>
          </a:xfrm>
        </p:grpSpPr>
        <p:grpSp>
          <p:nvGrpSpPr>
            <p:cNvPr id="1119" name="Google Shape;1119;p49"/>
            <p:cNvGrpSpPr/>
            <p:nvPr/>
          </p:nvGrpSpPr>
          <p:grpSpPr>
            <a:xfrm>
              <a:off x="7476363" y="3317101"/>
              <a:ext cx="2742124" cy="2742124"/>
              <a:chOff x="-1087568" y="-1126448"/>
              <a:chExt cx="2274300" cy="2274300"/>
            </a:xfrm>
          </p:grpSpPr>
          <p:sp>
            <p:nvSpPr>
              <p:cNvPr id="1120" name="Google Shape;1120;p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49"/>
            <p:cNvGrpSpPr/>
            <p:nvPr/>
          </p:nvGrpSpPr>
          <p:grpSpPr>
            <a:xfrm>
              <a:off x="-1074487" y="-989812"/>
              <a:ext cx="2742124" cy="2742124"/>
              <a:chOff x="-1087568" y="-1126448"/>
              <a:chExt cx="2274300" cy="2274300"/>
            </a:xfrm>
          </p:grpSpPr>
          <p:sp>
            <p:nvSpPr>
              <p:cNvPr id="1125" name="Google Shape;1125;p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9" name="Google Shape;1129;p4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1145" name="Shape 1145"/>
        <p:cNvGrpSpPr/>
        <p:nvPr/>
      </p:nvGrpSpPr>
      <p:grpSpPr>
        <a:xfrm>
          <a:off x="0" y="0"/>
          <a:ext cx="0" cy="0"/>
          <a:chOff x="0" y="0"/>
          <a:chExt cx="0" cy="0"/>
        </a:xfrm>
      </p:grpSpPr>
      <p:sp>
        <p:nvSpPr>
          <p:cNvPr id="1146" name="Google Shape;1146;p51"/>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47" name="Google Shape;1147;p51"/>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48" name="Google Shape;1148;p51"/>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1"/>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1"/>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1"/>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1"/>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1"/>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1"/>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1"/>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1"/>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1"/>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1"/>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1"/>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1"/>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1"/>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1"/>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1"/>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1"/>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1"/>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1"/>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1"/>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1"/>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 name="Google Shape;1169;p51"/>
          <p:cNvGrpSpPr/>
          <p:nvPr/>
        </p:nvGrpSpPr>
        <p:grpSpPr>
          <a:xfrm>
            <a:off x="-3604212" y="-1031450"/>
            <a:ext cx="7194900" cy="7194900"/>
            <a:chOff x="-3604212" y="-1031450"/>
            <a:chExt cx="7194900" cy="7194900"/>
          </a:xfrm>
        </p:grpSpPr>
        <p:sp>
          <p:nvSpPr>
            <p:cNvPr id="1170" name="Google Shape;1170;p5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1"/>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1175" name="Shape 1175"/>
        <p:cNvGrpSpPr/>
        <p:nvPr/>
      </p:nvGrpSpPr>
      <p:grpSpPr>
        <a:xfrm>
          <a:off x="0" y="0"/>
          <a:ext cx="0" cy="0"/>
          <a:chOff x="0" y="0"/>
          <a:chExt cx="0" cy="0"/>
        </a:xfrm>
      </p:grpSpPr>
      <p:sp>
        <p:nvSpPr>
          <p:cNvPr id="1176" name="Google Shape;1176;p52"/>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77" name="Google Shape;1177;p52"/>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78" name="Google Shape;1178;p52"/>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79" name="Google Shape;1179;p52"/>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2"/>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2"/>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2"/>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2"/>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2"/>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2"/>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2"/>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2"/>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2"/>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2"/>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2"/>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2"/>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2"/>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2"/>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2"/>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2"/>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198" name="Shape 1198"/>
        <p:cNvGrpSpPr/>
        <p:nvPr/>
      </p:nvGrpSpPr>
      <p:grpSpPr>
        <a:xfrm>
          <a:off x="0" y="0"/>
          <a:ext cx="0" cy="0"/>
          <a:chOff x="0" y="0"/>
          <a:chExt cx="0" cy="0"/>
        </a:xfrm>
      </p:grpSpPr>
      <p:sp>
        <p:nvSpPr>
          <p:cNvPr id="1199" name="Google Shape;1199;p53"/>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200" name="Google Shape;1200;p53"/>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01" name="Google Shape;1201;p53"/>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3"/>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3"/>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3"/>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 name="Google Shape;1209;p53"/>
          <p:cNvGrpSpPr/>
          <p:nvPr/>
        </p:nvGrpSpPr>
        <p:grpSpPr>
          <a:xfrm>
            <a:off x="-1087568" y="-1126448"/>
            <a:ext cx="2274300" cy="2274300"/>
            <a:chOff x="-1087568" y="-1126448"/>
            <a:chExt cx="2274300" cy="2274300"/>
          </a:xfrm>
        </p:grpSpPr>
        <p:sp>
          <p:nvSpPr>
            <p:cNvPr id="1210" name="Google Shape;1210;p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53"/>
          <p:cNvGrpSpPr/>
          <p:nvPr/>
        </p:nvGrpSpPr>
        <p:grpSpPr>
          <a:xfrm>
            <a:off x="8000382" y="4004977"/>
            <a:ext cx="2274300" cy="2274300"/>
            <a:chOff x="-1087568" y="-1126448"/>
            <a:chExt cx="2274300" cy="2274300"/>
          </a:xfrm>
        </p:grpSpPr>
        <p:sp>
          <p:nvSpPr>
            <p:cNvPr id="1215" name="Google Shape;1215;p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 name="Google Shape;1219;p53"/>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3"/>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3"/>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3"/>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3"/>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3"/>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3"/>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3"/>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3"/>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3"/>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231" name="Shape 1231"/>
        <p:cNvGrpSpPr/>
        <p:nvPr/>
      </p:nvGrpSpPr>
      <p:grpSpPr>
        <a:xfrm>
          <a:off x="0" y="0"/>
          <a:ext cx="0" cy="0"/>
          <a:chOff x="0" y="0"/>
          <a:chExt cx="0" cy="0"/>
        </a:xfrm>
      </p:grpSpPr>
      <p:sp>
        <p:nvSpPr>
          <p:cNvPr id="1232" name="Google Shape;1232;p54"/>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3" name="Google Shape;1233;p54"/>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4" name="Google Shape;1234;p54"/>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35" name="Google Shape;1235;p54"/>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6" name="Google Shape;1236;p54"/>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7" name="Google Shape;1237;p54"/>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4"/>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4"/>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4"/>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4"/>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4"/>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4"/>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4"/>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4"/>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4"/>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4"/>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4"/>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4"/>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4"/>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4"/>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4"/>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4"/>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4"/>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4"/>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4"/>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4"/>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4"/>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4"/>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61" name="Google Shape;1261;p5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 name="Google Shape;1269;p54"/>
          <p:cNvGrpSpPr/>
          <p:nvPr/>
        </p:nvGrpSpPr>
        <p:grpSpPr>
          <a:xfrm flipH="1">
            <a:off x="7951632" y="-1126448"/>
            <a:ext cx="2274300" cy="2274300"/>
            <a:chOff x="-1087568" y="-1126448"/>
            <a:chExt cx="2274300" cy="2274300"/>
          </a:xfrm>
        </p:grpSpPr>
        <p:sp>
          <p:nvSpPr>
            <p:cNvPr id="1270" name="Google Shape;1270;p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54"/>
          <p:cNvGrpSpPr/>
          <p:nvPr/>
        </p:nvGrpSpPr>
        <p:grpSpPr>
          <a:xfrm flipH="1">
            <a:off x="-1136318" y="4004977"/>
            <a:ext cx="2274300" cy="2274300"/>
            <a:chOff x="-1087568" y="-1126448"/>
            <a:chExt cx="2274300" cy="2274300"/>
          </a:xfrm>
        </p:grpSpPr>
        <p:sp>
          <p:nvSpPr>
            <p:cNvPr id="1275" name="Google Shape;1275;p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 name="Google Shape;1279;p5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292" name="Shape 1292"/>
        <p:cNvGrpSpPr/>
        <p:nvPr/>
      </p:nvGrpSpPr>
      <p:grpSpPr>
        <a:xfrm>
          <a:off x="0" y="0"/>
          <a:ext cx="0" cy="0"/>
          <a:chOff x="0" y="0"/>
          <a:chExt cx="0" cy="0"/>
        </a:xfrm>
      </p:grpSpPr>
      <p:sp>
        <p:nvSpPr>
          <p:cNvPr id="1293" name="Google Shape;1293;p55"/>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94" name="Google Shape;1294;p5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55"/>
          <p:cNvGrpSpPr/>
          <p:nvPr/>
        </p:nvGrpSpPr>
        <p:grpSpPr>
          <a:xfrm>
            <a:off x="-1134868" y="-1133248"/>
            <a:ext cx="2274300" cy="2274300"/>
            <a:chOff x="-1087568" y="-1126448"/>
            <a:chExt cx="2274300" cy="2274300"/>
          </a:xfrm>
        </p:grpSpPr>
        <p:sp>
          <p:nvSpPr>
            <p:cNvPr id="1299" name="Google Shape;1299;p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 name="Google Shape;1303;p5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5"/>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5"/>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5"/>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5"/>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 name="Google Shape;1312;p55"/>
          <p:cNvGrpSpPr/>
          <p:nvPr/>
        </p:nvGrpSpPr>
        <p:grpSpPr>
          <a:xfrm rot="10800000">
            <a:off x="8040350" y="4025570"/>
            <a:ext cx="2274300" cy="2274300"/>
            <a:chOff x="-1087568" y="-1126448"/>
            <a:chExt cx="2274300" cy="2274300"/>
          </a:xfrm>
        </p:grpSpPr>
        <p:sp>
          <p:nvSpPr>
            <p:cNvPr id="1313" name="Google Shape;1313;p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 name="Google Shape;1317;p55"/>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5"/>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5"/>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5"/>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321" name="Shape 1321"/>
        <p:cNvGrpSpPr/>
        <p:nvPr/>
      </p:nvGrpSpPr>
      <p:grpSpPr>
        <a:xfrm>
          <a:off x="0" y="0"/>
          <a:ext cx="0" cy="0"/>
          <a:chOff x="0" y="0"/>
          <a:chExt cx="0" cy="0"/>
        </a:xfrm>
      </p:grpSpPr>
      <p:sp>
        <p:nvSpPr>
          <p:cNvPr id="1322" name="Google Shape;1322;p56"/>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23" name="Google Shape;1323;p56"/>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6"/>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6"/>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6"/>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6"/>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6"/>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6"/>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6"/>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6"/>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6"/>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6"/>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6"/>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6"/>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6"/>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6"/>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 name="Google Shape;1338;p56"/>
          <p:cNvGrpSpPr/>
          <p:nvPr/>
        </p:nvGrpSpPr>
        <p:grpSpPr>
          <a:xfrm rot="-5400000">
            <a:off x="5494129" y="-3584126"/>
            <a:ext cx="7174183" cy="7174183"/>
            <a:chOff x="-3791416" y="-1218645"/>
            <a:chExt cx="7569300" cy="7569300"/>
          </a:xfrm>
        </p:grpSpPr>
        <p:sp>
          <p:nvSpPr>
            <p:cNvPr id="1339" name="Google Shape;1339;p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344" name="Shape 1344"/>
        <p:cNvGrpSpPr/>
        <p:nvPr/>
      </p:nvGrpSpPr>
      <p:grpSpPr>
        <a:xfrm>
          <a:off x="0" y="0"/>
          <a:ext cx="0" cy="0"/>
          <a:chOff x="0" y="0"/>
          <a:chExt cx="0" cy="0"/>
        </a:xfrm>
      </p:grpSpPr>
      <p:sp>
        <p:nvSpPr>
          <p:cNvPr id="1345" name="Google Shape;1345;p57"/>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346" name="Google Shape;1346;p57"/>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7"/>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7"/>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57"/>
          <p:cNvGrpSpPr/>
          <p:nvPr/>
        </p:nvGrpSpPr>
        <p:grpSpPr>
          <a:xfrm>
            <a:off x="-1074487" y="-989812"/>
            <a:ext cx="11292974" cy="7049036"/>
            <a:chOff x="-1074487" y="-989812"/>
            <a:chExt cx="11292974" cy="7049036"/>
          </a:xfrm>
        </p:grpSpPr>
        <p:grpSp>
          <p:nvGrpSpPr>
            <p:cNvPr id="1359" name="Google Shape;1359;p57"/>
            <p:cNvGrpSpPr/>
            <p:nvPr/>
          </p:nvGrpSpPr>
          <p:grpSpPr>
            <a:xfrm>
              <a:off x="7476363" y="3317101"/>
              <a:ext cx="2742124" cy="2742124"/>
              <a:chOff x="-1087568" y="-1126448"/>
              <a:chExt cx="2274300" cy="2274300"/>
            </a:xfrm>
          </p:grpSpPr>
          <p:sp>
            <p:nvSpPr>
              <p:cNvPr id="1360" name="Google Shape;1360;p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57"/>
            <p:cNvGrpSpPr/>
            <p:nvPr/>
          </p:nvGrpSpPr>
          <p:grpSpPr>
            <a:xfrm>
              <a:off x="-1074487" y="-989812"/>
              <a:ext cx="2742124" cy="2742124"/>
              <a:chOff x="-1087568" y="-1126448"/>
              <a:chExt cx="2274300" cy="2274300"/>
            </a:xfrm>
          </p:grpSpPr>
          <p:sp>
            <p:nvSpPr>
              <p:cNvPr id="1365" name="Google Shape;1365;p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9" name="Google Shape;1369;p57"/>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7"/>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7"/>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7"/>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7"/>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7"/>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7"/>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7"/>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382" name="Shape 1382"/>
        <p:cNvGrpSpPr/>
        <p:nvPr/>
      </p:nvGrpSpPr>
      <p:grpSpPr>
        <a:xfrm>
          <a:off x="0" y="0"/>
          <a:ext cx="0" cy="0"/>
          <a:chOff x="0" y="0"/>
          <a:chExt cx="0" cy="0"/>
        </a:xfrm>
      </p:grpSpPr>
      <p:sp>
        <p:nvSpPr>
          <p:cNvPr id="1383" name="Google Shape;1383;p58"/>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384" name="Google Shape;1384;p58"/>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385" name="Google Shape;1385;p58"/>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8"/>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8"/>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8"/>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8"/>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8"/>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8"/>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8"/>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8"/>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8"/>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8"/>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 name="Google Shape;1402;p58"/>
          <p:cNvGrpSpPr/>
          <p:nvPr/>
        </p:nvGrpSpPr>
        <p:grpSpPr>
          <a:xfrm>
            <a:off x="-1461648" y="390277"/>
            <a:ext cx="4362945" cy="4362945"/>
            <a:chOff x="-3791416" y="-1218645"/>
            <a:chExt cx="7569300" cy="7569300"/>
          </a:xfrm>
        </p:grpSpPr>
        <p:sp>
          <p:nvSpPr>
            <p:cNvPr id="1403" name="Google Shape;1403;p5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408" name="Shape 1408"/>
        <p:cNvGrpSpPr/>
        <p:nvPr/>
      </p:nvGrpSpPr>
      <p:grpSpPr>
        <a:xfrm>
          <a:off x="0" y="0"/>
          <a:ext cx="0" cy="0"/>
          <a:chOff x="0" y="0"/>
          <a:chExt cx="0" cy="0"/>
        </a:xfrm>
      </p:grpSpPr>
      <p:sp>
        <p:nvSpPr>
          <p:cNvPr id="1409" name="Google Shape;1409;p59"/>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10" name="Google Shape;1410;p59"/>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9"/>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9"/>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9"/>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9"/>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9"/>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9"/>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9"/>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9"/>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9"/>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426" name="Shape 1426"/>
        <p:cNvGrpSpPr/>
        <p:nvPr/>
      </p:nvGrpSpPr>
      <p:grpSpPr>
        <a:xfrm>
          <a:off x="0" y="0"/>
          <a:ext cx="0" cy="0"/>
          <a:chOff x="0" y="0"/>
          <a:chExt cx="0" cy="0"/>
        </a:xfrm>
      </p:grpSpPr>
      <p:sp>
        <p:nvSpPr>
          <p:cNvPr id="1427" name="Google Shape;1427;p60"/>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28" name="Google Shape;1428;p60"/>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29" name="Google Shape;1429;p60"/>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0"/>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0"/>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0"/>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0"/>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0"/>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 name="Google Shape;1441;p60"/>
          <p:cNvGrpSpPr/>
          <p:nvPr/>
        </p:nvGrpSpPr>
        <p:grpSpPr>
          <a:xfrm flipH="1">
            <a:off x="-1074487" y="-989812"/>
            <a:ext cx="11292974" cy="7049036"/>
            <a:chOff x="-1074487" y="-989812"/>
            <a:chExt cx="11292974" cy="7049036"/>
          </a:xfrm>
        </p:grpSpPr>
        <p:grpSp>
          <p:nvGrpSpPr>
            <p:cNvPr id="1442" name="Google Shape;1442;p60"/>
            <p:cNvGrpSpPr/>
            <p:nvPr/>
          </p:nvGrpSpPr>
          <p:grpSpPr>
            <a:xfrm>
              <a:off x="7476363" y="3317101"/>
              <a:ext cx="2742124" cy="2742124"/>
              <a:chOff x="-1087568" y="-1126448"/>
              <a:chExt cx="2274300" cy="2274300"/>
            </a:xfrm>
          </p:grpSpPr>
          <p:sp>
            <p:nvSpPr>
              <p:cNvPr id="1443" name="Google Shape;1443;p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60"/>
            <p:cNvGrpSpPr/>
            <p:nvPr/>
          </p:nvGrpSpPr>
          <p:grpSpPr>
            <a:xfrm>
              <a:off x="-1074487" y="-989812"/>
              <a:ext cx="2742124" cy="2742124"/>
              <a:chOff x="-1087568" y="-1126448"/>
              <a:chExt cx="2274300" cy="2274300"/>
            </a:xfrm>
          </p:grpSpPr>
          <p:sp>
            <p:nvSpPr>
              <p:cNvPr id="1448" name="Google Shape;1448;p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2" name="Google Shape;1452;p6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0"/>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0"/>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0"/>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0"/>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0"/>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0"/>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0"/>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0"/>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0"/>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0"/>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464" name="Shape 1464"/>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465" name="Shape 1465"/>
        <p:cNvGrpSpPr/>
        <p:nvPr/>
      </p:nvGrpSpPr>
      <p:grpSpPr>
        <a:xfrm>
          <a:off x="0" y="0"/>
          <a:ext cx="0" cy="0"/>
          <a:chOff x="0" y="0"/>
          <a:chExt cx="0" cy="0"/>
        </a:xfrm>
      </p:grpSpPr>
      <p:sp>
        <p:nvSpPr>
          <p:cNvPr id="1466" name="Google Shape;1466;p62"/>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67" name="Google Shape;1467;p62">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68" name="Google Shape;1468;p62">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69" name="Google Shape;1469;p62"/>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0" name="Google Shape;1470;p62">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1" name="Google Shape;1471;p62">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2" name="Google Shape;1472;p62"/>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3" name="Google Shape;1473;p62">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4" name="Google Shape;1474;p62">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5" name="Google Shape;1475;p62"/>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6" name="Google Shape;1476;p62">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7" name="Google Shape;1477;p62">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8" name="Google Shape;1478;p62"/>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9" name="Google Shape;1479;p62"/>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2"/>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2"/>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2"/>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2"/>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2"/>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2"/>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 name="Google Shape;1489;p62"/>
          <p:cNvGrpSpPr/>
          <p:nvPr/>
        </p:nvGrpSpPr>
        <p:grpSpPr>
          <a:xfrm>
            <a:off x="-1361400" y="1281988"/>
            <a:ext cx="2742124" cy="2742124"/>
            <a:chOff x="-1087568" y="-1126448"/>
            <a:chExt cx="2274300" cy="2274300"/>
          </a:xfrm>
        </p:grpSpPr>
        <p:sp>
          <p:nvSpPr>
            <p:cNvPr id="1490" name="Google Shape;1490;p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 name="Google Shape;1494;p62"/>
          <p:cNvGrpSpPr/>
          <p:nvPr/>
        </p:nvGrpSpPr>
        <p:grpSpPr>
          <a:xfrm>
            <a:off x="7751225" y="1281988"/>
            <a:ext cx="2742124" cy="2742124"/>
            <a:chOff x="-1087568" y="-1126448"/>
            <a:chExt cx="2274300" cy="2274300"/>
          </a:xfrm>
        </p:grpSpPr>
        <p:sp>
          <p:nvSpPr>
            <p:cNvPr id="1495" name="Google Shape;1495;p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62"/>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2"/>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2"/>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2"/>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2"/>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2"/>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511" name="Shape 1511"/>
        <p:cNvGrpSpPr/>
        <p:nvPr/>
      </p:nvGrpSpPr>
      <p:grpSpPr>
        <a:xfrm>
          <a:off x="0" y="0"/>
          <a:ext cx="0" cy="0"/>
          <a:chOff x="0" y="0"/>
          <a:chExt cx="0" cy="0"/>
        </a:xfrm>
      </p:grpSpPr>
      <p:sp>
        <p:nvSpPr>
          <p:cNvPr id="1512" name="Google Shape;1512;p63"/>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13" name="Google Shape;1513;p63"/>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14" name="Google Shape;1514;p63"/>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15" name="Google Shape;1515;p63"/>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3"/>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3"/>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3"/>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3"/>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3"/>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3"/>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3"/>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3"/>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3"/>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3"/>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3"/>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3"/>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3"/>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3"/>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3"/>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 name="Google Shape;1531;p63"/>
          <p:cNvGrpSpPr/>
          <p:nvPr/>
        </p:nvGrpSpPr>
        <p:grpSpPr>
          <a:xfrm>
            <a:off x="5493609" y="1473250"/>
            <a:ext cx="7174183" cy="7174183"/>
            <a:chOff x="-3791416" y="-1218645"/>
            <a:chExt cx="7569300" cy="7569300"/>
          </a:xfrm>
        </p:grpSpPr>
        <p:sp>
          <p:nvSpPr>
            <p:cNvPr id="1532" name="Google Shape;1532;p6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537" name="Shape 1537"/>
        <p:cNvGrpSpPr/>
        <p:nvPr/>
      </p:nvGrpSpPr>
      <p:grpSpPr>
        <a:xfrm>
          <a:off x="0" y="0"/>
          <a:ext cx="0" cy="0"/>
          <a:chOff x="0" y="0"/>
          <a:chExt cx="0" cy="0"/>
        </a:xfrm>
      </p:grpSpPr>
      <p:sp>
        <p:nvSpPr>
          <p:cNvPr id="1538" name="Google Shape;1538;p64"/>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39" name="Google Shape;1539;p64"/>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40" name="Google Shape;1540;p64"/>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41" name="Google Shape;1541;p64"/>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4"/>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4"/>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4"/>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4"/>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4"/>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4"/>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4"/>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4"/>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4"/>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4"/>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4"/>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4"/>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4"/>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 name="Google Shape;1559;p64"/>
          <p:cNvGrpSpPr/>
          <p:nvPr/>
        </p:nvGrpSpPr>
        <p:grpSpPr>
          <a:xfrm>
            <a:off x="-1461648" y="390277"/>
            <a:ext cx="4362945" cy="4362945"/>
            <a:chOff x="-3791416" y="-1218645"/>
            <a:chExt cx="7569300" cy="7569300"/>
          </a:xfrm>
        </p:grpSpPr>
        <p:sp>
          <p:nvSpPr>
            <p:cNvPr id="1560" name="Google Shape;1560;p6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565" name="Shape 1565"/>
        <p:cNvGrpSpPr/>
        <p:nvPr/>
      </p:nvGrpSpPr>
      <p:grpSpPr>
        <a:xfrm>
          <a:off x="0" y="0"/>
          <a:ext cx="0" cy="0"/>
          <a:chOff x="0" y="0"/>
          <a:chExt cx="0" cy="0"/>
        </a:xfrm>
      </p:grpSpPr>
      <p:sp>
        <p:nvSpPr>
          <p:cNvPr id="1566" name="Google Shape;1566;p65"/>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67" name="Google Shape;1567;p65"/>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68" name="Google Shape;1568;p65"/>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69" name="Google Shape;1569;p65"/>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5"/>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5"/>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5"/>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 name="Google Shape;1588;p65"/>
          <p:cNvGrpSpPr/>
          <p:nvPr/>
        </p:nvGrpSpPr>
        <p:grpSpPr>
          <a:xfrm>
            <a:off x="-1683724" y="860819"/>
            <a:ext cx="3380065" cy="3379837"/>
            <a:chOff x="-1087568" y="-1126448"/>
            <a:chExt cx="2274300" cy="2274300"/>
          </a:xfrm>
        </p:grpSpPr>
        <p:sp>
          <p:nvSpPr>
            <p:cNvPr id="1589" name="Google Shape;1589;p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65"/>
          <p:cNvGrpSpPr/>
          <p:nvPr/>
        </p:nvGrpSpPr>
        <p:grpSpPr>
          <a:xfrm>
            <a:off x="7447651" y="860819"/>
            <a:ext cx="3380065" cy="3379837"/>
            <a:chOff x="-1087568" y="-1126448"/>
            <a:chExt cx="2274300" cy="2274300"/>
          </a:xfrm>
        </p:grpSpPr>
        <p:sp>
          <p:nvSpPr>
            <p:cNvPr id="1594" name="Google Shape;1594;p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 name="Google Shape;1598;p65"/>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599" name="Shape 1599"/>
        <p:cNvGrpSpPr/>
        <p:nvPr/>
      </p:nvGrpSpPr>
      <p:grpSpPr>
        <a:xfrm>
          <a:off x="0" y="0"/>
          <a:ext cx="0" cy="0"/>
          <a:chOff x="0" y="0"/>
          <a:chExt cx="0" cy="0"/>
        </a:xfrm>
      </p:grpSpPr>
      <p:sp>
        <p:nvSpPr>
          <p:cNvPr id="1600" name="Google Shape;1600;p66"/>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01" name="Google Shape;1601;p66"/>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02" name="Google Shape;1602;p66"/>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6"/>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6"/>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6"/>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6"/>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6"/>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6"/>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6"/>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6"/>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6"/>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6"/>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6"/>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6"/>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6"/>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6"/>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6"/>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6"/>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6"/>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6"/>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6"/>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6"/>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6"/>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6"/>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6"/>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6"/>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6"/>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6"/>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6"/>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6"/>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1" name="Google Shape;1631;p66"/>
          <p:cNvGrpSpPr/>
          <p:nvPr/>
        </p:nvGrpSpPr>
        <p:grpSpPr>
          <a:xfrm>
            <a:off x="3434850" y="-1133248"/>
            <a:ext cx="2274300" cy="7430025"/>
            <a:chOff x="3421695" y="-1133248"/>
            <a:chExt cx="2274300" cy="7430025"/>
          </a:xfrm>
        </p:grpSpPr>
        <p:grpSp>
          <p:nvGrpSpPr>
            <p:cNvPr id="1632" name="Google Shape;1632;p66"/>
            <p:cNvGrpSpPr/>
            <p:nvPr/>
          </p:nvGrpSpPr>
          <p:grpSpPr>
            <a:xfrm>
              <a:off x="3421695" y="-1133248"/>
              <a:ext cx="2274300" cy="2274300"/>
              <a:chOff x="-1087568" y="-1126448"/>
              <a:chExt cx="2274300" cy="2274300"/>
            </a:xfrm>
          </p:grpSpPr>
          <p:sp>
            <p:nvSpPr>
              <p:cNvPr id="1633" name="Google Shape;1633;p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66"/>
            <p:cNvGrpSpPr/>
            <p:nvPr/>
          </p:nvGrpSpPr>
          <p:grpSpPr>
            <a:xfrm>
              <a:off x="3421695" y="4022477"/>
              <a:ext cx="2274300" cy="2274300"/>
              <a:chOff x="-1087568" y="-1126448"/>
              <a:chExt cx="2274300" cy="2274300"/>
            </a:xfrm>
          </p:grpSpPr>
          <p:sp>
            <p:nvSpPr>
              <p:cNvPr id="1638" name="Google Shape;1638;p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42" name="Google Shape;1642;p6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6"/>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6"/>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6"/>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6"/>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6"/>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6"/>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6"/>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6"/>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6"/>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6"/>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655" name="Shape 1655"/>
        <p:cNvGrpSpPr/>
        <p:nvPr/>
      </p:nvGrpSpPr>
      <p:grpSpPr>
        <a:xfrm>
          <a:off x="0" y="0"/>
          <a:ext cx="0" cy="0"/>
          <a:chOff x="0" y="0"/>
          <a:chExt cx="0" cy="0"/>
        </a:xfrm>
      </p:grpSpPr>
      <p:sp>
        <p:nvSpPr>
          <p:cNvPr id="1656" name="Google Shape;1656;p67"/>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57" name="Google Shape;1657;p67"/>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7"/>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7"/>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7"/>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7"/>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7"/>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7"/>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7"/>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7"/>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7"/>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7"/>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7"/>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7"/>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7"/>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7"/>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7"/>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7"/>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4" name="Google Shape;1674;p67"/>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5" name="Google Shape;1675;p67"/>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6" name="Google Shape;1676;p67"/>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7" name="Google Shape;1677;p67"/>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8" name="Google Shape;1678;p67"/>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9" name="Google Shape;1679;p67"/>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0" name="Google Shape;1680;p67"/>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1" name="Google Shape;1681;p67"/>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2" name="Google Shape;1682;p67"/>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83" name="Google Shape;1683;p67"/>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4" name="Google Shape;1684;p67"/>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685" name="Shape 1685"/>
        <p:cNvGrpSpPr/>
        <p:nvPr/>
      </p:nvGrpSpPr>
      <p:grpSpPr>
        <a:xfrm>
          <a:off x="0" y="0"/>
          <a:ext cx="0" cy="0"/>
          <a:chOff x="0" y="0"/>
          <a:chExt cx="0" cy="0"/>
        </a:xfrm>
      </p:grpSpPr>
      <p:sp>
        <p:nvSpPr>
          <p:cNvPr id="1686" name="Google Shape;1686;p68"/>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87" name="Google Shape;1687;p68"/>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88" name="Google Shape;1688;p68"/>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89" name="Google Shape;1689;p68"/>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90" name="Google Shape;1690;p68"/>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91" name="Google Shape;1691;p68"/>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92" name="Google Shape;1692;p68"/>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8"/>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694" name="Google Shape;1694;p68"/>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8"/>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8"/>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8"/>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2" name="Google Shape;1702;p68"/>
          <p:cNvGrpSpPr/>
          <p:nvPr/>
        </p:nvGrpSpPr>
        <p:grpSpPr>
          <a:xfrm>
            <a:off x="-1081493" y="-1126448"/>
            <a:ext cx="2274300" cy="2274300"/>
            <a:chOff x="-1087568" y="-1126448"/>
            <a:chExt cx="2274300" cy="2274300"/>
          </a:xfrm>
        </p:grpSpPr>
        <p:sp>
          <p:nvSpPr>
            <p:cNvPr id="1703" name="Google Shape;1703;p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68"/>
          <p:cNvGrpSpPr/>
          <p:nvPr/>
        </p:nvGrpSpPr>
        <p:grpSpPr>
          <a:xfrm>
            <a:off x="8006457" y="4004977"/>
            <a:ext cx="2274300" cy="2274300"/>
            <a:chOff x="-1087568" y="-1126448"/>
            <a:chExt cx="2274300" cy="2274300"/>
          </a:xfrm>
        </p:grpSpPr>
        <p:sp>
          <p:nvSpPr>
            <p:cNvPr id="1708" name="Google Shape;1708;p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2" name="Google Shape;1712;p68"/>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8"/>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8"/>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8"/>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8"/>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8"/>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8"/>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8"/>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8"/>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725" name="Shape 1725"/>
        <p:cNvGrpSpPr/>
        <p:nvPr/>
      </p:nvGrpSpPr>
      <p:grpSpPr>
        <a:xfrm>
          <a:off x="0" y="0"/>
          <a:ext cx="0" cy="0"/>
          <a:chOff x="0" y="0"/>
          <a:chExt cx="0" cy="0"/>
        </a:xfrm>
      </p:grpSpPr>
      <p:sp>
        <p:nvSpPr>
          <p:cNvPr id="1726" name="Google Shape;1726;p69"/>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27" name="Google Shape;1727;p69"/>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746" name="Shape 1746"/>
        <p:cNvGrpSpPr/>
        <p:nvPr/>
      </p:nvGrpSpPr>
      <p:grpSpPr>
        <a:xfrm>
          <a:off x="0" y="0"/>
          <a:ext cx="0" cy="0"/>
          <a:chOff x="0" y="0"/>
          <a:chExt cx="0" cy="0"/>
        </a:xfrm>
      </p:grpSpPr>
      <p:sp>
        <p:nvSpPr>
          <p:cNvPr id="1747" name="Google Shape;1747;p70"/>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8" name="Google Shape;1748;p7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749" name="Google Shape;1749;p7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7" name="Google Shape;1757;p70"/>
          <p:cNvGrpSpPr/>
          <p:nvPr/>
        </p:nvGrpSpPr>
        <p:grpSpPr>
          <a:xfrm flipH="1">
            <a:off x="7951632" y="-1126448"/>
            <a:ext cx="2274300" cy="2274300"/>
            <a:chOff x="-1087568" y="-1126448"/>
            <a:chExt cx="2274300" cy="2274300"/>
          </a:xfrm>
        </p:grpSpPr>
        <p:sp>
          <p:nvSpPr>
            <p:cNvPr id="1758" name="Google Shape;1758;p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 name="Google Shape;1762;p70"/>
          <p:cNvGrpSpPr/>
          <p:nvPr/>
        </p:nvGrpSpPr>
        <p:grpSpPr>
          <a:xfrm flipH="1">
            <a:off x="-1136318" y="4004977"/>
            <a:ext cx="2274300" cy="2274300"/>
            <a:chOff x="-1087568" y="-1126448"/>
            <a:chExt cx="2274300" cy="2274300"/>
          </a:xfrm>
        </p:grpSpPr>
        <p:sp>
          <p:nvSpPr>
            <p:cNvPr id="1763" name="Google Shape;1763;p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 name="Google Shape;1767;p7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780" name="Shape 1780"/>
        <p:cNvGrpSpPr/>
        <p:nvPr/>
      </p:nvGrpSpPr>
      <p:grpSpPr>
        <a:xfrm>
          <a:off x="0" y="0"/>
          <a:ext cx="0" cy="0"/>
          <a:chOff x="0" y="0"/>
          <a:chExt cx="0" cy="0"/>
        </a:xfrm>
      </p:grpSpPr>
      <p:sp>
        <p:nvSpPr>
          <p:cNvPr id="1781" name="Google Shape;1781;p71"/>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82" name="Google Shape;1782;p71"/>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783" name="Google Shape;1783;p71"/>
          <p:cNvGrpSpPr/>
          <p:nvPr/>
        </p:nvGrpSpPr>
        <p:grpSpPr>
          <a:xfrm>
            <a:off x="4912443" y="1017517"/>
            <a:ext cx="5839715" cy="5839715"/>
            <a:chOff x="-3791416" y="-1218645"/>
            <a:chExt cx="7569300" cy="7569300"/>
          </a:xfrm>
        </p:grpSpPr>
        <p:sp>
          <p:nvSpPr>
            <p:cNvPr id="1784" name="Google Shape;1784;p7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9" name="Google Shape;1789;p7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1"/>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1"/>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1"/>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1"/>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1"/>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1"/>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1"/>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1"/>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1"/>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1"/>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1"/>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806" name="Shape 1806"/>
        <p:cNvGrpSpPr/>
        <p:nvPr/>
      </p:nvGrpSpPr>
      <p:grpSpPr>
        <a:xfrm>
          <a:off x="0" y="0"/>
          <a:ext cx="0" cy="0"/>
          <a:chOff x="0" y="0"/>
          <a:chExt cx="0" cy="0"/>
        </a:xfrm>
      </p:grpSpPr>
      <p:sp>
        <p:nvSpPr>
          <p:cNvPr id="1807" name="Google Shape;1807;p72"/>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8" name="Google Shape;1808;p72"/>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09" name="Google Shape;1809;p7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2"/>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2"/>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2"/>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2"/>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2"/>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2"/>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2"/>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2"/>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2"/>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2"/>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825" name="Shape 1825"/>
        <p:cNvGrpSpPr/>
        <p:nvPr/>
      </p:nvGrpSpPr>
      <p:grpSpPr>
        <a:xfrm>
          <a:off x="0" y="0"/>
          <a:ext cx="0" cy="0"/>
          <a:chOff x="0" y="0"/>
          <a:chExt cx="0" cy="0"/>
        </a:xfrm>
      </p:grpSpPr>
      <p:sp>
        <p:nvSpPr>
          <p:cNvPr id="1826" name="Google Shape;1826;p73"/>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27" name="Google Shape;1827;p73"/>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828" name="Google Shape;1828;p7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3"/>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3"/>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3"/>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3"/>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3"/>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3"/>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3"/>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3"/>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3"/>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843" name="Shape 1843"/>
        <p:cNvGrpSpPr/>
        <p:nvPr/>
      </p:nvGrpSpPr>
      <p:grpSpPr>
        <a:xfrm>
          <a:off x="0" y="0"/>
          <a:ext cx="0" cy="0"/>
          <a:chOff x="0" y="0"/>
          <a:chExt cx="0" cy="0"/>
        </a:xfrm>
      </p:grpSpPr>
      <p:sp>
        <p:nvSpPr>
          <p:cNvPr id="1844" name="Google Shape;1844;p74"/>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845" name="Google Shape;1845;p74"/>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846" name="Google Shape;1846;p74"/>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4"/>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4"/>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4"/>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4"/>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4"/>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4"/>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4"/>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4"/>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4"/>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4"/>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4"/>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4"/>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4"/>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4"/>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863" name="Shape 1863"/>
        <p:cNvGrpSpPr/>
        <p:nvPr/>
      </p:nvGrpSpPr>
      <p:grpSpPr>
        <a:xfrm>
          <a:off x="0" y="0"/>
          <a:ext cx="0" cy="0"/>
          <a:chOff x="0" y="0"/>
          <a:chExt cx="0" cy="0"/>
        </a:xfrm>
      </p:grpSpPr>
      <p:sp>
        <p:nvSpPr>
          <p:cNvPr id="1864" name="Google Shape;1864;p75"/>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865" name="Google Shape;1865;p75"/>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66" name="Google Shape;1866;p75"/>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5"/>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5"/>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5"/>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5"/>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5"/>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5"/>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5"/>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5"/>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5"/>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5"/>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5"/>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5"/>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5"/>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5"/>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5"/>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5"/>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5"/>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5"/>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5"/>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5"/>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5"/>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5"/>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5"/>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5"/>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892" name="Shape 1892"/>
        <p:cNvGrpSpPr/>
        <p:nvPr/>
      </p:nvGrpSpPr>
      <p:grpSpPr>
        <a:xfrm>
          <a:off x="0" y="0"/>
          <a:ext cx="0" cy="0"/>
          <a:chOff x="0" y="0"/>
          <a:chExt cx="0" cy="0"/>
        </a:xfrm>
      </p:grpSpPr>
      <p:sp>
        <p:nvSpPr>
          <p:cNvPr id="1893" name="Google Shape;1893;p76"/>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4" name="Google Shape;1894;p76"/>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5" name="Google Shape;1895;p76"/>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96" name="Google Shape;1896;p76"/>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7" name="Google Shape;1897;p76"/>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8" name="Google Shape;1898;p76"/>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6"/>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6"/>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6"/>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6"/>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6"/>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6"/>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6"/>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6"/>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6"/>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6"/>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6"/>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6"/>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916" name="Shape 1916"/>
        <p:cNvGrpSpPr/>
        <p:nvPr/>
      </p:nvGrpSpPr>
      <p:grpSpPr>
        <a:xfrm>
          <a:off x="0" y="0"/>
          <a:ext cx="0" cy="0"/>
          <a:chOff x="0" y="0"/>
          <a:chExt cx="0" cy="0"/>
        </a:xfrm>
      </p:grpSpPr>
      <p:sp>
        <p:nvSpPr>
          <p:cNvPr id="1917" name="Google Shape;1917;p77"/>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918" name="Google Shape;1918;p77"/>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19" name="Google Shape;1919;p77"/>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920" name="Google Shape;1920;p77"/>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21" name="Google Shape;1921;p77"/>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7"/>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7"/>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7"/>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7"/>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7"/>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7"/>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7"/>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7"/>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936" name="Shape 1936"/>
        <p:cNvGrpSpPr/>
        <p:nvPr/>
      </p:nvGrpSpPr>
      <p:grpSpPr>
        <a:xfrm>
          <a:off x="0" y="0"/>
          <a:ext cx="0" cy="0"/>
          <a:chOff x="0" y="0"/>
          <a:chExt cx="0" cy="0"/>
        </a:xfrm>
      </p:grpSpPr>
      <p:sp>
        <p:nvSpPr>
          <p:cNvPr id="1937" name="Google Shape;1937;p78"/>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8" name="Google Shape;1938;p78"/>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39" name="Google Shape;1939;p78"/>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0" name="Google Shape;1940;p78"/>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1" name="Google Shape;1941;p78"/>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2" name="Google Shape;1942;p78"/>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3" name="Google Shape;1943;p78"/>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4" name="Google Shape;1944;p7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2" name="Google Shape;1952;p78"/>
          <p:cNvGrpSpPr/>
          <p:nvPr/>
        </p:nvGrpSpPr>
        <p:grpSpPr>
          <a:xfrm>
            <a:off x="-1134868" y="-1133248"/>
            <a:ext cx="2274300" cy="2274300"/>
            <a:chOff x="-1087568" y="-1126448"/>
            <a:chExt cx="2274300" cy="2274300"/>
          </a:xfrm>
        </p:grpSpPr>
        <p:sp>
          <p:nvSpPr>
            <p:cNvPr id="1953" name="Google Shape;1953;p7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7" name="Google Shape;1957;p7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0" name="Google Shape;1960;p78"/>
          <p:cNvGrpSpPr/>
          <p:nvPr/>
        </p:nvGrpSpPr>
        <p:grpSpPr>
          <a:xfrm>
            <a:off x="8020382" y="-1133248"/>
            <a:ext cx="2274300" cy="2274300"/>
            <a:chOff x="-1087568" y="-1126448"/>
            <a:chExt cx="2274300" cy="2274300"/>
          </a:xfrm>
        </p:grpSpPr>
        <p:sp>
          <p:nvSpPr>
            <p:cNvPr id="1961" name="Google Shape;1961;p7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5" name="Google Shape;1965;p7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972" name="Shape 1972"/>
        <p:cNvGrpSpPr/>
        <p:nvPr/>
      </p:nvGrpSpPr>
      <p:grpSpPr>
        <a:xfrm>
          <a:off x="0" y="0"/>
          <a:ext cx="0" cy="0"/>
          <a:chOff x="0" y="0"/>
          <a:chExt cx="0" cy="0"/>
        </a:xfrm>
      </p:grpSpPr>
      <p:sp>
        <p:nvSpPr>
          <p:cNvPr id="1973" name="Google Shape;1973;p79"/>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74" name="Google Shape;1974;p79"/>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5" name="Google Shape;1975;p79"/>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6" name="Google Shape;1976;p79"/>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7" name="Google Shape;1977;p79"/>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8" name="Google Shape;1978;p79"/>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9" name="Google Shape;1979;p79"/>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0" name="Google Shape;1980;p79"/>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1" name="Google Shape;1981;p79"/>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2" name="Google Shape;1982;p79"/>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9"/>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9"/>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9"/>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9"/>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9"/>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9"/>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9"/>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9"/>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9"/>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9"/>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9"/>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9"/>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999" name="Shape 1999"/>
        <p:cNvGrpSpPr/>
        <p:nvPr/>
      </p:nvGrpSpPr>
      <p:grpSpPr>
        <a:xfrm>
          <a:off x="0" y="0"/>
          <a:ext cx="0" cy="0"/>
          <a:chOff x="0" y="0"/>
          <a:chExt cx="0" cy="0"/>
        </a:xfrm>
      </p:grpSpPr>
      <p:sp>
        <p:nvSpPr>
          <p:cNvPr id="2000" name="Google Shape;2000;p80"/>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1" name="Google Shape;2001;p80"/>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2" name="Google Shape;2002;p80"/>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3" name="Google Shape;2003;p80"/>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4" name="Google Shape;2004;p80"/>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5" name="Google Shape;2005;p80"/>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6" name="Google Shape;2006;p80"/>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7" name="Google Shape;2007;p80"/>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8" name="Google Shape;2008;p80"/>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9" name="Google Shape;2009;p80"/>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10" name="Google Shape;2010;p80"/>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11" name="Google Shape;2011;p8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80"/>
          <p:cNvGrpSpPr/>
          <p:nvPr/>
        </p:nvGrpSpPr>
        <p:grpSpPr>
          <a:xfrm>
            <a:off x="-1134868" y="-1133248"/>
            <a:ext cx="2274300" cy="2274300"/>
            <a:chOff x="-1087568" y="-1126448"/>
            <a:chExt cx="2274300" cy="2274300"/>
          </a:xfrm>
        </p:grpSpPr>
        <p:sp>
          <p:nvSpPr>
            <p:cNvPr id="2020" name="Google Shape;2020;p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 name="Google Shape;2024;p8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 name="Google Shape;2027;p80"/>
          <p:cNvGrpSpPr/>
          <p:nvPr/>
        </p:nvGrpSpPr>
        <p:grpSpPr>
          <a:xfrm>
            <a:off x="8020382" y="-1133248"/>
            <a:ext cx="2274300" cy="2274300"/>
            <a:chOff x="-1087568" y="-1126448"/>
            <a:chExt cx="2274300" cy="2274300"/>
          </a:xfrm>
        </p:grpSpPr>
        <p:sp>
          <p:nvSpPr>
            <p:cNvPr id="2028" name="Google Shape;2028;p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2" name="Google Shape;2032;p8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2039" name="Shape 2039"/>
        <p:cNvGrpSpPr/>
        <p:nvPr/>
      </p:nvGrpSpPr>
      <p:grpSpPr>
        <a:xfrm>
          <a:off x="0" y="0"/>
          <a:ext cx="0" cy="0"/>
          <a:chOff x="0" y="0"/>
          <a:chExt cx="0" cy="0"/>
        </a:xfrm>
      </p:grpSpPr>
      <p:sp>
        <p:nvSpPr>
          <p:cNvPr id="2040" name="Google Shape;2040;p81"/>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41" name="Google Shape;2041;p81"/>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2" name="Google Shape;2042;p81"/>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3" name="Google Shape;2043;p81"/>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4" name="Google Shape;2044;p81"/>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5" name="Google Shape;2045;p81"/>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6" name="Google Shape;2046;p81"/>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7" name="Google Shape;2047;p81"/>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8" name="Google Shape;2048;p81"/>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9" name="Google Shape;2049;p81"/>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0" name="Google Shape;2050;p81"/>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1" name="Google Shape;2051;p81"/>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2" name="Google Shape;2052;p81"/>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3" name="Google Shape;2053;p81"/>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1"/>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1"/>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1"/>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1"/>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1"/>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1"/>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0" name="Google Shape;2060;p81"/>
          <p:cNvGrpSpPr/>
          <p:nvPr/>
        </p:nvGrpSpPr>
        <p:grpSpPr>
          <a:xfrm flipH="1" rot="10800000">
            <a:off x="-1134868" y="4003656"/>
            <a:ext cx="2274300" cy="2274300"/>
            <a:chOff x="-1087568" y="-1126448"/>
            <a:chExt cx="2274300" cy="2274300"/>
          </a:xfrm>
        </p:grpSpPr>
        <p:sp>
          <p:nvSpPr>
            <p:cNvPr id="2061" name="Google Shape;2061;p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 name="Google Shape;2065;p81"/>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1"/>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1"/>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 name="Google Shape;2068;p81"/>
          <p:cNvGrpSpPr/>
          <p:nvPr/>
        </p:nvGrpSpPr>
        <p:grpSpPr>
          <a:xfrm flipH="1" rot="10800000">
            <a:off x="8020382" y="4003656"/>
            <a:ext cx="2274300" cy="2274300"/>
            <a:chOff x="-1087568" y="-1126448"/>
            <a:chExt cx="2274300" cy="2274300"/>
          </a:xfrm>
        </p:grpSpPr>
        <p:sp>
          <p:nvSpPr>
            <p:cNvPr id="2069" name="Google Shape;2069;p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3" name="Google Shape;2073;p81"/>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1"/>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1"/>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1"/>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1"/>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1"/>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1"/>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1"/>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2081" name="Shape 2081"/>
        <p:cNvGrpSpPr/>
        <p:nvPr/>
      </p:nvGrpSpPr>
      <p:grpSpPr>
        <a:xfrm>
          <a:off x="0" y="0"/>
          <a:ext cx="0" cy="0"/>
          <a:chOff x="0" y="0"/>
          <a:chExt cx="0" cy="0"/>
        </a:xfrm>
      </p:grpSpPr>
      <p:grpSp>
        <p:nvGrpSpPr>
          <p:cNvPr id="2082" name="Google Shape;2082;p82"/>
          <p:cNvGrpSpPr/>
          <p:nvPr/>
        </p:nvGrpSpPr>
        <p:grpSpPr>
          <a:xfrm flipH="1">
            <a:off x="5565608" y="-1031450"/>
            <a:ext cx="7194900" cy="7194900"/>
            <a:chOff x="-3604212" y="-1031450"/>
            <a:chExt cx="7194900" cy="7194900"/>
          </a:xfrm>
        </p:grpSpPr>
        <p:sp>
          <p:nvSpPr>
            <p:cNvPr id="2083" name="Google Shape;2083;p8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2"/>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8" name="Google Shape;2088;p82"/>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2"/>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2"/>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2"/>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2"/>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2"/>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2"/>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2"/>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2"/>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2"/>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2"/>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2"/>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2"/>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01" name="Google Shape;2101;p82"/>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2" name="Google Shape;2102;p82"/>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2103" name="Shape 2103"/>
        <p:cNvGrpSpPr/>
        <p:nvPr/>
      </p:nvGrpSpPr>
      <p:grpSpPr>
        <a:xfrm>
          <a:off x="0" y="0"/>
          <a:ext cx="0" cy="0"/>
          <a:chOff x="0" y="0"/>
          <a:chExt cx="0" cy="0"/>
        </a:xfrm>
      </p:grpSpPr>
      <p:sp>
        <p:nvSpPr>
          <p:cNvPr id="2104" name="Google Shape;2104;p8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 name="Google Shape;2112;p83"/>
          <p:cNvGrpSpPr/>
          <p:nvPr/>
        </p:nvGrpSpPr>
        <p:grpSpPr>
          <a:xfrm>
            <a:off x="-1134868" y="-1133248"/>
            <a:ext cx="2274300" cy="2274300"/>
            <a:chOff x="-1087568" y="-1126448"/>
            <a:chExt cx="2274300" cy="2274300"/>
          </a:xfrm>
        </p:grpSpPr>
        <p:sp>
          <p:nvSpPr>
            <p:cNvPr id="2113" name="Google Shape;2113;p8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7" name="Google Shape;2117;p8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0" name="Google Shape;2120;p83"/>
          <p:cNvGrpSpPr/>
          <p:nvPr/>
        </p:nvGrpSpPr>
        <p:grpSpPr>
          <a:xfrm>
            <a:off x="8020382" y="-1133248"/>
            <a:ext cx="2274300" cy="2274300"/>
            <a:chOff x="-1087568" y="-1126448"/>
            <a:chExt cx="2274300" cy="2274300"/>
          </a:xfrm>
        </p:grpSpPr>
        <p:sp>
          <p:nvSpPr>
            <p:cNvPr id="2121" name="Google Shape;2121;p8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5" name="Google Shape;2125;p8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2132" name="Shape 2132"/>
        <p:cNvGrpSpPr/>
        <p:nvPr/>
      </p:nvGrpSpPr>
      <p:grpSpPr>
        <a:xfrm>
          <a:off x="0" y="0"/>
          <a:ext cx="0" cy="0"/>
          <a:chOff x="0" y="0"/>
          <a:chExt cx="0" cy="0"/>
        </a:xfrm>
      </p:grpSpPr>
      <p:sp>
        <p:nvSpPr>
          <p:cNvPr id="2133" name="Google Shape;2133;p84"/>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4"/>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4"/>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4"/>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1" name="Google Shape;2141;p84"/>
          <p:cNvGrpSpPr/>
          <p:nvPr/>
        </p:nvGrpSpPr>
        <p:grpSpPr>
          <a:xfrm>
            <a:off x="-1087568" y="-1126448"/>
            <a:ext cx="2274300" cy="2274300"/>
            <a:chOff x="-1087568" y="-1126448"/>
            <a:chExt cx="2274300" cy="2274300"/>
          </a:xfrm>
        </p:grpSpPr>
        <p:sp>
          <p:nvSpPr>
            <p:cNvPr id="2142" name="Google Shape;2142;p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84"/>
          <p:cNvGrpSpPr/>
          <p:nvPr/>
        </p:nvGrpSpPr>
        <p:grpSpPr>
          <a:xfrm>
            <a:off x="8000382" y="4004977"/>
            <a:ext cx="2274300" cy="2274300"/>
            <a:chOff x="-1087568" y="-1126448"/>
            <a:chExt cx="2274300" cy="2274300"/>
          </a:xfrm>
        </p:grpSpPr>
        <p:sp>
          <p:nvSpPr>
            <p:cNvPr id="2147" name="Google Shape;2147;p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1" name="Google Shape;2151;p84"/>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4"/>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4"/>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4"/>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4"/>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4"/>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4"/>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4"/>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4"/>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4"/>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2163" name="Shape 2163"/>
        <p:cNvGrpSpPr/>
        <p:nvPr/>
      </p:nvGrpSpPr>
      <p:grpSpPr>
        <a:xfrm>
          <a:off x="0" y="0"/>
          <a:ext cx="0" cy="0"/>
          <a:chOff x="0" y="0"/>
          <a:chExt cx="0" cy="0"/>
        </a:xfrm>
      </p:grpSpPr>
      <p:sp>
        <p:nvSpPr>
          <p:cNvPr id="2164" name="Google Shape;2164;p85"/>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166" name="Google Shape;2166;p8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4" name="Google Shape;2174;p85"/>
          <p:cNvGrpSpPr/>
          <p:nvPr/>
        </p:nvGrpSpPr>
        <p:grpSpPr>
          <a:xfrm flipH="1">
            <a:off x="7951632" y="-1126448"/>
            <a:ext cx="2274300" cy="2274300"/>
            <a:chOff x="-1087568" y="-1126448"/>
            <a:chExt cx="2274300" cy="2274300"/>
          </a:xfrm>
        </p:grpSpPr>
        <p:sp>
          <p:nvSpPr>
            <p:cNvPr id="2175" name="Google Shape;2175;p8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 name="Google Shape;2179;p85"/>
          <p:cNvGrpSpPr/>
          <p:nvPr/>
        </p:nvGrpSpPr>
        <p:grpSpPr>
          <a:xfrm flipH="1">
            <a:off x="-1136318" y="4004977"/>
            <a:ext cx="2274300" cy="2274300"/>
            <a:chOff x="-1087568" y="-1126448"/>
            <a:chExt cx="2274300" cy="2274300"/>
          </a:xfrm>
        </p:grpSpPr>
        <p:sp>
          <p:nvSpPr>
            <p:cNvPr id="2180" name="Google Shape;2180;p8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4" name="Google Shape;2184;p8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2197" name="Shape 2197"/>
        <p:cNvGrpSpPr/>
        <p:nvPr/>
      </p:nvGrpSpPr>
      <p:grpSpPr>
        <a:xfrm>
          <a:off x="0" y="0"/>
          <a:ext cx="0" cy="0"/>
          <a:chOff x="0" y="0"/>
          <a:chExt cx="0" cy="0"/>
        </a:xfrm>
      </p:grpSpPr>
      <p:sp>
        <p:nvSpPr>
          <p:cNvPr id="2198" name="Google Shape;2198;p86"/>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6"/>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6"/>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6"/>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6"/>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6"/>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6"/>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0" name="Google Shape;2210;p86"/>
          <p:cNvGrpSpPr/>
          <p:nvPr/>
        </p:nvGrpSpPr>
        <p:grpSpPr>
          <a:xfrm>
            <a:off x="-1074487" y="-989812"/>
            <a:ext cx="11292974" cy="7049036"/>
            <a:chOff x="-1074487" y="-989812"/>
            <a:chExt cx="11292974" cy="7049036"/>
          </a:xfrm>
        </p:grpSpPr>
        <p:grpSp>
          <p:nvGrpSpPr>
            <p:cNvPr id="2211" name="Google Shape;2211;p86"/>
            <p:cNvGrpSpPr/>
            <p:nvPr/>
          </p:nvGrpSpPr>
          <p:grpSpPr>
            <a:xfrm>
              <a:off x="7476363" y="3317101"/>
              <a:ext cx="2742124" cy="2742124"/>
              <a:chOff x="-1087568" y="-1126448"/>
              <a:chExt cx="2274300" cy="2274300"/>
            </a:xfrm>
          </p:grpSpPr>
          <p:sp>
            <p:nvSpPr>
              <p:cNvPr id="2212" name="Google Shape;2212;p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 name="Google Shape;2216;p86"/>
            <p:cNvGrpSpPr/>
            <p:nvPr/>
          </p:nvGrpSpPr>
          <p:grpSpPr>
            <a:xfrm>
              <a:off x="-1074487" y="-989812"/>
              <a:ext cx="2742124" cy="2742124"/>
              <a:chOff x="-1087568" y="-1126448"/>
              <a:chExt cx="2274300" cy="2274300"/>
            </a:xfrm>
          </p:grpSpPr>
          <p:sp>
            <p:nvSpPr>
              <p:cNvPr id="2217" name="Google Shape;2217;p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21" name="Google Shape;2221;p86"/>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6"/>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6"/>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6"/>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6"/>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6"/>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6"/>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6"/>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2237" name="Shape 2237"/>
        <p:cNvGrpSpPr/>
        <p:nvPr/>
      </p:nvGrpSpPr>
      <p:grpSpPr>
        <a:xfrm>
          <a:off x="0" y="0"/>
          <a:ext cx="0" cy="0"/>
          <a:chOff x="0" y="0"/>
          <a:chExt cx="0" cy="0"/>
        </a:xfrm>
      </p:grpSpPr>
      <p:sp>
        <p:nvSpPr>
          <p:cNvPr id="2238" name="Google Shape;2238;p88"/>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39" name="Google Shape;2239;p88"/>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240" name="Google Shape;2240;p88"/>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8"/>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8"/>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8"/>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8"/>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8"/>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8"/>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8"/>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8"/>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8"/>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8"/>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8"/>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8"/>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8"/>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8"/>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8"/>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8"/>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8"/>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8"/>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8"/>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8"/>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1" name="Google Shape;2261;p88"/>
          <p:cNvGrpSpPr/>
          <p:nvPr/>
        </p:nvGrpSpPr>
        <p:grpSpPr>
          <a:xfrm>
            <a:off x="-3604212" y="-1031450"/>
            <a:ext cx="7194900" cy="7194900"/>
            <a:chOff x="-3604212" y="-1031450"/>
            <a:chExt cx="7194900" cy="7194900"/>
          </a:xfrm>
        </p:grpSpPr>
        <p:sp>
          <p:nvSpPr>
            <p:cNvPr id="2262" name="Google Shape;2262;p8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8"/>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2267" name="Shape 2267"/>
        <p:cNvGrpSpPr/>
        <p:nvPr/>
      </p:nvGrpSpPr>
      <p:grpSpPr>
        <a:xfrm>
          <a:off x="0" y="0"/>
          <a:ext cx="0" cy="0"/>
          <a:chOff x="0" y="0"/>
          <a:chExt cx="0" cy="0"/>
        </a:xfrm>
      </p:grpSpPr>
      <p:sp>
        <p:nvSpPr>
          <p:cNvPr id="2268" name="Google Shape;2268;p89"/>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269" name="Google Shape;2269;p89"/>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270" name="Google Shape;2270;p89"/>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271" name="Google Shape;2271;p89"/>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9"/>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9"/>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9"/>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9"/>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9"/>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9"/>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9"/>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9"/>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9"/>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9"/>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9"/>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9"/>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9"/>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9"/>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9"/>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9"/>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9"/>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9"/>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2290" name="Shape 2290"/>
        <p:cNvGrpSpPr/>
        <p:nvPr/>
      </p:nvGrpSpPr>
      <p:grpSpPr>
        <a:xfrm>
          <a:off x="0" y="0"/>
          <a:ext cx="0" cy="0"/>
          <a:chOff x="0" y="0"/>
          <a:chExt cx="0" cy="0"/>
        </a:xfrm>
      </p:grpSpPr>
      <p:sp>
        <p:nvSpPr>
          <p:cNvPr id="2291" name="Google Shape;2291;p90"/>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2292" name="Google Shape;2292;p90"/>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93" name="Google Shape;2293;p90"/>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0"/>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0"/>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0"/>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1" name="Google Shape;2301;p90"/>
          <p:cNvGrpSpPr/>
          <p:nvPr/>
        </p:nvGrpSpPr>
        <p:grpSpPr>
          <a:xfrm>
            <a:off x="-1087568" y="-1126448"/>
            <a:ext cx="2274300" cy="2274300"/>
            <a:chOff x="-1087568" y="-1126448"/>
            <a:chExt cx="2274300" cy="2274300"/>
          </a:xfrm>
        </p:grpSpPr>
        <p:sp>
          <p:nvSpPr>
            <p:cNvPr id="2302" name="Google Shape;2302;p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90"/>
          <p:cNvGrpSpPr/>
          <p:nvPr/>
        </p:nvGrpSpPr>
        <p:grpSpPr>
          <a:xfrm>
            <a:off x="8000382" y="4004977"/>
            <a:ext cx="2274300" cy="2274300"/>
            <a:chOff x="-1087568" y="-1126448"/>
            <a:chExt cx="2274300" cy="2274300"/>
          </a:xfrm>
        </p:grpSpPr>
        <p:sp>
          <p:nvSpPr>
            <p:cNvPr id="2307" name="Google Shape;2307;p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90"/>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90"/>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0"/>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0"/>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0"/>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0"/>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0"/>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0"/>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0"/>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0"/>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2323" name="Shape 2323"/>
        <p:cNvGrpSpPr/>
        <p:nvPr/>
      </p:nvGrpSpPr>
      <p:grpSpPr>
        <a:xfrm>
          <a:off x="0" y="0"/>
          <a:ext cx="0" cy="0"/>
          <a:chOff x="0" y="0"/>
          <a:chExt cx="0" cy="0"/>
        </a:xfrm>
      </p:grpSpPr>
      <p:sp>
        <p:nvSpPr>
          <p:cNvPr id="2324" name="Google Shape;2324;p91"/>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5" name="Google Shape;2325;p91"/>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6" name="Google Shape;2326;p91"/>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27" name="Google Shape;2327;p91"/>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8" name="Google Shape;2328;p91"/>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9" name="Google Shape;2329;p91"/>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1"/>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1"/>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1"/>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1"/>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1"/>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1"/>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1"/>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1"/>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1"/>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1"/>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1"/>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1"/>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1"/>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1"/>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1"/>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1"/>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1"/>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1"/>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1"/>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1"/>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1"/>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1"/>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353" name="Google Shape;2353;p9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9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1" name="Google Shape;2361;p91"/>
          <p:cNvGrpSpPr/>
          <p:nvPr/>
        </p:nvGrpSpPr>
        <p:grpSpPr>
          <a:xfrm flipH="1">
            <a:off x="7951632" y="-1126448"/>
            <a:ext cx="2274300" cy="2274300"/>
            <a:chOff x="-1087568" y="-1126448"/>
            <a:chExt cx="2274300" cy="2274300"/>
          </a:xfrm>
        </p:grpSpPr>
        <p:sp>
          <p:nvSpPr>
            <p:cNvPr id="2362" name="Google Shape;2362;p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91"/>
          <p:cNvGrpSpPr/>
          <p:nvPr/>
        </p:nvGrpSpPr>
        <p:grpSpPr>
          <a:xfrm flipH="1">
            <a:off x="-1136318" y="4004977"/>
            <a:ext cx="2274300" cy="2274300"/>
            <a:chOff x="-1087568" y="-1126448"/>
            <a:chExt cx="2274300" cy="2274300"/>
          </a:xfrm>
        </p:grpSpPr>
        <p:sp>
          <p:nvSpPr>
            <p:cNvPr id="2367" name="Google Shape;2367;p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1" name="Google Shape;2371;p9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2384" name="Shape 2384"/>
        <p:cNvGrpSpPr/>
        <p:nvPr/>
      </p:nvGrpSpPr>
      <p:grpSpPr>
        <a:xfrm>
          <a:off x="0" y="0"/>
          <a:ext cx="0" cy="0"/>
          <a:chOff x="0" y="0"/>
          <a:chExt cx="0" cy="0"/>
        </a:xfrm>
      </p:grpSpPr>
      <p:sp>
        <p:nvSpPr>
          <p:cNvPr id="2385" name="Google Shape;2385;p92"/>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86" name="Google Shape;2386;p9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0" name="Google Shape;2390;p92"/>
          <p:cNvGrpSpPr/>
          <p:nvPr/>
        </p:nvGrpSpPr>
        <p:grpSpPr>
          <a:xfrm>
            <a:off x="-1134868" y="-1133248"/>
            <a:ext cx="2274300" cy="2274300"/>
            <a:chOff x="-1087568" y="-1126448"/>
            <a:chExt cx="2274300" cy="2274300"/>
          </a:xfrm>
        </p:grpSpPr>
        <p:sp>
          <p:nvSpPr>
            <p:cNvPr id="2391" name="Google Shape;2391;p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5" name="Google Shape;2395;p9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9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2"/>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2"/>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2"/>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2"/>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4" name="Google Shape;2404;p92"/>
          <p:cNvGrpSpPr/>
          <p:nvPr/>
        </p:nvGrpSpPr>
        <p:grpSpPr>
          <a:xfrm rot="10800000">
            <a:off x="8040350" y="4025570"/>
            <a:ext cx="2274300" cy="2274300"/>
            <a:chOff x="-1087568" y="-1126448"/>
            <a:chExt cx="2274300" cy="2274300"/>
          </a:xfrm>
        </p:grpSpPr>
        <p:sp>
          <p:nvSpPr>
            <p:cNvPr id="2405" name="Google Shape;2405;p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9" name="Google Shape;2409;p92"/>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2"/>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2"/>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2"/>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2413" name="Shape 2413"/>
        <p:cNvGrpSpPr/>
        <p:nvPr/>
      </p:nvGrpSpPr>
      <p:grpSpPr>
        <a:xfrm>
          <a:off x="0" y="0"/>
          <a:ext cx="0" cy="0"/>
          <a:chOff x="0" y="0"/>
          <a:chExt cx="0" cy="0"/>
        </a:xfrm>
      </p:grpSpPr>
      <p:sp>
        <p:nvSpPr>
          <p:cNvPr id="2414" name="Google Shape;2414;p93"/>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15" name="Google Shape;2415;p93"/>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3"/>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3"/>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3"/>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3"/>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3"/>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3"/>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3"/>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3"/>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3"/>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3"/>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3"/>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3"/>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3"/>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3"/>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0" name="Google Shape;2430;p93"/>
          <p:cNvGrpSpPr/>
          <p:nvPr/>
        </p:nvGrpSpPr>
        <p:grpSpPr>
          <a:xfrm rot="-5400000">
            <a:off x="5494129" y="-3584126"/>
            <a:ext cx="7174183" cy="7174183"/>
            <a:chOff x="-3791416" y="-1218645"/>
            <a:chExt cx="7569300" cy="7569300"/>
          </a:xfrm>
        </p:grpSpPr>
        <p:sp>
          <p:nvSpPr>
            <p:cNvPr id="2431" name="Google Shape;2431;p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2436" name="Shape 2436"/>
        <p:cNvGrpSpPr/>
        <p:nvPr/>
      </p:nvGrpSpPr>
      <p:grpSpPr>
        <a:xfrm>
          <a:off x="0" y="0"/>
          <a:ext cx="0" cy="0"/>
          <a:chOff x="0" y="0"/>
          <a:chExt cx="0" cy="0"/>
        </a:xfrm>
      </p:grpSpPr>
      <p:sp>
        <p:nvSpPr>
          <p:cNvPr id="2437" name="Google Shape;2437;p94"/>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2438" name="Google Shape;2438;p94"/>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4"/>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4"/>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4"/>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4"/>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4"/>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4"/>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0" name="Google Shape;2450;p94"/>
          <p:cNvGrpSpPr/>
          <p:nvPr/>
        </p:nvGrpSpPr>
        <p:grpSpPr>
          <a:xfrm>
            <a:off x="-1074487" y="-989812"/>
            <a:ext cx="11292974" cy="7049036"/>
            <a:chOff x="-1074487" y="-989812"/>
            <a:chExt cx="11292974" cy="7049036"/>
          </a:xfrm>
        </p:grpSpPr>
        <p:grpSp>
          <p:nvGrpSpPr>
            <p:cNvPr id="2451" name="Google Shape;2451;p94"/>
            <p:cNvGrpSpPr/>
            <p:nvPr/>
          </p:nvGrpSpPr>
          <p:grpSpPr>
            <a:xfrm>
              <a:off x="7476363" y="3317101"/>
              <a:ext cx="2742124" cy="2742124"/>
              <a:chOff x="-1087568" y="-1126448"/>
              <a:chExt cx="2274300" cy="2274300"/>
            </a:xfrm>
          </p:grpSpPr>
          <p:sp>
            <p:nvSpPr>
              <p:cNvPr id="2452" name="Google Shape;2452;p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6" name="Google Shape;2456;p94"/>
            <p:cNvGrpSpPr/>
            <p:nvPr/>
          </p:nvGrpSpPr>
          <p:grpSpPr>
            <a:xfrm>
              <a:off x="-1074487" y="-989812"/>
              <a:ext cx="2742124" cy="2742124"/>
              <a:chOff x="-1087568" y="-1126448"/>
              <a:chExt cx="2274300" cy="2274300"/>
            </a:xfrm>
          </p:grpSpPr>
          <p:sp>
            <p:nvSpPr>
              <p:cNvPr id="2457" name="Google Shape;2457;p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61" name="Google Shape;2461;p94"/>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4"/>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4"/>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4"/>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4"/>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4"/>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4"/>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4"/>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2474" name="Shape 2474"/>
        <p:cNvGrpSpPr/>
        <p:nvPr/>
      </p:nvGrpSpPr>
      <p:grpSpPr>
        <a:xfrm>
          <a:off x="0" y="0"/>
          <a:ext cx="0" cy="0"/>
          <a:chOff x="0" y="0"/>
          <a:chExt cx="0" cy="0"/>
        </a:xfrm>
      </p:grpSpPr>
      <p:sp>
        <p:nvSpPr>
          <p:cNvPr id="2475" name="Google Shape;2475;p95"/>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476" name="Google Shape;2476;p95"/>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477" name="Google Shape;2477;p95"/>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95"/>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5"/>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5"/>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95"/>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95"/>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95"/>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9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9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95"/>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9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95"/>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9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9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9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95"/>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4" name="Google Shape;2494;p95"/>
          <p:cNvGrpSpPr/>
          <p:nvPr/>
        </p:nvGrpSpPr>
        <p:grpSpPr>
          <a:xfrm>
            <a:off x="-1461648" y="390277"/>
            <a:ext cx="4362945" cy="4362945"/>
            <a:chOff x="-3791416" y="-1218645"/>
            <a:chExt cx="7569300" cy="7569300"/>
          </a:xfrm>
        </p:grpSpPr>
        <p:sp>
          <p:nvSpPr>
            <p:cNvPr id="2495" name="Google Shape;2495;p9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9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9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9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9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2500" name="Shape 2500"/>
        <p:cNvGrpSpPr/>
        <p:nvPr/>
      </p:nvGrpSpPr>
      <p:grpSpPr>
        <a:xfrm>
          <a:off x="0" y="0"/>
          <a:ext cx="0" cy="0"/>
          <a:chOff x="0" y="0"/>
          <a:chExt cx="0" cy="0"/>
        </a:xfrm>
      </p:grpSpPr>
      <p:sp>
        <p:nvSpPr>
          <p:cNvPr id="2501" name="Google Shape;2501;p96"/>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502" name="Google Shape;2502;p96"/>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6"/>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6"/>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9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9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6"/>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96"/>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9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96"/>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96"/>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6"/>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6"/>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6"/>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2518" name="Shape 2518"/>
        <p:cNvGrpSpPr/>
        <p:nvPr/>
      </p:nvGrpSpPr>
      <p:grpSpPr>
        <a:xfrm>
          <a:off x="0" y="0"/>
          <a:ext cx="0" cy="0"/>
          <a:chOff x="0" y="0"/>
          <a:chExt cx="0" cy="0"/>
        </a:xfrm>
      </p:grpSpPr>
      <p:sp>
        <p:nvSpPr>
          <p:cNvPr id="2519" name="Google Shape;2519;p97"/>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20" name="Google Shape;2520;p97"/>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21" name="Google Shape;2521;p97"/>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7"/>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97"/>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97"/>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97"/>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97"/>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9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9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9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9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9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9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3" name="Google Shape;2533;p97"/>
          <p:cNvGrpSpPr/>
          <p:nvPr/>
        </p:nvGrpSpPr>
        <p:grpSpPr>
          <a:xfrm flipH="1">
            <a:off x="-1074487" y="-989812"/>
            <a:ext cx="11292974" cy="7049036"/>
            <a:chOff x="-1074487" y="-989812"/>
            <a:chExt cx="11292974" cy="7049036"/>
          </a:xfrm>
        </p:grpSpPr>
        <p:grpSp>
          <p:nvGrpSpPr>
            <p:cNvPr id="2534" name="Google Shape;2534;p97"/>
            <p:cNvGrpSpPr/>
            <p:nvPr/>
          </p:nvGrpSpPr>
          <p:grpSpPr>
            <a:xfrm>
              <a:off x="7476363" y="3317101"/>
              <a:ext cx="2742124" cy="2742124"/>
              <a:chOff x="-1087568" y="-1126448"/>
              <a:chExt cx="2274300" cy="2274300"/>
            </a:xfrm>
          </p:grpSpPr>
          <p:sp>
            <p:nvSpPr>
              <p:cNvPr id="2535" name="Google Shape;2535;p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97"/>
            <p:cNvGrpSpPr/>
            <p:nvPr/>
          </p:nvGrpSpPr>
          <p:grpSpPr>
            <a:xfrm>
              <a:off x="-1074487" y="-989812"/>
              <a:ext cx="2742124" cy="2742124"/>
              <a:chOff x="-1087568" y="-1126448"/>
              <a:chExt cx="2274300" cy="2274300"/>
            </a:xfrm>
          </p:grpSpPr>
          <p:sp>
            <p:nvSpPr>
              <p:cNvPr id="2540" name="Google Shape;2540;p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44" name="Google Shape;2544;p9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7"/>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97"/>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97"/>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7"/>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7"/>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7"/>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7"/>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7"/>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7"/>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7"/>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2556" name="Shape 2556"/>
        <p:cNvGrpSpPr/>
        <p:nvPr/>
      </p:nvGrpSpPr>
      <p:grpSpPr>
        <a:xfrm>
          <a:off x="0" y="0"/>
          <a:ext cx="0" cy="0"/>
          <a:chOff x="0" y="0"/>
          <a:chExt cx="0" cy="0"/>
        </a:xfrm>
      </p:grpSpPr>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2557" name="Shape 2557"/>
        <p:cNvGrpSpPr/>
        <p:nvPr/>
      </p:nvGrpSpPr>
      <p:grpSpPr>
        <a:xfrm>
          <a:off x="0" y="0"/>
          <a:ext cx="0" cy="0"/>
          <a:chOff x="0" y="0"/>
          <a:chExt cx="0" cy="0"/>
        </a:xfrm>
      </p:grpSpPr>
      <p:sp>
        <p:nvSpPr>
          <p:cNvPr id="2558" name="Google Shape;2558;p99"/>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559" name="Google Shape;2559;p99">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0" name="Google Shape;2560;p99">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1" name="Google Shape;2561;p99"/>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2" name="Google Shape;2562;p99">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3" name="Google Shape;2563;p99">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4" name="Google Shape;2564;p99"/>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5" name="Google Shape;2565;p99">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6" name="Google Shape;2566;p99">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7" name="Google Shape;2567;p99"/>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8" name="Google Shape;2568;p99">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9" name="Google Shape;2569;p99">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70" name="Google Shape;2570;p99"/>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71" name="Google Shape;2571;p99"/>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99"/>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99"/>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99"/>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99"/>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99"/>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99"/>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99"/>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9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9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1" name="Google Shape;2581;p99"/>
          <p:cNvGrpSpPr/>
          <p:nvPr/>
        </p:nvGrpSpPr>
        <p:grpSpPr>
          <a:xfrm>
            <a:off x="-1361400" y="1281988"/>
            <a:ext cx="2742124" cy="2742124"/>
            <a:chOff x="-1087568" y="-1126448"/>
            <a:chExt cx="2274300" cy="2274300"/>
          </a:xfrm>
        </p:grpSpPr>
        <p:sp>
          <p:nvSpPr>
            <p:cNvPr id="2582" name="Google Shape;2582;p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 name="Google Shape;2586;p99"/>
          <p:cNvGrpSpPr/>
          <p:nvPr/>
        </p:nvGrpSpPr>
        <p:grpSpPr>
          <a:xfrm>
            <a:off x="7751225" y="1281988"/>
            <a:ext cx="2742124" cy="2742124"/>
            <a:chOff x="-1087568" y="-1126448"/>
            <a:chExt cx="2274300" cy="2274300"/>
          </a:xfrm>
        </p:grpSpPr>
        <p:sp>
          <p:nvSpPr>
            <p:cNvPr id="2587" name="Google Shape;2587;p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1" name="Google Shape;2591;p99"/>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9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99"/>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9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99"/>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99"/>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9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9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99"/>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99"/>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9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99"/>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2603" name="Shape 2603"/>
        <p:cNvGrpSpPr/>
        <p:nvPr/>
      </p:nvGrpSpPr>
      <p:grpSpPr>
        <a:xfrm>
          <a:off x="0" y="0"/>
          <a:ext cx="0" cy="0"/>
          <a:chOff x="0" y="0"/>
          <a:chExt cx="0" cy="0"/>
        </a:xfrm>
      </p:grpSpPr>
      <p:sp>
        <p:nvSpPr>
          <p:cNvPr id="2604" name="Google Shape;2604;p100"/>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05" name="Google Shape;2605;p100"/>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06" name="Google Shape;2606;p100"/>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07" name="Google Shape;2607;p100"/>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00"/>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00"/>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00"/>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00"/>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00"/>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00"/>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00"/>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00"/>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00"/>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00"/>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00"/>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0"/>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0"/>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0"/>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0"/>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3" name="Google Shape;2623;p100"/>
          <p:cNvGrpSpPr/>
          <p:nvPr/>
        </p:nvGrpSpPr>
        <p:grpSpPr>
          <a:xfrm>
            <a:off x="5493609" y="1473250"/>
            <a:ext cx="7174183" cy="7174183"/>
            <a:chOff x="-3791416" y="-1218645"/>
            <a:chExt cx="7569300" cy="7569300"/>
          </a:xfrm>
        </p:grpSpPr>
        <p:sp>
          <p:nvSpPr>
            <p:cNvPr id="2624" name="Google Shape;2624;p10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2629" name="Shape 2629"/>
        <p:cNvGrpSpPr/>
        <p:nvPr/>
      </p:nvGrpSpPr>
      <p:grpSpPr>
        <a:xfrm>
          <a:off x="0" y="0"/>
          <a:ext cx="0" cy="0"/>
          <a:chOff x="0" y="0"/>
          <a:chExt cx="0" cy="0"/>
        </a:xfrm>
      </p:grpSpPr>
      <p:sp>
        <p:nvSpPr>
          <p:cNvPr id="2630" name="Google Shape;2630;p101"/>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31" name="Google Shape;2631;p101"/>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32" name="Google Shape;2632;p101"/>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33" name="Google Shape;2633;p101"/>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1"/>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1"/>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1"/>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1"/>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1"/>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1"/>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1"/>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1"/>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1"/>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1"/>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1"/>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1" name="Google Shape;2651;p101"/>
          <p:cNvGrpSpPr/>
          <p:nvPr/>
        </p:nvGrpSpPr>
        <p:grpSpPr>
          <a:xfrm>
            <a:off x="-1461648" y="390277"/>
            <a:ext cx="4362945" cy="4362945"/>
            <a:chOff x="-3791416" y="-1218645"/>
            <a:chExt cx="7569300" cy="7569300"/>
          </a:xfrm>
        </p:grpSpPr>
        <p:sp>
          <p:nvSpPr>
            <p:cNvPr id="2652" name="Google Shape;2652;p10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0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0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0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0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2657" name="Shape 2657"/>
        <p:cNvGrpSpPr/>
        <p:nvPr/>
      </p:nvGrpSpPr>
      <p:grpSpPr>
        <a:xfrm>
          <a:off x="0" y="0"/>
          <a:ext cx="0" cy="0"/>
          <a:chOff x="0" y="0"/>
          <a:chExt cx="0" cy="0"/>
        </a:xfrm>
      </p:grpSpPr>
      <p:sp>
        <p:nvSpPr>
          <p:cNvPr id="2658" name="Google Shape;2658;p102"/>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59" name="Google Shape;2659;p102"/>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60" name="Google Shape;2660;p102"/>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61" name="Google Shape;2661;p102"/>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0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0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02"/>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02"/>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0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0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02"/>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2"/>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2"/>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2"/>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2"/>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2"/>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2"/>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0" name="Google Shape;2680;p102"/>
          <p:cNvGrpSpPr/>
          <p:nvPr/>
        </p:nvGrpSpPr>
        <p:grpSpPr>
          <a:xfrm>
            <a:off x="-1683724" y="860819"/>
            <a:ext cx="3380065" cy="3379837"/>
            <a:chOff x="-1087568" y="-1126448"/>
            <a:chExt cx="2274300" cy="2274300"/>
          </a:xfrm>
        </p:grpSpPr>
        <p:sp>
          <p:nvSpPr>
            <p:cNvPr id="2681" name="Google Shape;2681;p1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102"/>
          <p:cNvGrpSpPr/>
          <p:nvPr/>
        </p:nvGrpSpPr>
        <p:grpSpPr>
          <a:xfrm>
            <a:off x="7447651" y="860819"/>
            <a:ext cx="3380065" cy="3379837"/>
            <a:chOff x="-1087568" y="-1126448"/>
            <a:chExt cx="2274300" cy="2274300"/>
          </a:xfrm>
        </p:grpSpPr>
        <p:sp>
          <p:nvSpPr>
            <p:cNvPr id="2686" name="Google Shape;2686;p1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0" name="Google Shape;2690;p102"/>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2691" name="Shape 2691"/>
        <p:cNvGrpSpPr/>
        <p:nvPr/>
      </p:nvGrpSpPr>
      <p:grpSpPr>
        <a:xfrm>
          <a:off x="0" y="0"/>
          <a:ext cx="0" cy="0"/>
          <a:chOff x="0" y="0"/>
          <a:chExt cx="0" cy="0"/>
        </a:xfrm>
      </p:grpSpPr>
      <p:sp>
        <p:nvSpPr>
          <p:cNvPr id="2692" name="Google Shape;2692;p103"/>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93" name="Google Shape;2693;p103"/>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94" name="Google Shape;2694;p103"/>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3"/>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3"/>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3"/>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3"/>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3"/>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3"/>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03"/>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03"/>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3"/>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03"/>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03"/>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03"/>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03"/>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03"/>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03"/>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03"/>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03"/>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3"/>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3"/>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3"/>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3"/>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3"/>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3"/>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3"/>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3"/>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3"/>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3"/>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3"/>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3" name="Google Shape;2723;p103"/>
          <p:cNvGrpSpPr/>
          <p:nvPr/>
        </p:nvGrpSpPr>
        <p:grpSpPr>
          <a:xfrm>
            <a:off x="3434850" y="-1133248"/>
            <a:ext cx="2274300" cy="7430025"/>
            <a:chOff x="3421695" y="-1133248"/>
            <a:chExt cx="2274300" cy="7430025"/>
          </a:xfrm>
        </p:grpSpPr>
        <p:grpSp>
          <p:nvGrpSpPr>
            <p:cNvPr id="2724" name="Google Shape;2724;p103"/>
            <p:cNvGrpSpPr/>
            <p:nvPr/>
          </p:nvGrpSpPr>
          <p:grpSpPr>
            <a:xfrm>
              <a:off x="3421695" y="-1133248"/>
              <a:ext cx="2274300" cy="2274300"/>
              <a:chOff x="-1087568" y="-1126448"/>
              <a:chExt cx="2274300" cy="2274300"/>
            </a:xfrm>
          </p:grpSpPr>
          <p:sp>
            <p:nvSpPr>
              <p:cNvPr id="2725" name="Google Shape;2725;p1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 name="Google Shape;2729;p103"/>
            <p:cNvGrpSpPr/>
            <p:nvPr/>
          </p:nvGrpSpPr>
          <p:grpSpPr>
            <a:xfrm>
              <a:off x="3421695" y="4022477"/>
              <a:ext cx="2274300" cy="2274300"/>
              <a:chOff x="-1087568" y="-1126448"/>
              <a:chExt cx="2274300" cy="2274300"/>
            </a:xfrm>
          </p:grpSpPr>
          <p:sp>
            <p:nvSpPr>
              <p:cNvPr id="2730" name="Google Shape;2730;p1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34" name="Google Shape;2734;p10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3"/>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3"/>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3"/>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3"/>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3"/>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3"/>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3"/>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3"/>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03"/>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03"/>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03"/>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2.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20" Type="http://schemas.openxmlformats.org/officeDocument/2006/relationships/slideLayout" Target="../slideLayouts/slideLayout319.xml"/><Relationship Id="rId22" Type="http://schemas.openxmlformats.org/officeDocument/2006/relationships/slideLayout" Target="../slideLayouts/slideLayout321.xml"/><Relationship Id="rId21" Type="http://schemas.openxmlformats.org/officeDocument/2006/relationships/slideLayout" Target="../slideLayouts/slideLayout320.xml"/><Relationship Id="rId24" Type="http://schemas.openxmlformats.org/officeDocument/2006/relationships/slideLayout" Target="../slideLayouts/slideLayout323.xml"/><Relationship Id="rId23" Type="http://schemas.openxmlformats.org/officeDocument/2006/relationships/slideLayout" Target="../slideLayouts/slideLayout322.xml"/><Relationship Id="rId1" Type="http://schemas.openxmlformats.org/officeDocument/2006/relationships/slideLayout" Target="../slideLayouts/slideLayout300.xml"/><Relationship Id="rId2" Type="http://schemas.openxmlformats.org/officeDocument/2006/relationships/slideLayout" Target="../slideLayouts/slideLayout301.xml"/><Relationship Id="rId3" Type="http://schemas.openxmlformats.org/officeDocument/2006/relationships/slideLayout" Target="../slideLayouts/slideLayout302.xml"/><Relationship Id="rId4" Type="http://schemas.openxmlformats.org/officeDocument/2006/relationships/slideLayout" Target="../slideLayouts/slideLayout303.xml"/><Relationship Id="rId9" Type="http://schemas.openxmlformats.org/officeDocument/2006/relationships/slideLayout" Target="../slideLayouts/slideLayout308.xml"/><Relationship Id="rId26" Type="http://schemas.openxmlformats.org/officeDocument/2006/relationships/slideLayout" Target="../slideLayouts/slideLayout325.xml"/><Relationship Id="rId25" Type="http://schemas.openxmlformats.org/officeDocument/2006/relationships/slideLayout" Target="../slideLayouts/slideLayout324.xml"/><Relationship Id="rId28" Type="http://schemas.openxmlformats.org/officeDocument/2006/relationships/slideLayout" Target="../slideLayouts/slideLayout327.xml"/><Relationship Id="rId27" Type="http://schemas.openxmlformats.org/officeDocument/2006/relationships/slideLayout" Target="../slideLayouts/slideLayout326.xml"/><Relationship Id="rId5" Type="http://schemas.openxmlformats.org/officeDocument/2006/relationships/slideLayout" Target="../slideLayouts/slideLayout304.xml"/><Relationship Id="rId6" Type="http://schemas.openxmlformats.org/officeDocument/2006/relationships/slideLayout" Target="../slideLayouts/slideLayout305.xml"/><Relationship Id="rId29" Type="http://schemas.openxmlformats.org/officeDocument/2006/relationships/slideLayout" Target="../slideLayouts/slideLayout328.xml"/><Relationship Id="rId7" Type="http://schemas.openxmlformats.org/officeDocument/2006/relationships/slideLayout" Target="../slideLayouts/slideLayout306.xml"/><Relationship Id="rId8" Type="http://schemas.openxmlformats.org/officeDocument/2006/relationships/slideLayout" Target="../slideLayouts/slideLayout307.xml"/><Relationship Id="rId31" Type="http://schemas.openxmlformats.org/officeDocument/2006/relationships/slideLayout" Target="../slideLayouts/slideLayout330.xml"/><Relationship Id="rId30" Type="http://schemas.openxmlformats.org/officeDocument/2006/relationships/slideLayout" Target="../slideLayouts/slideLayout329.xml"/><Relationship Id="rId11" Type="http://schemas.openxmlformats.org/officeDocument/2006/relationships/slideLayout" Target="../slideLayouts/slideLayout310.xml"/><Relationship Id="rId33" Type="http://schemas.openxmlformats.org/officeDocument/2006/relationships/slideLayout" Target="../slideLayouts/slideLayout332.xml"/><Relationship Id="rId10" Type="http://schemas.openxmlformats.org/officeDocument/2006/relationships/slideLayout" Target="../slideLayouts/slideLayout309.xml"/><Relationship Id="rId32" Type="http://schemas.openxmlformats.org/officeDocument/2006/relationships/slideLayout" Target="../slideLayouts/slideLayout331.xml"/><Relationship Id="rId13" Type="http://schemas.openxmlformats.org/officeDocument/2006/relationships/slideLayout" Target="../slideLayouts/slideLayout312.xml"/><Relationship Id="rId35" Type="http://schemas.openxmlformats.org/officeDocument/2006/relationships/slideLayout" Target="../slideLayouts/slideLayout334.xml"/><Relationship Id="rId12" Type="http://schemas.openxmlformats.org/officeDocument/2006/relationships/slideLayout" Target="../slideLayouts/slideLayout311.xml"/><Relationship Id="rId34" Type="http://schemas.openxmlformats.org/officeDocument/2006/relationships/slideLayout" Target="../slideLayouts/slideLayout333.xml"/><Relationship Id="rId15" Type="http://schemas.openxmlformats.org/officeDocument/2006/relationships/slideLayout" Target="../slideLayouts/slideLayout314.xml"/><Relationship Id="rId37" Type="http://schemas.openxmlformats.org/officeDocument/2006/relationships/theme" Target="../theme/theme8.xml"/><Relationship Id="rId14" Type="http://schemas.openxmlformats.org/officeDocument/2006/relationships/slideLayout" Target="../slideLayouts/slideLayout313.xml"/><Relationship Id="rId36" Type="http://schemas.openxmlformats.org/officeDocument/2006/relationships/slideLayout" Target="../slideLayouts/slideLayout335.xml"/><Relationship Id="rId17" Type="http://schemas.openxmlformats.org/officeDocument/2006/relationships/slideLayout" Target="../slideLayouts/slideLayout316.xml"/><Relationship Id="rId16" Type="http://schemas.openxmlformats.org/officeDocument/2006/relationships/slideLayout" Target="../slideLayouts/slideLayout315.xml"/><Relationship Id="rId19" Type="http://schemas.openxmlformats.org/officeDocument/2006/relationships/slideLayout" Target="../slideLayouts/slideLayout318.xml"/><Relationship Id="rId18" Type="http://schemas.openxmlformats.org/officeDocument/2006/relationships/slideLayout" Target="../slideLayouts/slideLayout317.xml"/></Relationships>
</file>

<file path=ppt/slideMasters/_rels/slideMaster11.xml.rels><?xml version="1.0" encoding="UTF-8" standalone="yes"?><Relationships xmlns="http://schemas.openxmlformats.org/package/2006/relationships"><Relationship Id="rId20" Type="http://schemas.openxmlformats.org/officeDocument/2006/relationships/slideLayout" Target="../slideLayouts/slideLayout355.xml"/><Relationship Id="rId22" Type="http://schemas.openxmlformats.org/officeDocument/2006/relationships/slideLayout" Target="../slideLayouts/slideLayout357.xml"/><Relationship Id="rId21" Type="http://schemas.openxmlformats.org/officeDocument/2006/relationships/slideLayout" Target="../slideLayouts/slideLayout356.xml"/><Relationship Id="rId24" Type="http://schemas.openxmlformats.org/officeDocument/2006/relationships/slideLayout" Target="../slideLayouts/slideLayout359.xml"/><Relationship Id="rId23" Type="http://schemas.openxmlformats.org/officeDocument/2006/relationships/slideLayout" Target="../slideLayouts/slideLayout358.xml"/><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26" Type="http://schemas.openxmlformats.org/officeDocument/2006/relationships/slideLayout" Target="../slideLayouts/slideLayout361.xml"/><Relationship Id="rId25" Type="http://schemas.openxmlformats.org/officeDocument/2006/relationships/slideLayout" Target="../slideLayouts/slideLayout360.xml"/><Relationship Id="rId28" Type="http://schemas.openxmlformats.org/officeDocument/2006/relationships/slideLayout" Target="../slideLayouts/slideLayout363.xml"/><Relationship Id="rId27" Type="http://schemas.openxmlformats.org/officeDocument/2006/relationships/slideLayout" Target="../slideLayouts/slideLayout362.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29" Type="http://schemas.openxmlformats.org/officeDocument/2006/relationships/slideLayout" Target="../slideLayouts/slideLayout364.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31" Type="http://schemas.openxmlformats.org/officeDocument/2006/relationships/slideLayout" Target="../slideLayouts/slideLayout366.xml"/><Relationship Id="rId30" Type="http://schemas.openxmlformats.org/officeDocument/2006/relationships/slideLayout" Target="../slideLayouts/slideLayout365.xml"/><Relationship Id="rId11" Type="http://schemas.openxmlformats.org/officeDocument/2006/relationships/slideLayout" Target="../slideLayouts/slideLayout346.xml"/><Relationship Id="rId33" Type="http://schemas.openxmlformats.org/officeDocument/2006/relationships/slideLayout" Target="../slideLayouts/slideLayout368.xml"/><Relationship Id="rId10" Type="http://schemas.openxmlformats.org/officeDocument/2006/relationships/slideLayout" Target="../slideLayouts/slideLayout345.xml"/><Relationship Id="rId32" Type="http://schemas.openxmlformats.org/officeDocument/2006/relationships/slideLayout" Target="../slideLayouts/slideLayout367.xml"/><Relationship Id="rId13" Type="http://schemas.openxmlformats.org/officeDocument/2006/relationships/slideLayout" Target="../slideLayouts/slideLayout348.xml"/><Relationship Id="rId35" Type="http://schemas.openxmlformats.org/officeDocument/2006/relationships/slideLayout" Target="../slideLayouts/slideLayout370.xml"/><Relationship Id="rId12" Type="http://schemas.openxmlformats.org/officeDocument/2006/relationships/slideLayout" Target="../slideLayouts/slideLayout347.xml"/><Relationship Id="rId34" Type="http://schemas.openxmlformats.org/officeDocument/2006/relationships/slideLayout" Target="../slideLayouts/slideLayout369.xml"/><Relationship Id="rId15" Type="http://schemas.openxmlformats.org/officeDocument/2006/relationships/slideLayout" Target="../slideLayouts/slideLayout350.xml"/><Relationship Id="rId37" Type="http://schemas.openxmlformats.org/officeDocument/2006/relationships/theme" Target="../theme/theme7.xml"/><Relationship Id="rId14" Type="http://schemas.openxmlformats.org/officeDocument/2006/relationships/slideLayout" Target="../slideLayouts/slideLayout349.xml"/><Relationship Id="rId36" Type="http://schemas.openxmlformats.org/officeDocument/2006/relationships/slideLayout" Target="../slideLayouts/slideLayout371.xml"/><Relationship Id="rId17" Type="http://schemas.openxmlformats.org/officeDocument/2006/relationships/slideLayout" Target="../slideLayouts/slideLayout352.xml"/><Relationship Id="rId16" Type="http://schemas.openxmlformats.org/officeDocument/2006/relationships/slideLayout" Target="../slideLayouts/slideLayout351.xml"/><Relationship Id="rId19" Type="http://schemas.openxmlformats.org/officeDocument/2006/relationships/slideLayout" Target="../slideLayouts/slideLayout354.xml"/><Relationship Id="rId18" Type="http://schemas.openxmlformats.org/officeDocument/2006/relationships/slideLayout" Target="../slideLayouts/slideLayout353.xml"/></Relationships>
</file>

<file path=ppt/slideMasters/_rels/slideMaster12.xml.rels><?xml version="1.0" encoding="UTF-8" standalone="yes"?><Relationships xmlns="http://schemas.openxmlformats.org/package/2006/relationships"><Relationship Id="rId20" Type="http://schemas.openxmlformats.org/officeDocument/2006/relationships/slideLayout" Target="../slideLayouts/slideLayout391.xml"/><Relationship Id="rId22" Type="http://schemas.openxmlformats.org/officeDocument/2006/relationships/slideLayout" Target="../slideLayouts/slideLayout393.xml"/><Relationship Id="rId21" Type="http://schemas.openxmlformats.org/officeDocument/2006/relationships/slideLayout" Target="../slideLayouts/slideLayout392.xml"/><Relationship Id="rId24" Type="http://schemas.openxmlformats.org/officeDocument/2006/relationships/slideLayout" Target="../slideLayouts/slideLayout395.xml"/><Relationship Id="rId23" Type="http://schemas.openxmlformats.org/officeDocument/2006/relationships/slideLayout" Target="../slideLayouts/slideLayout394.xml"/><Relationship Id="rId1" Type="http://schemas.openxmlformats.org/officeDocument/2006/relationships/slideLayout" Target="../slideLayouts/slideLayout372.xml"/><Relationship Id="rId2" Type="http://schemas.openxmlformats.org/officeDocument/2006/relationships/slideLayout" Target="../slideLayouts/slideLayout373.xml"/><Relationship Id="rId3" Type="http://schemas.openxmlformats.org/officeDocument/2006/relationships/slideLayout" Target="../slideLayouts/slideLayout374.xml"/><Relationship Id="rId4" Type="http://schemas.openxmlformats.org/officeDocument/2006/relationships/slideLayout" Target="../slideLayouts/slideLayout375.xml"/><Relationship Id="rId9" Type="http://schemas.openxmlformats.org/officeDocument/2006/relationships/slideLayout" Target="../slideLayouts/slideLayout380.xml"/><Relationship Id="rId26" Type="http://schemas.openxmlformats.org/officeDocument/2006/relationships/slideLayout" Target="../slideLayouts/slideLayout397.xml"/><Relationship Id="rId25" Type="http://schemas.openxmlformats.org/officeDocument/2006/relationships/slideLayout" Target="../slideLayouts/slideLayout396.xml"/><Relationship Id="rId28" Type="http://schemas.openxmlformats.org/officeDocument/2006/relationships/slideLayout" Target="../slideLayouts/slideLayout399.xml"/><Relationship Id="rId27" Type="http://schemas.openxmlformats.org/officeDocument/2006/relationships/slideLayout" Target="../slideLayouts/slideLayout398.xml"/><Relationship Id="rId5" Type="http://schemas.openxmlformats.org/officeDocument/2006/relationships/slideLayout" Target="../slideLayouts/slideLayout376.xml"/><Relationship Id="rId6" Type="http://schemas.openxmlformats.org/officeDocument/2006/relationships/slideLayout" Target="../slideLayouts/slideLayout377.xml"/><Relationship Id="rId29" Type="http://schemas.openxmlformats.org/officeDocument/2006/relationships/slideLayout" Target="../slideLayouts/slideLayout400.xml"/><Relationship Id="rId7" Type="http://schemas.openxmlformats.org/officeDocument/2006/relationships/slideLayout" Target="../slideLayouts/slideLayout378.xml"/><Relationship Id="rId8" Type="http://schemas.openxmlformats.org/officeDocument/2006/relationships/slideLayout" Target="../slideLayouts/slideLayout379.xml"/><Relationship Id="rId31" Type="http://schemas.openxmlformats.org/officeDocument/2006/relationships/slideLayout" Target="../slideLayouts/slideLayout402.xml"/><Relationship Id="rId30" Type="http://schemas.openxmlformats.org/officeDocument/2006/relationships/slideLayout" Target="../slideLayouts/slideLayout401.xml"/><Relationship Id="rId11" Type="http://schemas.openxmlformats.org/officeDocument/2006/relationships/slideLayout" Target="../slideLayouts/slideLayout382.xml"/><Relationship Id="rId33" Type="http://schemas.openxmlformats.org/officeDocument/2006/relationships/slideLayout" Target="../slideLayouts/slideLayout404.xml"/><Relationship Id="rId10" Type="http://schemas.openxmlformats.org/officeDocument/2006/relationships/slideLayout" Target="../slideLayouts/slideLayout381.xml"/><Relationship Id="rId32" Type="http://schemas.openxmlformats.org/officeDocument/2006/relationships/slideLayout" Target="../slideLayouts/slideLayout403.xml"/><Relationship Id="rId13" Type="http://schemas.openxmlformats.org/officeDocument/2006/relationships/slideLayout" Target="../slideLayouts/slideLayout384.xml"/><Relationship Id="rId35" Type="http://schemas.openxmlformats.org/officeDocument/2006/relationships/slideLayout" Target="../slideLayouts/slideLayout406.xml"/><Relationship Id="rId12" Type="http://schemas.openxmlformats.org/officeDocument/2006/relationships/slideLayout" Target="../slideLayouts/slideLayout383.xml"/><Relationship Id="rId34" Type="http://schemas.openxmlformats.org/officeDocument/2006/relationships/slideLayout" Target="../slideLayouts/slideLayout405.xml"/><Relationship Id="rId15" Type="http://schemas.openxmlformats.org/officeDocument/2006/relationships/slideLayout" Target="../slideLayouts/slideLayout386.xml"/><Relationship Id="rId37" Type="http://schemas.openxmlformats.org/officeDocument/2006/relationships/theme" Target="../theme/theme11.xml"/><Relationship Id="rId14" Type="http://schemas.openxmlformats.org/officeDocument/2006/relationships/slideLayout" Target="../slideLayouts/slideLayout385.xml"/><Relationship Id="rId36" Type="http://schemas.openxmlformats.org/officeDocument/2006/relationships/slideLayout" Target="../slideLayouts/slideLayout407.xml"/><Relationship Id="rId17" Type="http://schemas.openxmlformats.org/officeDocument/2006/relationships/slideLayout" Target="../slideLayouts/slideLayout388.xml"/><Relationship Id="rId16" Type="http://schemas.openxmlformats.org/officeDocument/2006/relationships/slideLayout" Target="../slideLayouts/slideLayout387.xml"/><Relationship Id="rId19" Type="http://schemas.openxmlformats.org/officeDocument/2006/relationships/slideLayout" Target="../slideLayouts/slideLayout390.xml"/><Relationship Id="rId18" Type="http://schemas.openxmlformats.org/officeDocument/2006/relationships/slideLayout" Target="../slideLayouts/slideLayout389.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theme" Target="../theme/theme13.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7.xml"/><Relationship Id="rId22" Type="http://schemas.openxmlformats.org/officeDocument/2006/relationships/slideLayout" Target="../slideLayouts/slideLayout69.xml"/><Relationship Id="rId21" Type="http://schemas.openxmlformats.org/officeDocument/2006/relationships/slideLayout" Target="../slideLayouts/slideLayout68.xml"/><Relationship Id="rId24" Type="http://schemas.openxmlformats.org/officeDocument/2006/relationships/slideLayout" Target="../slideLayouts/slideLayout71.xml"/><Relationship Id="rId23" Type="http://schemas.openxmlformats.org/officeDocument/2006/relationships/slideLayout" Target="../slideLayouts/slideLayout70.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9" Type="http://schemas.openxmlformats.org/officeDocument/2006/relationships/slideLayout" Target="../slideLayouts/slideLayout56.xml"/><Relationship Id="rId26" Type="http://schemas.openxmlformats.org/officeDocument/2006/relationships/slideLayout" Target="../slideLayouts/slideLayout73.xml"/><Relationship Id="rId25" Type="http://schemas.openxmlformats.org/officeDocument/2006/relationships/slideLayout" Target="../slideLayouts/slideLayout72.xml"/><Relationship Id="rId28" Type="http://schemas.openxmlformats.org/officeDocument/2006/relationships/slideLayout" Target="../slideLayouts/slideLayout75.xml"/><Relationship Id="rId27" Type="http://schemas.openxmlformats.org/officeDocument/2006/relationships/slideLayout" Target="../slideLayouts/slideLayout74.xml"/><Relationship Id="rId5" Type="http://schemas.openxmlformats.org/officeDocument/2006/relationships/slideLayout" Target="../slideLayouts/slideLayout52.xml"/><Relationship Id="rId6" Type="http://schemas.openxmlformats.org/officeDocument/2006/relationships/slideLayout" Target="../slideLayouts/slideLayout53.xml"/><Relationship Id="rId29" Type="http://schemas.openxmlformats.org/officeDocument/2006/relationships/slideLayout" Target="../slideLayouts/slideLayout76.xml"/><Relationship Id="rId7" Type="http://schemas.openxmlformats.org/officeDocument/2006/relationships/slideLayout" Target="../slideLayouts/slideLayout54.xml"/><Relationship Id="rId8" Type="http://schemas.openxmlformats.org/officeDocument/2006/relationships/slideLayout" Target="../slideLayouts/slideLayout55.xml"/><Relationship Id="rId31" Type="http://schemas.openxmlformats.org/officeDocument/2006/relationships/slideLayout" Target="../slideLayouts/slideLayout78.xml"/><Relationship Id="rId30" Type="http://schemas.openxmlformats.org/officeDocument/2006/relationships/slideLayout" Target="../slideLayouts/slideLayout77.xml"/><Relationship Id="rId11" Type="http://schemas.openxmlformats.org/officeDocument/2006/relationships/slideLayout" Target="../slideLayouts/slideLayout58.xml"/><Relationship Id="rId33" Type="http://schemas.openxmlformats.org/officeDocument/2006/relationships/slideLayout" Target="../slideLayouts/slideLayout80.xml"/><Relationship Id="rId10" Type="http://schemas.openxmlformats.org/officeDocument/2006/relationships/slideLayout" Target="../slideLayouts/slideLayout57.xml"/><Relationship Id="rId32" Type="http://schemas.openxmlformats.org/officeDocument/2006/relationships/slideLayout" Target="../slideLayouts/slideLayout79.xml"/><Relationship Id="rId13" Type="http://schemas.openxmlformats.org/officeDocument/2006/relationships/slideLayout" Target="../slideLayouts/slideLayout60.xml"/><Relationship Id="rId35" Type="http://schemas.openxmlformats.org/officeDocument/2006/relationships/slideLayout" Target="../slideLayouts/slideLayout82.xml"/><Relationship Id="rId12" Type="http://schemas.openxmlformats.org/officeDocument/2006/relationships/slideLayout" Target="../slideLayouts/slideLayout59.xml"/><Relationship Id="rId34" Type="http://schemas.openxmlformats.org/officeDocument/2006/relationships/slideLayout" Target="../slideLayouts/slideLayout81.xml"/><Relationship Id="rId15" Type="http://schemas.openxmlformats.org/officeDocument/2006/relationships/slideLayout" Target="../slideLayouts/slideLayout62.xml"/><Relationship Id="rId37" Type="http://schemas.openxmlformats.org/officeDocument/2006/relationships/theme" Target="../theme/theme1.xml"/><Relationship Id="rId14" Type="http://schemas.openxmlformats.org/officeDocument/2006/relationships/slideLayout" Target="../slideLayouts/slideLayout61.xml"/><Relationship Id="rId36" Type="http://schemas.openxmlformats.org/officeDocument/2006/relationships/slideLayout" Target="../slideLayouts/slideLayout83.xml"/><Relationship Id="rId17" Type="http://schemas.openxmlformats.org/officeDocument/2006/relationships/slideLayout" Target="../slideLayouts/slideLayout64.xml"/><Relationship Id="rId16" Type="http://schemas.openxmlformats.org/officeDocument/2006/relationships/slideLayout" Target="../slideLayouts/slideLayout63.xml"/><Relationship Id="rId19" Type="http://schemas.openxmlformats.org/officeDocument/2006/relationships/slideLayout" Target="../slideLayouts/slideLayout66.xml"/><Relationship Id="rId18" Type="http://schemas.openxmlformats.org/officeDocument/2006/relationships/slideLayout" Target="../slideLayouts/slideLayout65.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03.xml"/><Relationship Id="rId22" Type="http://schemas.openxmlformats.org/officeDocument/2006/relationships/slideLayout" Target="../slideLayouts/slideLayout105.xml"/><Relationship Id="rId21" Type="http://schemas.openxmlformats.org/officeDocument/2006/relationships/slideLayout" Target="../slideLayouts/slideLayout104.xml"/><Relationship Id="rId24" Type="http://schemas.openxmlformats.org/officeDocument/2006/relationships/slideLayout" Target="../slideLayouts/slideLayout107.xml"/><Relationship Id="rId23" Type="http://schemas.openxmlformats.org/officeDocument/2006/relationships/slideLayout" Target="../slideLayouts/slideLayout106.xml"/><Relationship Id="rId1" Type="http://schemas.openxmlformats.org/officeDocument/2006/relationships/slideLayout" Target="../slideLayouts/slideLayout84.xml"/><Relationship Id="rId2" Type="http://schemas.openxmlformats.org/officeDocument/2006/relationships/slideLayout" Target="../slideLayouts/slideLayout85.xml"/><Relationship Id="rId3" Type="http://schemas.openxmlformats.org/officeDocument/2006/relationships/slideLayout" Target="../slideLayouts/slideLayout86.xml"/><Relationship Id="rId4" Type="http://schemas.openxmlformats.org/officeDocument/2006/relationships/slideLayout" Target="../slideLayouts/slideLayout87.xml"/><Relationship Id="rId9" Type="http://schemas.openxmlformats.org/officeDocument/2006/relationships/slideLayout" Target="../slideLayouts/slideLayout92.xml"/><Relationship Id="rId26" Type="http://schemas.openxmlformats.org/officeDocument/2006/relationships/slideLayout" Target="../slideLayouts/slideLayout109.xml"/><Relationship Id="rId25" Type="http://schemas.openxmlformats.org/officeDocument/2006/relationships/slideLayout" Target="../slideLayouts/slideLayout108.xml"/><Relationship Id="rId28" Type="http://schemas.openxmlformats.org/officeDocument/2006/relationships/slideLayout" Target="../slideLayouts/slideLayout111.xml"/><Relationship Id="rId27" Type="http://schemas.openxmlformats.org/officeDocument/2006/relationships/slideLayout" Target="../slideLayouts/slideLayout110.xml"/><Relationship Id="rId5" Type="http://schemas.openxmlformats.org/officeDocument/2006/relationships/slideLayout" Target="../slideLayouts/slideLayout88.xml"/><Relationship Id="rId6" Type="http://schemas.openxmlformats.org/officeDocument/2006/relationships/slideLayout" Target="../slideLayouts/slideLayout89.xml"/><Relationship Id="rId29" Type="http://schemas.openxmlformats.org/officeDocument/2006/relationships/slideLayout" Target="../slideLayouts/slideLayout112.xml"/><Relationship Id="rId7" Type="http://schemas.openxmlformats.org/officeDocument/2006/relationships/slideLayout" Target="../slideLayouts/slideLayout90.xml"/><Relationship Id="rId8" Type="http://schemas.openxmlformats.org/officeDocument/2006/relationships/slideLayout" Target="../slideLayouts/slideLayout91.xml"/><Relationship Id="rId31" Type="http://schemas.openxmlformats.org/officeDocument/2006/relationships/slideLayout" Target="../slideLayouts/slideLayout114.xml"/><Relationship Id="rId30" Type="http://schemas.openxmlformats.org/officeDocument/2006/relationships/slideLayout" Target="../slideLayouts/slideLayout113.xml"/><Relationship Id="rId11" Type="http://schemas.openxmlformats.org/officeDocument/2006/relationships/slideLayout" Target="../slideLayouts/slideLayout94.xml"/><Relationship Id="rId33" Type="http://schemas.openxmlformats.org/officeDocument/2006/relationships/slideLayout" Target="../slideLayouts/slideLayout116.xml"/><Relationship Id="rId10" Type="http://schemas.openxmlformats.org/officeDocument/2006/relationships/slideLayout" Target="../slideLayouts/slideLayout93.xml"/><Relationship Id="rId32" Type="http://schemas.openxmlformats.org/officeDocument/2006/relationships/slideLayout" Target="../slideLayouts/slideLayout115.xml"/><Relationship Id="rId13" Type="http://schemas.openxmlformats.org/officeDocument/2006/relationships/slideLayout" Target="../slideLayouts/slideLayout96.xml"/><Relationship Id="rId35" Type="http://schemas.openxmlformats.org/officeDocument/2006/relationships/slideLayout" Target="../slideLayouts/slideLayout118.xml"/><Relationship Id="rId12" Type="http://schemas.openxmlformats.org/officeDocument/2006/relationships/slideLayout" Target="../slideLayouts/slideLayout95.xml"/><Relationship Id="rId34" Type="http://schemas.openxmlformats.org/officeDocument/2006/relationships/slideLayout" Target="../slideLayouts/slideLayout117.xml"/><Relationship Id="rId15" Type="http://schemas.openxmlformats.org/officeDocument/2006/relationships/slideLayout" Target="../slideLayouts/slideLayout98.xml"/><Relationship Id="rId37" Type="http://schemas.openxmlformats.org/officeDocument/2006/relationships/theme" Target="../theme/theme4.xml"/><Relationship Id="rId14" Type="http://schemas.openxmlformats.org/officeDocument/2006/relationships/slideLayout" Target="../slideLayouts/slideLayout97.xml"/><Relationship Id="rId36" Type="http://schemas.openxmlformats.org/officeDocument/2006/relationships/slideLayout" Target="../slideLayouts/slideLayout119.xml"/><Relationship Id="rId17" Type="http://schemas.openxmlformats.org/officeDocument/2006/relationships/slideLayout" Target="../slideLayouts/slideLayout100.xml"/><Relationship Id="rId16" Type="http://schemas.openxmlformats.org/officeDocument/2006/relationships/slideLayout" Target="../slideLayouts/slideLayout99.xml"/><Relationship Id="rId19" Type="http://schemas.openxmlformats.org/officeDocument/2006/relationships/slideLayout" Target="../slideLayouts/slideLayout102.xml"/><Relationship Id="rId18" Type="http://schemas.openxmlformats.org/officeDocument/2006/relationships/slideLayout" Target="../slideLayouts/slideLayout101.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39.xml"/><Relationship Id="rId22" Type="http://schemas.openxmlformats.org/officeDocument/2006/relationships/slideLayout" Target="../slideLayouts/slideLayout141.xml"/><Relationship Id="rId21" Type="http://schemas.openxmlformats.org/officeDocument/2006/relationships/slideLayout" Target="../slideLayouts/slideLayout140.xml"/><Relationship Id="rId24" Type="http://schemas.openxmlformats.org/officeDocument/2006/relationships/slideLayout" Target="../slideLayouts/slideLayout143.xml"/><Relationship Id="rId23" Type="http://schemas.openxmlformats.org/officeDocument/2006/relationships/slideLayout" Target="../slideLayouts/slideLayout142.xml"/><Relationship Id="rId1" Type="http://schemas.openxmlformats.org/officeDocument/2006/relationships/slideLayout" Target="../slideLayouts/slideLayout120.xml"/><Relationship Id="rId2" Type="http://schemas.openxmlformats.org/officeDocument/2006/relationships/slideLayout" Target="../slideLayouts/slideLayout121.xml"/><Relationship Id="rId3" Type="http://schemas.openxmlformats.org/officeDocument/2006/relationships/slideLayout" Target="../slideLayouts/slideLayout122.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26" Type="http://schemas.openxmlformats.org/officeDocument/2006/relationships/slideLayout" Target="../slideLayouts/slideLayout145.xml"/><Relationship Id="rId25" Type="http://schemas.openxmlformats.org/officeDocument/2006/relationships/slideLayout" Target="../slideLayouts/slideLayout144.xml"/><Relationship Id="rId28" Type="http://schemas.openxmlformats.org/officeDocument/2006/relationships/slideLayout" Target="../slideLayouts/slideLayout147.xml"/><Relationship Id="rId27" Type="http://schemas.openxmlformats.org/officeDocument/2006/relationships/slideLayout" Target="../slideLayouts/slideLayout146.xml"/><Relationship Id="rId5" Type="http://schemas.openxmlformats.org/officeDocument/2006/relationships/slideLayout" Target="../slideLayouts/slideLayout124.xml"/><Relationship Id="rId6" Type="http://schemas.openxmlformats.org/officeDocument/2006/relationships/slideLayout" Target="../slideLayouts/slideLayout125.xml"/><Relationship Id="rId29" Type="http://schemas.openxmlformats.org/officeDocument/2006/relationships/slideLayout" Target="../slideLayouts/slideLayout148.xml"/><Relationship Id="rId7" Type="http://schemas.openxmlformats.org/officeDocument/2006/relationships/slideLayout" Target="../slideLayouts/slideLayout126.xml"/><Relationship Id="rId8" Type="http://schemas.openxmlformats.org/officeDocument/2006/relationships/slideLayout" Target="../slideLayouts/slideLayout127.xml"/><Relationship Id="rId31" Type="http://schemas.openxmlformats.org/officeDocument/2006/relationships/slideLayout" Target="../slideLayouts/slideLayout150.xml"/><Relationship Id="rId30" Type="http://schemas.openxmlformats.org/officeDocument/2006/relationships/slideLayout" Target="../slideLayouts/slideLayout149.xml"/><Relationship Id="rId11" Type="http://schemas.openxmlformats.org/officeDocument/2006/relationships/slideLayout" Target="../slideLayouts/slideLayout130.xml"/><Relationship Id="rId33" Type="http://schemas.openxmlformats.org/officeDocument/2006/relationships/slideLayout" Target="../slideLayouts/slideLayout152.xml"/><Relationship Id="rId10" Type="http://schemas.openxmlformats.org/officeDocument/2006/relationships/slideLayout" Target="../slideLayouts/slideLayout129.xml"/><Relationship Id="rId32" Type="http://schemas.openxmlformats.org/officeDocument/2006/relationships/slideLayout" Target="../slideLayouts/slideLayout151.xml"/><Relationship Id="rId13" Type="http://schemas.openxmlformats.org/officeDocument/2006/relationships/slideLayout" Target="../slideLayouts/slideLayout132.xml"/><Relationship Id="rId35" Type="http://schemas.openxmlformats.org/officeDocument/2006/relationships/slideLayout" Target="../slideLayouts/slideLayout154.xml"/><Relationship Id="rId12" Type="http://schemas.openxmlformats.org/officeDocument/2006/relationships/slideLayout" Target="../slideLayouts/slideLayout131.xml"/><Relationship Id="rId34" Type="http://schemas.openxmlformats.org/officeDocument/2006/relationships/slideLayout" Target="../slideLayouts/slideLayout153.xml"/><Relationship Id="rId15" Type="http://schemas.openxmlformats.org/officeDocument/2006/relationships/slideLayout" Target="../slideLayouts/slideLayout134.xml"/><Relationship Id="rId37" Type="http://schemas.openxmlformats.org/officeDocument/2006/relationships/theme" Target="../theme/theme2.xml"/><Relationship Id="rId14" Type="http://schemas.openxmlformats.org/officeDocument/2006/relationships/slideLayout" Target="../slideLayouts/slideLayout133.xml"/><Relationship Id="rId36" Type="http://schemas.openxmlformats.org/officeDocument/2006/relationships/slideLayout" Target="../slideLayouts/slideLayout155.xml"/><Relationship Id="rId17" Type="http://schemas.openxmlformats.org/officeDocument/2006/relationships/slideLayout" Target="../slideLayouts/slideLayout136.xml"/><Relationship Id="rId16" Type="http://schemas.openxmlformats.org/officeDocument/2006/relationships/slideLayout" Target="../slideLayouts/slideLayout135.xml"/><Relationship Id="rId19" Type="http://schemas.openxmlformats.org/officeDocument/2006/relationships/slideLayout" Target="../slideLayouts/slideLayout138.xml"/><Relationship Id="rId18" Type="http://schemas.openxmlformats.org/officeDocument/2006/relationships/slideLayout" Target="../slideLayouts/slideLayout137.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75.xml"/><Relationship Id="rId22" Type="http://schemas.openxmlformats.org/officeDocument/2006/relationships/slideLayout" Target="../slideLayouts/slideLayout177.xml"/><Relationship Id="rId21" Type="http://schemas.openxmlformats.org/officeDocument/2006/relationships/slideLayout" Target="../slideLayouts/slideLayout176.xml"/><Relationship Id="rId24" Type="http://schemas.openxmlformats.org/officeDocument/2006/relationships/slideLayout" Target="../slideLayouts/slideLayout179.xml"/><Relationship Id="rId23" Type="http://schemas.openxmlformats.org/officeDocument/2006/relationships/slideLayout" Target="../slideLayouts/slideLayout178.xml"/><Relationship Id="rId1" Type="http://schemas.openxmlformats.org/officeDocument/2006/relationships/slideLayout" Target="../slideLayouts/slideLayout156.xml"/><Relationship Id="rId2" Type="http://schemas.openxmlformats.org/officeDocument/2006/relationships/slideLayout" Target="../slideLayouts/slideLayout157.xml"/><Relationship Id="rId3" Type="http://schemas.openxmlformats.org/officeDocument/2006/relationships/slideLayout" Target="../slideLayouts/slideLayout158.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26" Type="http://schemas.openxmlformats.org/officeDocument/2006/relationships/slideLayout" Target="../slideLayouts/slideLayout181.xml"/><Relationship Id="rId25" Type="http://schemas.openxmlformats.org/officeDocument/2006/relationships/slideLayout" Target="../slideLayouts/slideLayout180.xml"/><Relationship Id="rId28" Type="http://schemas.openxmlformats.org/officeDocument/2006/relationships/slideLayout" Target="../slideLayouts/slideLayout183.xml"/><Relationship Id="rId27" Type="http://schemas.openxmlformats.org/officeDocument/2006/relationships/slideLayout" Target="../slideLayouts/slideLayout182.xml"/><Relationship Id="rId5" Type="http://schemas.openxmlformats.org/officeDocument/2006/relationships/slideLayout" Target="../slideLayouts/slideLayout160.xml"/><Relationship Id="rId6" Type="http://schemas.openxmlformats.org/officeDocument/2006/relationships/slideLayout" Target="../slideLayouts/slideLayout161.xml"/><Relationship Id="rId29" Type="http://schemas.openxmlformats.org/officeDocument/2006/relationships/slideLayout" Target="../slideLayouts/slideLayout184.xml"/><Relationship Id="rId7" Type="http://schemas.openxmlformats.org/officeDocument/2006/relationships/slideLayout" Target="../slideLayouts/slideLayout162.xml"/><Relationship Id="rId8" Type="http://schemas.openxmlformats.org/officeDocument/2006/relationships/slideLayout" Target="../slideLayouts/slideLayout163.xml"/><Relationship Id="rId31" Type="http://schemas.openxmlformats.org/officeDocument/2006/relationships/slideLayout" Target="../slideLayouts/slideLayout186.xml"/><Relationship Id="rId30" Type="http://schemas.openxmlformats.org/officeDocument/2006/relationships/slideLayout" Target="../slideLayouts/slideLayout185.xml"/><Relationship Id="rId11" Type="http://schemas.openxmlformats.org/officeDocument/2006/relationships/slideLayout" Target="../slideLayouts/slideLayout166.xml"/><Relationship Id="rId33" Type="http://schemas.openxmlformats.org/officeDocument/2006/relationships/slideLayout" Target="../slideLayouts/slideLayout188.xml"/><Relationship Id="rId10" Type="http://schemas.openxmlformats.org/officeDocument/2006/relationships/slideLayout" Target="../slideLayouts/slideLayout165.xml"/><Relationship Id="rId32" Type="http://schemas.openxmlformats.org/officeDocument/2006/relationships/slideLayout" Target="../slideLayouts/slideLayout187.xml"/><Relationship Id="rId13" Type="http://schemas.openxmlformats.org/officeDocument/2006/relationships/slideLayout" Target="../slideLayouts/slideLayout168.xml"/><Relationship Id="rId35" Type="http://schemas.openxmlformats.org/officeDocument/2006/relationships/slideLayout" Target="../slideLayouts/slideLayout190.xml"/><Relationship Id="rId12" Type="http://schemas.openxmlformats.org/officeDocument/2006/relationships/slideLayout" Target="../slideLayouts/slideLayout167.xml"/><Relationship Id="rId34" Type="http://schemas.openxmlformats.org/officeDocument/2006/relationships/slideLayout" Target="../slideLayouts/slideLayout189.xml"/><Relationship Id="rId15" Type="http://schemas.openxmlformats.org/officeDocument/2006/relationships/slideLayout" Target="../slideLayouts/slideLayout170.xml"/><Relationship Id="rId37" Type="http://schemas.openxmlformats.org/officeDocument/2006/relationships/theme" Target="../theme/theme10.xml"/><Relationship Id="rId14" Type="http://schemas.openxmlformats.org/officeDocument/2006/relationships/slideLayout" Target="../slideLayouts/slideLayout169.xml"/><Relationship Id="rId36" Type="http://schemas.openxmlformats.org/officeDocument/2006/relationships/slideLayout" Target="../slideLayouts/slideLayout191.xml"/><Relationship Id="rId17" Type="http://schemas.openxmlformats.org/officeDocument/2006/relationships/slideLayout" Target="../slideLayouts/slideLayout172.xml"/><Relationship Id="rId16" Type="http://schemas.openxmlformats.org/officeDocument/2006/relationships/slideLayout" Target="../slideLayouts/slideLayout171.xml"/><Relationship Id="rId19" Type="http://schemas.openxmlformats.org/officeDocument/2006/relationships/slideLayout" Target="../slideLayouts/slideLayout174.xml"/><Relationship Id="rId18" Type="http://schemas.openxmlformats.org/officeDocument/2006/relationships/slideLayout" Target="../slideLayouts/slideLayout173.xml"/></Relationships>
</file>

<file path=ppt/slideMasters/_rels/slideMaster7.xml.rels><?xml version="1.0" encoding="UTF-8" standalone="yes"?><Relationships xmlns="http://schemas.openxmlformats.org/package/2006/relationships"><Relationship Id="rId20" Type="http://schemas.openxmlformats.org/officeDocument/2006/relationships/slideLayout" Target="../slideLayouts/slideLayout211.xml"/><Relationship Id="rId22" Type="http://schemas.openxmlformats.org/officeDocument/2006/relationships/slideLayout" Target="../slideLayouts/slideLayout213.xml"/><Relationship Id="rId21" Type="http://schemas.openxmlformats.org/officeDocument/2006/relationships/slideLayout" Target="../slideLayouts/slideLayout212.xml"/><Relationship Id="rId24" Type="http://schemas.openxmlformats.org/officeDocument/2006/relationships/slideLayout" Target="../slideLayouts/slideLayout215.xml"/><Relationship Id="rId23" Type="http://schemas.openxmlformats.org/officeDocument/2006/relationships/slideLayout" Target="../slideLayouts/slideLayout214.xml"/><Relationship Id="rId1" Type="http://schemas.openxmlformats.org/officeDocument/2006/relationships/slideLayout" Target="../slideLayouts/slideLayout192.xml"/><Relationship Id="rId2" Type="http://schemas.openxmlformats.org/officeDocument/2006/relationships/slideLayout" Target="../slideLayouts/slideLayout193.xml"/><Relationship Id="rId3" Type="http://schemas.openxmlformats.org/officeDocument/2006/relationships/slideLayout" Target="../slideLayouts/slideLayout194.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26" Type="http://schemas.openxmlformats.org/officeDocument/2006/relationships/slideLayout" Target="../slideLayouts/slideLayout217.xml"/><Relationship Id="rId25" Type="http://schemas.openxmlformats.org/officeDocument/2006/relationships/slideLayout" Target="../slideLayouts/slideLayout216.xml"/><Relationship Id="rId28" Type="http://schemas.openxmlformats.org/officeDocument/2006/relationships/slideLayout" Target="../slideLayouts/slideLayout219.xml"/><Relationship Id="rId27" Type="http://schemas.openxmlformats.org/officeDocument/2006/relationships/slideLayout" Target="../slideLayouts/slideLayout218.xml"/><Relationship Id="rId5" Type="http://schemas.openxmlformats.org/officeDocument/2006/relationships/slideLayout" Target="../slideLayouts/slideLayout196.xml"/><Relationship Id="rId6" Type="http://schemas.openxmlformats.org/officeDocument/2006/relationships/slideLayout" Target="../slideLayouts/slideLayout197.xml"/><Relationship Id="rId29" Type="http://schemas.openxmlformats.org/officeDocument/2006/relationships/slideLayout" Target="../slideLayouts/slideLayout220.xml"/><Relationship Id="rId7" Type="http://schemas.openxmlformats.org/officeDocument/2006/relationships/slideLayout" Target="../slideLayouts/slideLayout198.xml"/><Relationship Id="rId8" Type="http://schemas.openxmlformats.org/officeDocument/2006/relationships/slideLayout" Target="../slideLayouts/slideLayout199.xml"/><Relationship Id="rId31" Type="http://schemas.openxmlformats.org/officeDocument/2006/relationships/slideLayout" Target="../slideLayouts/slideLayout222.xml"/><Relationship Id="rId30" Type="http://schemas.openxmlformats.org/officeDocument/2006/relationships/slideLayout" Target="../slideLayouts/slideLayout221.xml"/><Relationship Id="rId11" Type="http://schemas.openxmlformats.org/officeDocument/2006/relationships/slideLayout" Target="../slideLayouts/slideLayout202.xml"/><Relationship Id="rId33" Type="http://schemas.openxmlformats.org/officeDocument/2006/relationships/slideLayout" Target="../slideLayouts/slideLayout224.xml"/><Relationship Id="rId10" Type="http://schemas.openxmlformats.org/officeDocument/2006/relationships/slideLayout" Target="../slideLayouts/slideLayout201.xml"/><Relationship Id="rId32" Type="http://schemas.openxmlformats.org/officeDocument/2006/relationships/slideLayout" Target="../slideLayouts/slideLayout223.xml"/><Relationship Id="rId13" Type="http://schemas.openxmlformats.org/officeDocument/2006/relationships/slideLayout" Target="../slideLayouts/slideLayout204.xml"/><Relationship Id="rId35" Type="http://schemas.openxmlformats.org/officeDocument/2006/relationships/slideLayout" Target="../slideLayouts/slideLayout226.xml"/><Relationship Id="rId12" Type="http://schemas.openxmlformats.org/officeDocument/2006/relationships/slideLayout" Target="../slideLayouts/slideLayout203.xml"/><Relationship Id="rId34" Type="http://schemas.openxmlformats.org/officeDocument/2006/relationships/slideLayout" Target="../slideLayouts/slideLayout225.xml"/><Relationship Id="rId15" Type="http://schemas.openxmlformats.org/officeDocument/2006/relationships/slideLayout" Target="../slideLayouts/slideLayout206.xml"/><Relationship Id="rId37" Type="http://schemas.openxmlformats.org/officeDocument/2006/relationships/theme" Target="../theme/theme3.xml"/><Relationship Id="rId14" Type="http://schemas.openxmlformats.org/officeDocument/2006/relationships/slideLayout" Target="../slideLayouts/slideLayout205.xml"/><Relationship Id="rId36" Type="http://schemas.openxmlformats.org/officeDocument/2006/relationships/slideLayout" Target="../slideLayouts/slideLayout227.xml"/><Relationship Id="rId17" Type="http://schemas.openxmlformats.org/officeDocument/2006/relationships/slideLayout" Target="../slideLayouts/slideLayout208.xml"/><Relationship Id="rId16" Type="http://schemas.openxmlformats.org/officeDocument/2006/relationships/slideLayout" Target="../slideLayouts/slideLayout207.xml"/><Relationship Id="rId19" Type="http://schemas.openxmlformats.org/officeDocument/2006/relationships/slideLayout" Target="../slideLayouts/slideLayout210.xml"/><Relationship Id="rId18" Type="http://schemas.openxmlformats.org/officeDocument/2006/relationships/slideLayout" Target="../slideLayouts/slideLayout209.xml"/></Relationships>
</file>

<file path=ppt/slideMasters/_rels/slideMaster8.xml.rels><?xml version="1.0" encoding="UTF-8" standalone="yes"?><Relationships xmlns="http://schemas.openxmlformats.org/package/2006/relationships"><Relationship Id="rId20" Type="http://schemas.openxmlformats.org/officeDocument/2006/relationships/slideLayout" Target="../slideLayouts/slideLayout247.xml"/><Relationship Id="rId22" Type="http://schemas.openxmlformats.org/officeDocument/2006/relationships/slideLayout" Target="../slideLayouts/slideLayout249.xml"/><Relationship Id="rId21" Type="http://schemas.openxmlformats.org/officeDocument/2006/relationships/slideLayout" Target="../slideLayouts/slideLayout248.xml"/><Relationship Id="rId24" Type="http://schemas.openxmlformats.org/officeDocument/2006/relationships/slideLayout" Target="../slideLayouts/slideLayout251.xml"/><Relationship Id="rId23" Type="http://schemas.openxmlformats.org/officeDocument/2006/relationships/slideLayout" Target="../slideLayouts/slideLayout250.xml"/><Relationship Id="rId1" Type="http://schemas.openxmlformats.org/officeDocument/2006/relationships/slideLayout" Target="../slideLayouts/slideLayout228.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26" Type="http://schemas.openxmlformats.org/officeDocument/2006/relationships/slideLayout" Target="../slideLayouts/slideLayout253.xml"/><Relationship Id="rId25" Type="http://schemas.openxmlformats.org/officeDocument/2006/relationships/slideLayout" Target="../slideLayouts/slideLayout252.xml"/><Relationship Id="rId28" Type="http://schemas.openxmlformats.org/officeDocument/2006/relationships/slideLayout" Target="../slideLayouts/slideLayout255.xml"/><Relationship Id="rId27" Type="http://schemas.openxmlformats.org/officeDocument/2006/relationships/slideLayout" Target="../slideLayouts/slideLayout254.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29" Type="http://schemas.openxmlformats.org/officeDocument/2006/relationships/slideLayout" Target="../slideLayouts/slideLayout256.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31" Type="http://schemas.openxmlformats.org/officeDocument/2006/relationships/slideLayout" Target="../slideLayouts/slideLayout258.xml"/><Relationship Id="rId30" Type="http://schemas.openxmlformats.org/officeDocument/2006/relationships/slideLayout" Target="../slideLayouts/slideLayout257.xml"/><Relationship Id="rId11" Type="http://schemas.openxmlformats.org/officeDocument/2006/relationships/slideLayout" Target="../slideLayouts/slideLayout238.xml"/><Relationship Id="rId33" Type="http://schemas.openxmlformats.org/officeDocument/2006/relationships/slideLayout" Target="../slideLayouts/slideLayout260.xml"/><Relationship Id="rId10" Type="http://schemas.openxmlformats.org/officeDocument/2006/relationships/slideLayout" Target="../slideLayouts/slideLayout237.xml"/><Relationship Id="rId32" Type="http://schemas.openxmlformats.org/officeDocument/2006/relationships/slideLayout" Target="../slideLayouts/slideLayout259.xml"/><Relationship Id="rId13" Type="http://schemas.openxmlformats.org/officeDocument/2006/relationships/slideLayout" Target="../slideLayouts/slideLayout240.xml"/><Relationship Id="rId35" Type="http://schemas.openxmlformats.org/officeDocument/2006/relationships/slideLayout" Target="../slideLayouts/slideLayout262.xml"/><Relationship Id="rId12" Type="http://schemas.openxmlformats.org/officeDocument/2006/relationships/slideLayout" Target="../slideLayouts/slideLayout239.xml"/><Relationship Id="rId34" Type="http://schemas.openxmlformats.org/officeDocument/2006/relationships/slideLayout" Target="../slideLayouts/slideLayout261.xml"/><Relationship Id="rId15" Type="http://schemas.openxmlformats.org/officeDocument/2006/relationships/slideLayout" Target="../slideLayouts/slideLayout242.xml"/><Relationship Id="rId37" Type="http://schemas.openxmlformats.org/officeDocument/2006/relationships/theme" Target="../theme/theme9.xml"/><Relationship Id="rId14" Type="http://schemas.openxmlformats.org/officeDocument/2006/relationships/slideLayout" Target="../slideLayouts/slideLayout241.xml"/><Relationship Id="rId36" Type="http://schemas.openxmlformats.org/officeDocument/2006/relationships/slideLayout" Target="../slideLayouts/slideLayout263.xml"/><Relationship Id="rId17" Type="http://schemas.openxmlformats.org/officeDocument/2006/relationships/slideLayout" Target="../slideLayouts/slideLayout244.xml"/><Relationship Id="rId16" Type="http://schemas.openxmlformats.org/officeDocument/2006/relationships/slideLayout" Target="../slideLayouts/slideLayout243.xml"/><Relationship Id="rId19" Type="http://schemas.openxmlformats.org/officeDocument/2006/relationships/slideLayout" Target="../slideLayouts/slideLayout246.xml"/><Relationship Id="rId18" Type="http://schemas.openxmlformats.org/officeDocument/2006/relationships/slideLayout" Target="../slideLayouts/slideLayout245.xml"/></Relationships>
</file>

<file path=ppt/slideMasters/_rels/slideMaster9.xml.rels><?xml version="1.0" encoding="UTF-8" standalone="yes"?><Relationships xmlns="http://schemas.openxmlformats.org/package/2006/relationships"><Relationship Id="rId20" Type="http://schemas.openxmlformats.org/officeDocument/2006/relationships/slideLayout" Target="../slideLayouts/slideLayout283.xml"/><Relationship Id="rId22" Type="http://schemas.openxmlformats.org/officeDocument/2006/relationships/slideLayout" Target="../slideLayouts/slideLayout285.xml"/><Relationship Id="rId21" Type="http://schemas.openxmlformats.org/officeDocument/2006/relationships/slideLayout" Target="../slideLayouts/slideLayout284.xml"/><Relationship Id="rId24" Type="http://schemas.openxmlformats.org/officeDocument/2006/relationships/slideLayout" Target="../slideLayouts/slideLayout287.xml"/><Relationship Id="rId23" Type="http://schemas.openxmlformats.org/officeDocument/2006/relationships/slideLayout" Target="../slideLayouts/slideLayout286.xml"/><Relationship Id="rId1" Type="http://schemas.openxmlformats.org/officeDocument/2006/relationships/slideLayout" Target="../slideLayouts/slideLayout264.xml"/><Relationship Id="rId2" Type="http://schemas.openxmlformats.org/officeDocument/2006/relationships/slideLayout" Target="../slideLayouts/slideLayout265.xml"/><Relationship Id="rId3" Type="http://schemas.openxmlformats.org/officeDocument/2006/relationships/slideLayout" Target="../slideLayouts/slideLayout266.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26" Type="http://schemas.openxmlformats.org/officeDocument/2006/relationships/slideLayout" Target="../slideLayouts/slideLayout289.xml"/><Relationship Id="rId25" Type="http://schemas.openxmlformats.org/officeDocument/2006/relationships/slideLayout" Target="../slideLayouts/slideLayout288.xml"/><Relationship Id="rId28" Type="http://schemas.openxmlformats.org/officeDocument/2006/relationships/slideLayout" Target="../slideLayouts/slideLayout291.xml"/><Relationship Id="rId27" Type="http://schemas.openxmlformats.org/officeDocument/2006/relationships/slideLayout" Target="../slideLayouts/slideLayout290.xml"/><Relationship Id="rId5" Type="http://schemas.openxmlformats.org/officeDocument/2006/relationships/slideLayout" Target="../slideLayouts/slideLayout268.xml"/><Relationship Id="rId6" Type="http://schemas.openxmlformats.org/officeDocument/2006/relationships/slideLayout" Target="../slideLayouts/slideLayout269.xml"/><Relationship Id="rId29" Type="http://schemas.openxmlformats.org/officeDocument/2006/relationships/slideLayout" Target="../slideLayouts/slideLayout292.xml"/><Relationship Id="rId7" Type="http://schemas.openxmlformats.org/officeDocument/2006/relationships/slideLayout" Target="../slideLayouts/slideLayout270.xml"/><Relationship Id="rId8" Type="http://schemas.openxmlformats.org/officeDocument/2006/relationships/slideLayout" Target="../slideLayouts/slideLayout271.xml"/><Relationship Id="rId31" Type="http://schemas.openxmlformats.org/officeDocument/2006/relationships/slideLayout" Target="../slideLayouts/slideLayout294.xml"/><Relationship Id="rId30" Type="http://schemas.openxmlformats.org/officeDocument/2006/relationships/slideLayout" Target="../slideLayouts/slideLayout293.xml"/><Relationship Id="rId11" Type="http://schemas.openxmlformats.org/officeDocument/2006/relationships/slideLayout" Target="../slideLayouts/slideLayout274.xml"/><Relationship Id="rId33" Type="http://schemas.openxmlformats.org/officeDocument/2006/relationships/slideLayout" Target="../slideLayouts/slideLayout296.xml"/><Relationship Id="rId10" Type="http://schemas.openxmlformats.org/officeDocument/2006/relationships/slideLayout" Target="../slideLayouts/slideLayout273.xml"/><Relationship Id="rId32" Type="http://schemas.openxmlformats.org/officeDocument/2006/relationships/slideLayout" Target="../slideLayouts/slideLayout295.xml"/><Relationship Id="rId13" Type="http://schemas.openxmlformats.org/officeDocument/2006/relationships/slideLayout" Target="../slideLayouts/slideLayout276.xml"/><Relationship Id="rId35" Type="http://schemas.openxmlformats.org/officeDocument/2006/relationships/slideLayout" Target="../slideLayouts/slideLayout298.xml"/><Relationship Id="rId12" Type="http://schemas.openxmlformats.org/officeDocument/2006/relationships/slideLayout" Target="../slideLayouts/slideLayout275.xml"/><Relationship Id="rId34" Type="http://schemas.openxmlformats.org/officeDocument/2006/relationships/slideLayout" Target="../slideLayouts/slideLayout297.xml"/><Relationship Id="rId15" Type="http://schemas.openxmlformats.org/officeDocument/2006/relationships/slideLayout" Target="../slideLayouts/slideLayout278.xml"/><Relationship Id="rId37" Type="http://schemas.openxmlformats.org/officeDocument/2006/relationships/theme" Target="../theme/theme5.xml"/><Relationship Id="rId14" Type="http://schemas.openxmlformats.org/officeDocument/2006/relationships/slideLayout" Target="../slideLayouts/slideLayout277.xml"/><Relationship Id="rId36" Type="http://schemas.openxmlformats.org/officeDocument/2006/relationships/slideLayout" Target="../slideLayouts/slideLayout299.xml"/><Relationship Id="rId17" Type="http://schemas.openxmlformats.org/officeDocument/2006/relationships/slideLayout" Target="../slideLayouts/slideLayout280.xml"/><Relationship Id="rId16" Type="http://schemas.openxmlformats.org/officeDocument/2006/relationships/slideLayout" Target="../slideLayouts/slideLayout279.xml"/><Relationship Id="rId19" Type="http://schemas.openxmlformats.org/officeDocument/2006/relationships/slideLayout" Target="../slideLayouts/slideLayout282.xml"/><Relationship Id="rId18" Type="http://schemas.openxmlformats.org/officeDocument/2006/relationships/slideLayout" Target="../slideLayouts/slideLayout28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8786" name="Shape 8786"/>
        <p:cNvGrpSpPr/>
        <p:nvPr/>
      </p:nvGrpSpPr>
      <p:grpSpPr>
        <a:xfrm>
          <a:off x="0" y="0"/>
          <a:ext cx="0" cy="0"/>
          <a:chOff x="0" y="0"/>
          <a:chExt cx="0" cy="0"/>
        </a:xfrm>
      </p:grpSpPr>
      <p:sp>
        <p:nvSpPr>
          <p:cNvPr id="8787" name="Google Shape;8787;p30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8788" name="Google Shape;8788;p309"/>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 id="2147483960" r:id="rId14"/>
    <p:sldLayoutId id="2147483961" r:id="rId15"/>
    <p:sldLayoutId id="2147483962" r:id="rId16"/>
    <p:sldLayoutId id="2147483963" r:id="rId17"/>
    <p:sldLayoutId id="2147483964" r:id="rId18"/>
    <p:sldLayoutId id="2147483965" r:id="rId19"/>
    <p:sldLayoutId id="2147483966" r:id="rId20"/>
    <p:sldLayoutId id="2147483967" r:id="rId21"/>
    <p:sldLayoutId id="2147483968" r:id="rId22"/>
    <p:sldLayoutId id="2147483969" r:id="rId23"/>
    <p:sldLayoutId id="2147483970" r:id="rId24"/>
    <p:sldLayoutId id="2147483971" r:id="rId25"/>
    <p:sldLayoutId id="2147483972" r:id="rId26"/>
    <p:sldLayoutId id="2147483973" r:id="rId27"/>
    <p:sldLayoutId id="2147483974" r:id="rId28"/>
    <p:sldLayoutId id="2147483975" r:id="rId29"/>
    <p:sldLayoutId id="2147483976" r:id="rId30"/>
    <p:sldLayoutId id="2147483977" r:id="rId31"/>
    <p:sldLayoutId id="2147483978" r:id="rId32"/>
    <p:sldLayoutId id="2147483979" r:id="rId33"/>
    <p:sldLayoutId id="2147483980" r:id="rId34"/>
    <p:sldLayoutId id="2147483981" r:id="rId35"/>
    <p:sldLayoutId id="2147483982"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9878" name="Shape 9878"/>
        <p:cNvGrpSpPr/>
        <p:nvPr/>
      </p:nvGrpSpPr>
      <p:grpSpPr>
        <a:xfrm>
          <a:off x="0" y="0"/>
          <a:ext cx="0" cy="0"/>
          <a:chOff x="0" y="0"/>
          <a:chExt cx="0" cy="0"/>
        </a:xfrm>
      </p:grpSpPr>
      <p:sp>
        <p:nvSpPr>
          <p:cNvPr id="9879" name="Google Shape;9879;p34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9880" name="Google Shape;9880;p346"/>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 id="2147483995" r:id="rId13"/>
    <p:sldLayoutId id="2147483996" r:id="rId14"/>
    <p:sldLayoutId id="2147483997" r:id="rId15"/>
    <p:sldLayoutId id="2147483998" r:id="rId16"/>
    <p:sldLayoutId id="2147483999" r:id="rId17"/>
    <p:sldLayoutId id="2147484000" r:id="rId18"/>
    <p:sldLayoutId id="2147484001" r:id="rId19"/>
    <p:sldLayoutId id="2147484002" r:id="rId20"/>
    <p:sldLayoutId id="2147484003" r:id="rId21"/>
    <p:sldLayoutId id="2147484004" r:id="rId22"/>
    <p:sldLayoutId id="2147484005" r:id="rId23"/>
    <p:sldLayoutId id="2147484006" r:id="rId24"/>
    <p:sldLayoutId id="2147484007" r:id="rId25"/>
    <p:sldLayoutId id="2147484008" r:id="rId26"/>
    <p:sldLayoutId id="2147484009" r:id="rId27"/>
    <p:sldLayoutId id="2147484010" r:id="rId28"/>
    <p:sldLayoutId id="2147484011" r:id="rId29"/>
    <p:sldLayoutId id="2147484012" r:id="rId30"/>
    <p:sldLayoutId id="2147484013" r:id="rId31"/>
    <p:sldLayoutId id="2147484014" r:id="rId32"/>
    <p:sldLayoutId id="2147484015" r:id="rId33"/>
    <p:sldLayoutId id="2147484016" r:id="rId34"/>
    <p:sldLayoutId id="2147484017" r:id="rId35"/>
    <p:sldLayoutId id="2147484018"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10970" name="Shape 10970"/>
        <p:cNvGrpSpPr/>
        <p:nvPr/>
      </p:nvGrpSpPr>
      <p:grpSpPr>
        <a:xfrm>
          <a:off x="0" y="0"/>
          <a:ext cx="0" cy="0"/>
          <a:chOff x="0" y="0"/>
          <a:chExt cx="0" cy="0"/>
        </a:xfrm>
      </p:grpSpPr>
      <p:sp>
        <p:nvSpPr>
          <p:cNvPr id="10971" name="Google Shape;10971;p38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0972" name="Google Shape;10972;p383"/>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 id="2147484030" r:id="rId12"/>
    <p:sldLayoutId id="2147484031" r:id="rId13"/>
    <p:sldLayoutId id="2147484032" r:id="rId14"/>
    <p:sldLayoutId id="2147484033" r:id="rId15"/>
    <p:sldLayoutId id="2147484034" r:id="rId16"/>
    <p:sldLayoutId id="2147484035" r:id="rId17"/>
    <p:sldLayoutId id="2147484036" r:id="rId18"/>
    <p:sldLayoutId id="2147484037" r:id="rId19"/>
    <p:sldLayoutId id="2147484038" r:id="rId20"/>
    <p:sldLayoutId id="2147484039" r:id="rId21"/>
    <p:sldLayoutId id="2147484040" r:id="rId22"/>
    <p:sldLayoutId id="2147484041" r:id="rId23"/>
    <p:sldLayoutId id="2147484042" r:id="rId24"/>
    <p:sldLayoutId id="2147484043" r:id="rId25"/>
    <p:sldLayoutId id="2147484044" r:id="rId26"/>
    <p:sldLayoutId id="2147484045" r:id="rId27"/>
    <p:sldLayoutId id="2147484046" r:id="rId28"/>
    <p:sldLayoutId id="2147484047" r:id="rId29"/>
    <p:sldLayoutId id="2147484048" r:id="rId30"/>
    <p:sldLayoutId id="2147484049" r:id="rId31"/>
    <p:sldLayoutId id="2147484050" r:id="rId32"/>
    <p:sldLayoutId id="2147484051" r:id="rId33"/>
    <p:sldLayoutId id="2147484052" r:id="rId34"/>
    <p:sldLayoutId id="2147484053" r:id="rId35"/>
    <p:sldLayoutId id="214748405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1142" name="Shape 1142"/>
        <p:cNvGrpSpPr/>
        <p:nvPr/>
      </p:nvGrpSpPr>
      <p:grpSpPr>
        <a:xfrm>
          <a:off x="0" y="0"/>
          <a:ext cx="0" cy="0"/>
          <a:chOff x="0" y="0"/>
          <a:chExt cx="0" cy="0"/>
        </a:xfrm>
      </p:grpSpPr>
      <p:sp>
        <p:nvSpPr>
          <p:cNvPr id="1143" name="Google Shape;1143;p50"/>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144" name="Google Shape;1144;p50"/>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2234" name="Shape 2234"/>
        <p:cNvGrpSpPr/>
        <p:nvPr/>
      </p:nvGrpSpPr>
      <p:grpSpPr>
        <a:xfrm>
          <a:off x="0" y="0"/>
          <a:ext cx="0" cy="0"/>
          <a:chOff x="0" y="0"/>
          <a:chExt cx="0" cy="0"/>
        </a:xfrm>
      </p:grpSpPr>
      <p:sp>
        <p:nvSpPr>
          <p:cNvPr id="2235" name="Google Shape;2235;p8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236" name="Google Shape;2236;p87"/>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 id="2147483744" r:id="rId14"/>
    <p:sldLayoutId id="2147483745" r:id="rId15"/>
    <p:sldLayoutId id="2147483746" r:id="rId16"/>
    <p:sldLayoutId id="2147483747" r:id="rId17"/>
    <p:sldLayoutId id="2147483748" r:id="rId18"/>
    <p:sldLayoutId id="2147483749" r:id="rId19"/>
    <p:sldLayoutId id="2147483750" r:id="rId20"/>
    <p:sldLayoutId id="2147483751" r:id="rId21"/>
    <p:sldLayoutId id="2147483752" r:id="rId22"/>
    <p:sldLayoutId id="2147483753" r:id="rId23"/>
    <p:sldLayoutId id="2147483754" r:id="rId24"/>
    <p:sldLayoutId id="2147483755" r:id="rId25"/>
    <p:sldLayoutId id="2147483756" r:id="rId26"/>
    <p:sldLayoutId id="2147483757" r:id="rId27"/>
    <p:sldLayoutId id="2147483758" r:id="rId28"/>
    <p:sldLayoutId id="2147483759" r:id="rId29"/>
    <p:sldLayoutId id="2147483760" r:id="rId30"/>
    <p:sldLayoutId id="2147483761" r:id="rId31"/>
    <p:sldLayoutId id="2147483762" r:id="rId32"/>
    <p:sldLayoutId id="2147483763" r:id="rId33"/>
    <p:sldLayoutId id="2147483764" r:id="rId34"/>
    <p:sldLayoutId id="2147483765" r:id="rId35"/>
    <p:sldLayoutId id="2147483766"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3326" name="Shape 3326"/>
        <p:cNvGrpSpPr/>
        <p:nvPr/>
      </p:nvGrpSpPr>
      <p:grpSpPr>
        <a:xfrm>
          <a:off x="0" y="0"/>
          <a:ext cx="0" cy="0"/>
          <a:chOff x="0" y="0"/>
          <a:chExt cx="0" cy="0"/>
        </a:xfrm>
      </p:grpSpPr>
      <p:sp>
        <p:nvSpPr>
          <p:cNvPr id="3327" name="Google Shape;3327;p12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328" name="Google Shape;3328;p124"/>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 id="2147483780" r:id="rId14"/>
    <p:sldLayoutId id="2147483781" r:id="rId15"/>
    <p:sldLayoutId id="2147483782" r:id="rId16"/>
    <p:sldLayoutId id="2147483783" r:id="rId17"/>
    <p:sldLayoutId id="2147483784" r:id="rId18"/>
    <p:sldLayoutId id="2147483785" r:id="rId19"/>
    <p:sldLayoutId id="2147483786" r:id="rId20"/>
    <p:sldLayoutId id="2147483787" r:id="rId21"/>
    <p:sldLayoutId id="2147483788" r:id="rId22"/>
    <p:sldLayoutId id="2147483789" r:id="rId23"/>
    <p:sldLayoutId id="2147483790" r:id="rId24"/>
    <p:sldLayoutId id="2147483791" r:id="rId25"/>
    <p:sldLayoutId id="2147483792" r:id="rId26"/>
    <p:sldLayoutId id="2147483793" r:id="rId27"/>
    <p:sldLayoutId id="2147483794" r:id="rId28"/>
    <p:sldLayoutId id="2147483795" r:id="rId29"/>
    <p:sldLayoutId id="2147483796" r:id="rId30"/>
    <p:sldLayoutId id="2147483797" r:id="rId31"/>
    <p:sldLayoutId id="2147483798" r:id="rId32"/>
    <p:sldLayoutId id="2147483799" r:id="rId33"/>
    <p:sldLayoutId id="2147483800" r:id="rId34"/>
    <p:sldLayoutId id="2147483801" r:id="rId35"/>
    <p:sldLayoutId id="2147483802"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4418" name="Shape 4418"/>
        <p:cNvGrpSpPr/>
        <p:nvPr/>
      </p:nvGrpSpPr>
      <p:grpSpPr>
        <a:xfrm>
          <a:off x="0" y="0"/>
          <a:ext cx="0" cy="0"/>
          <a:chOff x="0" y="0"/>
          <a:chExt cx="0" cy="0"/>
        </a:xfrm>
      </p:grpSpPr>
      <p:sp>
        <p:nvSpPr>
          <p:cNvPr id="4419" name="Google Shape;4419;p16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4420" name="Google Shape;4420;p161"/>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29" r:id="rId27"/>
    <p:sldLayoutId id="2147483830" r:id="rId28"/>
    <p:sldLayoutId id="2147483831" r:id="rId29"/>
    <p:sldLayoutId id="2147483832" r:id="rId30"/>
    <p:sldLayoutId id="2147483833" r:id="rId31"/>
    <p:sldLayoutId id="2147483834" r:id="rId32"/>
    <p:sldLayoutId id="2147483835" r:id="rId33"/>
    <p:sldLayoutId id="2147483836" r:id="rId34"/>
    <p:sldLayoutId id="2147483837" r:id="rId35"/>
    <p:sldLayoutId id="2147483838"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510" name="Shape 5510"/>
        <p:cNvGrpSpPr/>
        <p:nvPr/>
      </p:nvGrpSpPr>
      <p:grpSpPr>
        <a:xfrm>
          <a:off x="0" y="0"/>
          <a:ext cx="0" cy="0"/>
          <a:chOff x="0" y="0"/>
          <a:chExt cx="0" cy="0"/>
        </a:xfrm>
      </p:grpSpPr>
      <p:sp>
        <p:nvSpPr>
          <p:cNvPr id="5511" name="Google Shape;5511;p19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512" name="Google Shape;5512;p198"/>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58" r:id="rId20"/>
    <p:sldLayoutId id="2147483859" r:id="rId21"/>
    <p:sldLayoutId id="2147483860" r:id="rId22"/>
    <p:sldLayoutId id="2147483861" r:id="rId23"/>
    <p:sldLayoutId id="2147483862" r:id="rId24"/>
    <p:sldLayoutId id="2147483863" r:id="rId25"/>
    <p:sldLayoutId id="2147483864" r:id="rId26"/>
    <p:sldLayoutId id="2147483865" r:id="rId27"/>
    <p:sldLayoutId id="2147483866" r:id="rId28"/>
    <p:sldLayoutId id="2147483867" r:id="rId29"/>
    <p:sldLayoutId id="2147483868" r:id="rId30"/>
    <p:sldLayoutId id="2147483869" r:id="rId31"/>
    <p:sldLayoutId id="2147483870" r:id="rId32"/>
    <p:sldLayoutId id="2147483871" r:id="rId33"/>
    <p:sldLayoutId id="2147483872" r:id="rId34"/>
    <p:sldLayoutId id="2147483873" r:id="rId35"/>
    <p:sldLayoutId id="214748387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6602" name="Shape 6602"/>
        <p:cNvGrpSpPr/>
        <p:nvPr/>
      </p:nvGrpSpPr>
      <p:grpSpPr>
        <a:xfrm>
          <a:off x="0" y="0"/>
          <a:ext cx="0" cy="0"/>
          <a:chOff x="0" y="0"/>
          <a:chExt cx="0" cy="0"/>
        </a:xfrm>
      </p:grpSpPr>
      <p:sp>
        <p:nvSpPr>
          <p:cNvPr id="6603" name="Google Shape;6603;p23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6604" name="Google Shape;6604;p235"/>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 id="2147483886" r:id="rId12"/>
    <p:sldLayoutId id="2147483887" r:id="rId13"/>
    <p:sldLayoutId id="2147483888" r:id="rId14"/>
    <p:sldLayoutId id="2147483889" r:id="rId15"/>
    <p:sldLayoutId id="2147483890" r:id="rId16"/>
    <p:sldLayoutId id="2147483891" r:id="rId17"/>
    <p:sldLayoutId id="2147483892" r:id="rId18"/>
    <p:sldLayoutId id="2147483893" r:id="rId19"/>
    <p:sldLayoutId id="2147483894" r:id="rId20"/>
    <p:sldLayoutId id="2147483895" r:id="rId21"/>
    <p:sldLayoutId id="2147483896" r:id="rId22"/>
    <p:sldLayoutId id="2147483897" r:id="rId23"/>
    <p:sldLayoutId id="2147483898" r:id="rId24"/>
    <p:sldLayoutId id="2147483899" r:id="rId25"/>
    <p:sldLayoutId id="2147483900" r:id="rId26"/>
    <p:sldLayoutId id="2147483901" r:id="rId27"/>
    <p:sldLayoutId id="2147483902" r:id="rId28"/>
    <p:sldLayoutId id="2147483903" r:id="rId29"/>
    <p:sldLayoutId id="2147483904" r:id="rId30"/>
    <p:sldLayoutId id="2147483905" r:id="rId31"/>
    <p:sldLayoutId id="2147483906" r:id="rId32"/>
    <p:sldLayoutId id="2147483907" r:id="rId33"/>
    <p:sldLayoutId id="2147483908" r:id="rId34"/>
    <p:sldLayoutId id="2147483909" r:id="rId35"/>
    <p:sldLayoutId id="2147483910"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7694" name="Shape 7694"/>
        <p:cNvGrpSpPr/>
        <p:nvPr/>
      </p:nvGrpSpPr>
      <p:grpSpPr>
        <a:xfrm>
          <a:off x="0" y="0"/>
          <a:ext cx="0" cy="0"/>
          <a:chOff x="0" y="0"/>
          <a:chExt cx="0" cy="0"/>
        </a:xfrm>
      </p:grpSpPr>
      <p:sp>
        <p:nvSpPr>
          <p:cNvPr id="7695" name="Google Shape;7695;p272"/>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696" name="Google Shape;7696;p272"/>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 id="2147483923" r:id="rId13"/>
    <p:sldLayoutId id="2147483924" r:id="rId14"/>
    <p:sldLayoutId id="2147483925" r:id="rId15"/>
    <p:sldLayoutId id="2147483926" r:id="rId16"/>
    <p:sldLayoutId id="2147483927" r:id="rId17"/>
    <p:sldLayoutId id="2147483928" r:id="rId18"/>
    <p:sldLayoutId id="2147483929" r:id="rId19"/>
    <p:sldLayoutId id="2147483930" r:id="rId20"/>
    <p:sldLayoutId id="2147483931" r:id="rId21"/>
    <p:sldLayoutId id="2147483932" r:id="rId22"/>
    <p:sldLayoutId id="2147483933" r:id="rId23"/>
    <p:sldLayoutId id="2147483934" r:id="rId24"/>
    <p:sldLayoutId id="2147483935" r:id="rId25"/>
    <p:sldLayoutId id="2147483936" r:id="rId26"/>
    <p:sldLayoutId id="2147483937" r:id="rId27"/>
    <p:sldLayoutId id="2147483938" r:id="rId28"/>
    <p:sldLayoutId id="2147483939" r:id="rId29"/>
    <p:sldLayoutId id="2147483940" r:id="rId30"/>
    <p:sldLayoutId id="2147483941" r:id="rId31"/>
    <p:sldLayoutId id="2147483942" r:id="rId32"/>
    <p:sldLayoutId id="2147483943" r:id="rId33"/>
    <p:sldLayoutId id="2147483944" r:id="rId34"/>
    <p:sldLayoutId id="2147483945" r:id="rId35"/>
    <p:sldLayoutId id="2147483946"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7.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63.xml"/><Relationship Id="rId2" Type="http://schemas.openxmlformats.org/officeDocument/2006/relationships/notesSlide" Target="../notesSlides/notesSlide10.xml"/><Relationship Id="rId3" Type="http://schemas.openxmlformats.org/officeDocument/2006/relationships/image" Target="../media/image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97.xml"/><Relationship Id="rId2" Type="http://schemas.openxmlformats.org/officeDocument/2006/relationships/notesSlide" Target="../notesSlides/notesSlide11.xml"/><Relationship Id="rId3" Type="http://schemas.openxmlformats.org/officeDocument/2006/relationships/image" Target="../media/image7.png"/><Relationship Id="rId4" Type="http://schemas.openxmlformats.org/officeDocument/2006/relationships/image" Target="../media/image6.jpg"/><Relationship Id="rId5" Type="http://schemas.openxmlformats.org/officeDocument/2006/relationships/image" Target="../media/image3.jpg"/><Relationship Id="rId6" Type="http://schemas.openxmlformats.org/officeDocument/2006/relationships/hyperlink" Target="https://bathastronomers.org.uk/contact/"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8.xml"/><Relationship Id="rId2" Type="http://schemas.openxmlformats.org/officeDocument/2006/relationships/notesSlide" Target="../notesSlides/notesSlide12.xml"/><Relationship Id="rId3" Type="http://schemas.openxmlformats.org/officeDocument/2006/relationships/image" Target="../media/image5.jpg"/><Relationship Id="rId4" Type="http://schemas.openxmlformats.org/officeDocument/2006/relationships/hyperlink" Target="https://docs.google.com/document/d/1OxBezvB3PlnG7_fnLckUNJo-pAv5mfBrP33AjHZKyH4/edit?usp=sharing" TargetMode="External"/><Relationship Id="rId5" Type="http://schemas.openxmlformats.org/officeDocument/2006/relationships/hyperlink" Target="https://skymaps.com/downloads.html" TargetMode="External"/><Relationship Id="rId6"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3.xml"/><Relationship Id="rId3" Type="http://schemas.openxmlformats.org/officeDocument/2006/relationships/image" Target="../media/image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2.xml"/><Relationship Id="rId3" Type="http://schemas.openxmlformats.org/officeDocument/2006/relationships/hyperlink" Target="https://www.freepik.com/free-vector/flat-design-australia-day_11522595.htm/?utm_source=slidesgo_template&amp;utm_medium=referral-link&amp;utm_campaign=sg_resources&amp;utm_content=freepik" TargetMode="External"/><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3.xml"/><Relationship Id="rId3" Type="http://schemas.openxmlformats.org/officeDocument/2006/relationships/hyperlink" Target="https://www.freepik.com/free-vector/flat-design-australia-day_11522595.htm/?utm_source=slidesgo_template&amp;utm_medium=referral-link&amp;utm_campaign=sg_resources&amp;utm_content=freepik" TargetMode="External"/><Relationship Id="rId4" Type="http://schemas.openxmlformats.org/officeDocument/2006/relationships/hyperlink" Target="https://www.freepik.com/free-vector/flat-design-australia-day_11522595.htm/?utm_source=slidesgo_template&amp;utm_medium=referral-link&amp;utm_campaign=sg_resources&amp;utm_content=freepik" TargetMode="External"/><Relationship Id="rId5"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4.xml"/><Relationship Id="rId2" Type="http://schemas.openxmlformats.org/officeDocument/2006/relationships/notesSlide" Target="../notesSlides/notesSlide4.xml"/><Relationship Id="rId3"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5.xml"/><Relationship Id="rId2" Type="http://schemas.openxmlformats.org/officeDocument/2006/relationships/notesSlide" Target="../notesSlides/notesSlide5.xml"/><Relationship Id="rId3" Type="http://schemas.openxmlformats.org/officeDocument/2006/relationships/hyperlink" Target="https://kids.britannica.com/students/article/field-glasses-and-binoculars/274307" TargetMode="External"/><Relationship Id="rId4" Type="http://schemas.openxmlformats.org/officeDocument/2006/relationships/image" Target="../media/image4.png"/><Relationship Id="rId5" Type="http://schemas.openxmlformats.org/officeDocument/2006/relationships/image" Target="../media/image2.png"/><Relationship Id="rId6"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7.xml"/><Relationship Id="rId2" Type="http://schemas.openxmlformats.org/officeDocument/2006/relationships/notesSlide" Target="../notesSlides/notesSlide6.xml"/><Relationship Id="rId3" Type="http://schemas.openxmlformats.org/officeDocument/2006/relationships/image" Target="../media/image1.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notesSlide" Target="../notesSlides/notesSlide7.xml"/><Relationship Id="rId3" Type="http://schemas.openxmlformats.org/officeDocument/2006/relationships/image" Target="../media/image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82.xml"/><Relationship Id="rId2" Type="http://schemas.openxmlformats.org/officeDocument/2006/relationships/notesSlide" Target="../notesSlides/notesSlide8.xml"/><Relationship Id="rId3" Type="http://schemas.openxmlformats.org/officeDocument/2006/relationships/image" Target="../media/image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8.xml"/><Relationship Id="rId2" Type="http://schemas.openxmlformats.org/officeDocument/2006/relationships/notesSlide" Target="../notesSlides/notesSlide9.xml"/><Relationship Id="rId3" Type="http://schemas.openxmlformats.org/officeDocument/2006/relationships/comments" Target="../comments/comment1.xml"/><Relationship Id="rId4" Type="http://schemas.openxmlformats.org/officeDocument/2006/relationships/image" Target="../media/image5.jpg"/><Relationship Id="rId5"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65" name="Shape 12065"/>
        <p:cNvGrpSpPr/>
        <p:nvPr/>
      </p:nvGrpSpPr>
      <p:grpSpPr>
        <a:xfrm>
          <a:off x="0" y="0"/>
          <a:ext cx="0" cy="0"/>
          <a:chOff x="0" y="0"/>
          <a:chExt cx="0" cy="0"/>
        </a:xfrm>
      </p:grpSpPr>
      <p:sp>
        <p:nvSpPr>
          <p:cNvPr id="12066" name="Google Shape;12066;p420"/>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Using Binoculars</a:t>
            </a:r>
            <a:endParaRPr/>
          </a:p>
        </p:txBody>
      </p:sp>
      <p:sp>
        <p:nvSpPr>
          <p:cNvPr id="12067" name="Google Shape;12067;p420"/>
          <p:cNvSpPr txBox="1"/>
          <p:nvPr>
            <p:ph idx="1" type="subTitle"/>
          </p:nvPr>
        </p:nvSpPr>
        <p:spPr>
          <a:xfrm>
            <a:off x="4143850" y="2734888"/>
            <a:ext cx="4424100" cy="41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Lesson Kit</a:t>
            </a:r>
            <a:endParaRPr/>
          </a:p>
        </p:txBody>
      </p:sp>
      <p:grpSp>
        <p:nvGrpSpPr>
          <p:cNvPr id="12068" name="Google Shape;12068;p420"/>
          <p:cNvGrpSpPr/>
          <p:nvPr/>
        </p:nvGrpSpPr>
        <p:grpSpPr>
          <a:xfrm>
            <a:off x="-1412979" y="1264873"/>
            <a:ext cx="2812459" cy="2602251"/>
            <a:chOff x="4730175" y="1009275"/>
            <a:chExt cx="2967982" cy="2746149"/>
          </a:xfrm>
        </p:grpSpPr>
        <p:sp>
          <p:nvSpPr>
            <p:cNvPr id="12069" name="Google Shape;12069;p420"/>
            <p:cNvSpPr/>
            <p:nvPr/>
          </p:nvSpPr>
          <p:spPr>
            <a:xfrm>
              <a:off x="4730175" y="1009275"/>
              <a:ext cx="2879900" cy="2746149"/>
            </a:xfrm>
            <a:custGeom>
              <a:rect b="b" l="l" r="r" t="t"/>
              <a:pathLst>
                <a:path extrusionOk="0" h="42850" w="44937">
                  <a:moveTo>
                    <a:pt x="23098" y="1"/>
                  </a:moveTo>
                  <a:cubicBezTo>
                    <a:pt x="22050" y="1"/>
                    <a:pt x="21001" y="78"/>
                    <a:pt x="19961" y="232"/>
                  </a:cubicBezTo>
                  <a:cubicBezTo>
                    <a:pt x="18888" y="408"/>
                    <a:pt x="17815" y="661"/>
                    <a:pt x="16781" y="974"/>
                  </a:cubicBezTo>
                  <a:cubicBezTo>
                    <a:pt x="14264" y="1754"/>
                    <a:pt x="11844" y="3022"/>
                    <a:pt x="9679" y="4778"/>
                  </a:cubicBezTo>
                  <a:cubicBezTo>
                    <a:pt x="8820" y="5461"/>
                    <a:pt x="8059" y="6183"/>
                    <a:pt x="7357" y="6944"/>
                  </a:cubicBezTo>
                  <a:cubicBezTo>
                    <a:pt x="7045" y="7276"/>
                    <a:pt x="6752" y="7627"/>
                    <a:pt x="6459" y="7998"/>
                  </a:cubicBezTo>
                  <a:cubicBezTo>
                    <a:pt x="235" y="15685"/>
                    <a:pt x="1" y="26905"/>
                    <a:pt x="6479" y="34904"/>
                  </a:cubicBezTo>
                  <a:cubicBezTo>
                    <a:pt x="10704" y="40132"/>
                    <a:pt x="16889" y="42850"/>
                    <a:pt x="23127" y="42850"/>
                  </a:cubicBezTo>
                  <a:cubicBezTo>
                    <a:pt x="25992" y="42850"/>
                    <a:pt x="28868" y="42276"/>
                    <a:pt x="31571" y="41109"/>
                  </a:cubicBezTo>
                  <a:cubicBezTo>
                    <a:pt x="32839" y="40563"/>
                    <a:pt x="34088" y="39880"/>
                    <a:pt x="35259" y="39060"/>
                  </a:cubicBezTo>
                  <a:cubicBezTo>
                    <a:pt x="35707" y="38748"/>
                    <a:pt x="36137" y="38436"/>
                    <a:pt x="36546" y="38085"/>
                  </a:cubicBezTo>
                  <a:cubicBezTo>
                    <a:pt x="37112" y="37636"/>
                    <a:pt x="37620" y="37168"/>
                    <a:pt x="38146" y="36661"/>
                  </a:cubicBezTo>
                  <a:cubicBezTo>
                    <a:pt x="38439" y="36368"/>
                    <a:pt x="38693" y="36056"/>
                    <a:pt x="38966" y="35783"/>
                  </a:cubicBezTo>
                  <a:cubicBezTo>
                    <a:pt x="40019" y="34592"/>
                    <a:pt x="40937" y="33344"/>
                    <a:pt x="41697" y="31997"/>
                  </a:cubicBezTo>
                  <a:cubicBezTo>
                    <a:pt x="41912" y="31607"/>
                    <a:pt x="42107" y="31217"/>
                    <a:pt x="42302" y="30827"/>
                  </a:cubicBezTo>
                  <a:cubicBezTo>
                    <a:pt x="44293" y="26768"/>
                    <a:pt x="44936" y="22222"/>
                    <a:pt x="44195" y="17793"/>
                  </a:cubicBezTo>
                  <a:cubicBezTo>
                    <a:pt x="44195" y="17715"/>
                    <a:pt x="44156" y="17676"/>
                    <a:pt x="44156" y="17598"/>
                  </a:cubicBezTo>
                  <a:lnTo>
                    <a:pt x="44097" y="17227"/>
                  </a:lnTo>
                  <a:cubicBezTo>
                    <a:pt x="43941" y="16505"/>
                    <a:pt x="43746" y="15763"/>
                    <a:pt x="43532" y="15061"/>
                  </a:cubicBezTo>
                  <a:cubicBezTo>
                    <a:pt x="42771" y="12544"/>
                    <a:pt x="41502" y="10144"/>
                    <a:pt x="39746" y="7959"/>
                  </a:cubicBezTo>
                  <a:cubicBezTo>
                    <a:pt x="37951" y="5734"/>
                    <a:pt x="35746" y="3939"/>
                    <a:pt x="33366" y="2632"/>
                  </a:cubicBezTo>
                  <a:cubicBezTo>
                    <a:pt x="32703" y="2261"/>
                    <a:pt x="32020" y="1949"/>
                    <a:pt x="31337" y="1657"/>
                  </a:cubicBezTo>
                  <a:cubicBezTo>
                    <a:pt x="31239" y="1637"/>
                    <a:pt x="31122" y="1578"/>
                    <a:pt x="31025" y="1539"/>
                  </a:cubicBezTo>
                  <a:cubicBezTo>
                    <a:pt x="30946" y="1500"/>
                    <a:pt x="30849" y="1461"/>
                    <a:pt x="30771" y="1442"/>
                  </a:cubicBezTo>
                  <a:cubicBezTo>
                    <a:pt x="30556" y="1344"/>
                    <a:pt x="30361" y="1266"/>
                    <a:pt x="30147" y="1188"/>
                  </a:cubicBezTo>
                  <a:cubicBezTo>
                    <a:pt x="27880" y="401"/>
                    <a:pt x="25491" y="1"/>
                    <a:pt x="23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420"/>
            <p:cNvSpPr/>
            <p:nvPr/>
          </p:nvSpPr>
          <p:spPr>
            <a:xfrm>
              <a:off x="5026584" y="1079196"/>
              <a:ext cx="2529726" cy="2495375"/>
            </a:xfrm>
            <a:custGeom>
              <a:rect b="b" l="l" r="r" t="t"/>
              <a:pathLst>
                <a:path extrusionOk="0" h="38937" w="39473">
                  <a:moveTo>
                    <a:pt x="20019" y="6243"/>
                  </a:moveTo>
                  <a:lnTo>
                    <a:pt x="20019" y="6243"/>
                  </a:lnTo>
                  <a:cubicBezTo>
                    <a:pt x="19687" y="6848"/>
                    <a:pt x="18946" y="7414"/>
                    <a:pt x="20156" y="7512"/>
                  </a:cubicBezTo>
                  <a:cubicBezTo>
                    <a:pt x="20487" y="7531"/>
                    <a:pt x="20839" y="8019"/>
                    <a:pt x="20605" y="8429"/>
                  </a:cubicBezTo>
                  <a:cubicBezTo>
                    <a:pt x="20467" y="8688"/>
                    <a:pt x="20270" y="8775"/>
                    <a:pt x="20021" y="8775"/>
                  </a:cubicBezTo>
                  <a:cubicBezTo>
                    <a:pt x="19513" y="8775"/>
                    <a:pt x="18786" y="8414"/>
                    <a:pt x="17893" y="8414"/>
                  </a:cubicBezTo>
                  <a:cubicBezTo>
                    <a:pt x="17610" y="8414"/>
                    <a:pt x="17310" y="8450"/>
                    <a:pt x="16995" y="8546"/>
                  </a:cubicBezTo>
                  <a:cubicBezTo>
                    <a:pt x="16971" y="8552"/>
                    <a:pt x="16948" y="8555"/>
                    <a:pt x="16924" y="8555"/>
                  </a:cubicBezTo>
                  <a:cubicBezTo>
                    <a:pt x="16729" y="8555"/>
                    <a:pt x="16518" y="8362"/>
                    <a:pt x="16292" y="8292"/>
                  </a:cubicBezTo>
                  <a:cubicBezTo>
                    <a:pt x="16663" y="7765"/>
                    <a:pt x="16858" y="7492"/>
                    <a:pt x="17229" y="6946"/>
                  </a:cubicBezTo>
                  <a:cubicBezTo>
                    <a:pt x="17270" y="6975"/>
                    <a:pt x="17325" y="6983"/>
                    <a:pt x="17385" y="6983"/>
                  </a:cubicBezTo>
                  <a:cubicBezTo>
                    <a:pt x="17461" y="6983"/>
                    <a:pt x="17545" y="6970"/>
                    <a:pt x="17620" y="6970"/>
                  </a:cubicBezTo>
                  <a:cubicBezTo>
                    <a:pt x="17770" y="6970"/>
                    <a:pt x="17885" y="7020"/>
                    <a:pt x="17834" y="7317"/>
                  </a:cubicBezTo>
                  <a:cubicBezTo>
                    <a:pt x="17834" y="7328"/>
                    <a:pt x="18102" y="7492"/>
                    <a:pt x="18357" y="7492"/>
                  </a:cubicBezTo>
                  <a:cubicBezTo>
                    <a:pt x="18548" y="7492"/>
                    <a:pt x="18731" y="7400"/>
                    <a:pt x="18790" y="7082"/>
                  </a:cubicBezTo>
                  <a:cubicBezTo>
                    <a:pt x="18887" y="6517"/>
                    <a:pt x="19531" y="6595"/>
                    <a:pt x="20019" y="6243"/>
                  </a:cubicBezTo>
                  <a:close/>
                  <a:moveTo>
                    <a:pt x="24467" y="6485"/>
                  </a:moveTo>
                  <a:cubicBezTo>
                    <a:pt x="24696" y="6485"/>
                    <a:pt x="24731" y="6750"/>
                    <a:pt x="24780" y="6946"/>
                  </a:cubicBezTo>
                  <a:cubicBezTo>
                    <a:pt x="24839" y="7278"/>
                    <a:pt x="24565" y="7121"/>
                    <a:pt x="24409" y="7199"/>
                  </a:cubicBezTo>
                  <a:cubicBezTo>
                    <a:pt x="23883" y="7414"/>
                    <a:pt x="23843" y="7999"/>
                    <a:pt x="24097" y="8078"/>
                  </a:cubicBezTo>
                  <a:cubicBezTo>
                    <a:pt x="25346" y="8468"/>
                    <a:pt x="24136" y="9580"/>
                    <a:pt x="24565" y="10204"/>
                  </a:cubicBezTo>
                  <a:cubicBezTo>
                    <a:pt x="24642" y="10311"/>
                    <a:pt x="24300" y="10430"/>
                    <a:pt x="23793" y="10430"/>
                  </a:cubicBezTo>
                  <a:cubicBezTo>
                    <a:pt x="23652" y="10430"/>
                    <a:pt x="23498" y="10421"/>
                    <a:pt x="23336" y="10399"/>
                  </a:cubicBezTo>
                  <a:cubicBezTo>
                    <a:pt x="23200" y="10107"/>
                    <a:pt x="22224" y="10068"/>
                    <a:pt x="23102" y="9307"/>
                  </a:cubicBezTo>
                  <a:cubicBezTo>
                    <a:pt x="23492" y="8995"/>
                    <a:pt x="23336" y="8780"/>
                    <a:pt x="23102" y="8526"/>
                  </a:cubicBezTo>
                  <a:cubicBezTo>
                    <a:pt x="22751" y="8175"/>
                    <a:pt x="22634" y="7609"/>
                    <a:pt x="22946" y="7219"/>
                  </a:cubicBezTo>
                  <a:cubicBezTo>
                    <a:pt x="23219" y="6868"/>
                    <a:pt x="23824" y="6673"/>
                    <a:pt x="24312" y="6517"/>
                  </a:cubicBezTo>
                  <a:cubicBezTo>
                    <a:pt x="24372" y="6495"/>
                    <a:pt x="24423" y="6485"/>
                    <a:pt x="24467" y="6485"/>
                  </a:cubicBezTo>
                  <a:close/>
                  <a:moveTo>
                    <a:pt x="35090" y="21128"/>
                  </a:moveTo>
                  <a:cubicBezTo>
                    <a:pt x="35000" y="21128"/>
                    <a:pt x="34614" y="21452"/>
                    <a:pt x="34614" y="21619"/>
                  </a:cubicBezTo>
                  <a:cubicBezTo>
                    <a:pt x="34594" y="22048"/>
                    <a:pt x="34712" y="22477"/>
                    <a:pt x="34751" y="22926"/>
                  </a:cubicBezTo>
                  <a:cubicBezTo>
                    <a:pt x="35043" y="22750"/>
                    <a:pt x="35199" y="22653"/>
                    <a:pt x="35492" y="22516"/>
                  </a:cubicBezTo>
                  <a:cubicBezTo>
                    <a:pt x="35590" y="21872"/>
                    <a:pt x="35570" y="21385"/>
                    <a:pt x="35102" y="21131"/>
                  </a:cubicBezTo>
                  <a:cubicBezTo>
                    <a:pt x="35099" y="21129"/>
                    <a:pt x="35095" y="21128"/>
                    <a:pt x="35090" y="21128"/>
                  </a:cubicBezTo>
                  <a:close/>
                  <a:moveTo>
                    <a:pt x="22011" y="28681"/>
                  </a:moveTo>
                  <a:cubicBezTo>
                    <a:pt x="21478" y="28681"/>
                    <a:pt x="21813" y="29097"/>
                    <a:pt x="21736" y="29345"/>
                  </a:cubicBezTo>
                  <a:cubicBezTo>
                    <a:pt x="21561" y="29853"/>
                    <a:pt x="21346" y="30321"/>
                    <a:pt x="20858" y="30575"/>
                  </a:cubicBezTo>
                  <a:cubicBezTo>
                    <a:pt x="20448" y="30809"/>
                    <a:pt x="20390" y="31218"/>
                    <a:pt x="20663" y="31531"/>
                  </a:cubicBezTo>
                  <a:cubicBezTo>
                    <a:pt x="20975" y="31901"/>
                    <a:pt x="21170" y="32096"/>
                    <a:pt x="20995" y="32701"/>
                  </a:cubicBezTo>
                  <a:cubicBezTo>
                    <a:pt x="20878" y="33189"/>
                    <a:pt x="21346" y="33872"/>
                    <a:pt x="21541" y="33911"/>
                  </a:cubicBezTo>
                  <a:cubicBezTo>
                    <a:pt x="21590" y="33914"/>
                    <a:pt x="21638" y="33916"/>
                    <a:pt x="21684" y="33916"/>
                  </a:cubicBezTo>
                  <a:cubicBezTo>
                    <a:pt x="23733" y="33916"/>
                    <a:pt x="22601" y="30988"/>
                    <a:pt x="22887" y="29423"/>
                  </a:cubicBezTo>
                  <a:cubicBezTo>
                    <a:pt x="22926" y="29131"/>
                    <a:pt x="22536" y="28682"/>
                    <a:pt x="22048" y="28682"/>
                  </a:cubicBezTo>
                  <a:cubicBezTo>
                    <a:pt x="22035" y="28681"/>
                    <a:pt x="22023" y="28681"/>
                    <a:pt x="22011" y="28681"/>
                  </a:cubicBezTo>
                  <a:close/>
                  <a:moveTo>
                    <a:pt x="21034" y="1"/>
                  </a:moveTo>
                  <a:cubicBezTo>
                    <a:pt x="19060" y="1"/>
                    <a:pt x="16639" y="1426"/>
                    <a:pt x="15005" y="2185"/>
                  </a:cubicBezTo>
                  <a:cubicBezTo>
                    <a:pt x="14810" y="2283"/>
                    <a:pt x="14653" y="2614"/>
                    <a:pt x="14478" y="2829"/>
                  </a:cubicBezTo>
                  <a:cubicBezTo>
                    <a:pt x="14537" y="2844"/>
                    <a:pt x="14596" y="2881"/>
                    <a:pt x="14639" y="2881"/>
                  </a:cubicBezTo>
                  <a:cubicBezTo>
                    <a:pt x="14652" y="2881"/>
                    <a:pt x="14664" y="2877"/>
                    <a:pt x="14673" y="2868"/>
                  </a:cubicBezTo>
                  <a:cubicBezTo>
                    <a:pt x="15007" y="2766"/>
                    <a:pt x="15230" y="2723"/>
                    <a:pt x="15370" y="2723"/>
                  </a:cubicBezTo>
                  <a:cubicBezTo>
                    <a:pt x="15899" y="2723"/>
                    <a:pt x="15239" y="3341"/>
                    <a:pt x="14946" y="3726"/>
                  </a:cubicBezTo>
                  <a:cubicBezTo>
                    <a:pt x="16594" y="3543"/>
                    <a:pt x="17314" y="1316"/>
                    <a:pt x="19154" y="1316"/>
                  </a:cubicBezTo>
                  <a:cubicBezTo>
                    <a:pt x="19274" y="1316"/>
                    <a:pt x="19400" y="1326"/>
                    <a:pt x="19531" y="1346"/>
                  </a:cubicBezTo>
                  <a:cubicBezTo>
                    <a:pt x="19005" y="1600"/>
                    <a:pt x="18731" y="1736"/>
                    <a:pt x="18185" y="1990"/>
                  </a:cubicBezTo>
                  <a:cubicBezTo>
                    <a:pt x="18868" y="2244"/>
                    <a:pt x="19200" y="2361"/>
                    <a:pt x="19883" y="2634"/>
                  </a:cubicBezTo>
                  <a:cubicBezTo>
                    <a:pt x="19674" y="2592"/>
                    <a:pt x="19479" y="2573"/>
                    <a:pt x="19296" y="2573"/>
                  </a:cubicBezTo>
                  <a:cubicBezTo>
                    <a:pt x="17792" y="2573"/>
                    <a:pt x="17107" y="3858"/>
                    <a:pt x="15941" y="3980"/>
                  </a:cubicBezTo>
                  <a:cubicBezTo>
                    <a:pt x="15414" y="4019"/>
                    <a:pt x="14868" y="4234"/>
                    <a:pt x="14322" y="4370"/>
                  </a:cubicBezTo>
                  <a:cubicBezTo>
                    <a:pt x="14341" y="3882"/>
                    <a:pt x="14341" y="3843"/>
                    <a:pt x="14341" y="3843"/>
                  </a:cubicBezTo>
                  <a:cubicBezTo>
                    <a:pt x="14402" y="3743"/>
                    <a:pt x="14483" y="3654"/>
                    <a:pt x="14425" y="3654"/>
                  </a:cubicBezTo>
                  <a:cubicBezTo>
                    <a:pt x="14314" y="3654"/>
                    <a:pt x="13695" y="3979"/>
                    <a:pt x="11454" y="5170"/>
                  </a:cubicBezTo>
                  <a:cubicBezTo>
                    <a:pt x="11746" y="4526"/>
                    <a:pt x="12332" y="3531"/>
                    <a:pt x="12214" y="3453"/>
                  </a:cubicBezTo>
                  <a:cubicBezTo>
                    <a:pt x="12050" y="3352"/>
                    <a:pt x="11923" y="3310"/>
                    <a:pt x="11823" y="3310"/>
                  </a:cubicBezTo>
                  <a:cubicBezTo>
                    <a:pt x="11274" y="3310"/>
                    <a:pt x="11521" y="4579"/>
                    <a:pt x="10891" y="4579"/>
                  </a:cubicBezTo>
                  <a:cubicBezTo>
                    <a:pt x="10854" y="4579"/>
                    <a:pt x="10814" y="4575"/>
                    <a:pt x="10771" y="4565"/>
                  </a:cubicBezTo>
                  <a:cubicBezTo>
                    <a:pt x="10892" y="3758"/>
                    <a:pt x="10931" y="3712"/>
                    <a:pt x="10756" y="3712"/>
                  </a:cubicBezTo>
                  <a:cubicBezTo>
                    <a:pt x="10734" y="3712"/>
                    <a:pt x="10708" y="3713"/>
                    <a:pt x="10678" y="3713"/>
                  </a:cubicBezTo>
                  <a:cubicBezTo>
                    <a:pt x="10643" y="3713"/>
                    <a:pt x="10602" y="3712"/>
                    <a:pt x="10556" y="3707"/>
                  </a:cubicBezTo>
                  <a:cubicBezTo>
                    <a:pt x="10478" y="4078"/>
                    <a:pt x="8780" y="4234"/>
                    <a:pt x="10185" y="4858"/>
                  </a:cubicBezTo>
                  <a:cubicBezTo>
                    <a:pt x="10673" y="5073"/>
                    <a:pt x="9444" y="5014"/>
                    <a:pt x="9600" y="5502"/>
                  </a:cubicBezTo>
                  <a:cubicBezTo>
                    <a:pt x="9600" y="5502"/>
                    <a:pt x="9658" y="5502"/>
                    <a:pt x="9658" y="5541"/>
                  </a:cubicBezTo>
                  <a:cubicBezTo>
                    <a:pt x="9702" y="5559"/>
                    <a:pt x="9749" y="5566"/>
                    <a:pt x="9800" y="5566"/>
                  </a:cubicBezTo>
                  <a:cubicBezTo>
                    <a:pt x="10002" y="5566"/>
                    <a:pt x="10248" y="5450"/>
                    <a:pt x="10452" y="5450"/>
                  </a:cubicBezTo>
                  <a:cubicBezTo>
                    <a:pt x="10583" y="5450"/>
                    <a:pt x="10697" y="5498"/>
                    <a:pt x="10771" y="5658"/>
                  </a:cubicBezTo>
                  <a:cubicBezTo>
                    <a:pt x="9561" y="5951"/>
                    <a:pt x="9268" y="5931"/>
                    <a:pt x="9151" y="6517"/>
                  </a:cubicBezTo>
                  <a:cubicBezTo>
                    <a:pt x="9021" y="7112"/>
                    <a:pt x="8359" y="7849"/>
                    <a:pt x="7908" y="7849"/>
                  </a:cubicBezTo>
                  <a:cubicBezTo>
                    <a:pt x="7886" y="7849"/>
                    <a:pt x="7865" y="7847"/>
                    <a:pt x="7844" y="7843"/>
                  </a:cubicBezTo>
                  <a:cubicBezTo>
                    <a:pt x="7763" y="7833"/>
                    <a:pt x="7687" y="7828"/>
                    <a:pt x="7615" y="7828"/>
                  </a:cubicBezTo>
                  <a:cubicBezTo>
                    <a:pt x="6590" y="7828"/>
                    <a:pt x="6397" y="8817"/>
                    <a:pt x="5795" y="9346"/>
                  </a:cubicBezTo>
                  <a:cubicBezTo>
                    <a:pt x="5483" y="9580"/>
                    <a:pt x="5132" y="10009"/>
                    <a:pt x="5444" y="10497"/>
                  </a:cubicBezTo>
                  <a:cubicBezTo>
                    <a:pt x="5550" y="10645"/>
                    <a:pt x="5678" y="10694"/>
                    <a:pt x="5818" y="10694"/>
                  </a:cubicBezTo>
                  <a:cubicBezTo>
                    <a:pt x="6065" y="10694"/>
                    <a:pt x="6346" y="10541"/>
                    <a:pt x="6595" y="10516"/>
                  </a:cubicBezTo>
                  <a:cubicBezTo>
                    <a:pt x="8078" y="10321"/>
                    <a:pt x="7727" y="8273"/>
                    <a:pt x="10166" y="8117"/>
                  </a:cubicBezTo>
                  <a:cubicBezTo>
                    <a:pt x="10187" y="8116"/>
                    <a:pt x="10209" y="8115"/>
                    <a:pt x="10229" y="8115"/>
                  </a:cubicBezTo>
                  <a:cubicBezTo>
                    <a:pt x="11118" y="8115"/>
                    <a:pt x="11439" y="8915"/>
                    <a:pt x="11668" y="9658"/>
                  </a:cubicBezTo>
                  <a:cubicBezTo>
                    <a:pt x="11707" y="9825"/>
                    <a:pt x="11720" y="9975"/>
                    <a:pt x="11824" y="9975"/>
                  </a:cubicBezTo>
                  <a:cubicBezTo>
                    <a:pt x="11878" y="9975"/>
                    <a:pt x="11958" y="9934"/>
                    <a:pt x="12078" y="9834"/>
                  </a:cubicBezTo>
                  <a:cubicBezTo>
                    <a:pt x="13132" y="8917"/>
                    <a:pt x="11824" y="8682"/>
                    <a:pt x="11883" y="8058"/>
                  </a:cubicBezTo>
                  <a:cubicBezTo>
                    <a:pt x="11902" y="7921"/>
                    <a:pt x="11824" y="7804"/>
                    <a:pt x="11824" y="7668"/>
                  </a:cubicBezTo>
                  <a:cubicBezTo>
                    <a:pt x="12135" y="7647"/>
                    <a:pt x="12288" y="7602"/>
                    <a:pt x="12381" y="7602"/>
                  </a:cubicBezTo>
                  <a:cubicBezTo>
                    <a:pt x="12634" y="7602"/>
                    <a:pt x="12450" y="7933"/>
                    <a:pt x="13775" y="9970"/>
                  </a:cubicBezTo>
                  <a:cubicBezTo>
                    <a:pt x="13873" y="9736"/>
                    <a:pt x="13932" y="9443"/>
                    <a:pt x="14107" y="9248"/>
                  </a:cubicBezTo>
                  <a:cubicBezTo>
                    <a:pt x="14439" y="8799"/>
                    <a:pt x="14653" y="8175"/>
                    <a:pt x="15336" y="8117"/>
                  </a:cubicBezTo>
                  <a:cubicBezTo>
                    <a:pt x="15358" y="8115"/>
                    <a:pt x="15379" y="8115"/>
                    <a:pt x="15399" y="8115"/>
                  </a:cubicBezTo>
                  <a:cubicBezTo>
                    <a:pt x="16109" y="8115"/>
                    <a:pt x="15978" y="8772"/>
                    <a:pt x="15902" y="9170"/>
                  </a:cubicBezTo>
                  <a:cubicBezTo>
                    <a:pt x="15785" y="10107"/>
                    <a:pt x="16449" y="10360"/>
                    <a:pt x="16956" y="10809"/>
                  </a:cubicBezTo>
                  <a:cubicBezTo>
                    <a:pt x="17005" y="10852"/>
                    <a:pt x="17060" y="10869"/>
                    <a:pt x="17119" y="10869"/>
                  </a:cubicBezTo>
                  <a:cubicBezTo>
                    <a:pt x="17364" y="10869"/>
                    <a:pt x="17668" y="10570"/>
                    <a:pt x="17797" y="10570"/>
                  </a:cubicBezTo>
                  <a:cubicBezTo>
                    <a:pt x="17849" y="10570"/>
                    <a:pt x="17872" y="10618"/>
                    <a:pt x="17853" y="10751"/>
                  </a:cubicBezTo>
                  <a:cubicBezTo>
                    <a:pt x="17775" y="11316"/>
                    <a:pt x="17190" y="11921"/>
                    <a:pt x="16741" y="12448"/>
                  </a:cubicBezTo>
                  <a:cubicBezTo>
                    <a:pt x="16582" y="12608"/>
                    <a:pt x="16399" y="12661"/>
                    <a:pt x="16213" y="12661"/>
                  </a:cubicBezTo>
                  <a:cubicBezTo>
                    <a:pt x="15844" y="12661"/>
                    <a:pt x="15465" y="12452"/>
                    <a:pt x="15233" y="12452"/>
                  </a:cubicBezTo>
                  <a:cubicBezTo>
                    <a:pt x="15181" y="12452"/>
                    <a:pt x="15137" y="12462"/>
                    <a:pt x="15102" y="12487"/>
                  </a:cubicBezTo>
                  <a:cubicBezTo>
                    <a:pt x="14778" y="12730"/>
                    <a:pt x="14460" y="12825"/>
                    <a:pt x="14171" y="12825"/>
                  </a:cubicBezTo>
                  <a:cubicBezTo>
                    <a:pt x="13763" y="12825"/>
                    <a:pt x="13410" y="12637"/>
                    <a:pt x="13171" y="12409"/>
                  </a:cubicBezTo>
                  <a:cubicBezTo>
                    <a:pt x="12973" y="12218"/>
                    <a:pt x="12784" y="12144"/>
                    <a:pt x="12611" y="12144"/>
                  </a:cubicBezTo>
                  <a:cubicBezTo>
                    <a:pt x="12236" y="12144"/>
                    <a:pt x="11938" y="12493"/>
                    <a:pt x="11805" y="12760"/>
                  </a:cubicBezTo>
                  <a:cubicBezTo>
                    <a:pt x="11612" y="13128"/>
                    <a:pt x="11435" y="13232"/>
                    <a:pt x="11264" y="13232"/>
                  </a:cubicBezTo>
                  <a:cubicBezTo>
                    <a:pt x="11053" y="13232"/>
                    <a:pt x="10849" y="13075"/>
                    <a:pt x="10634" y="13053"/>
                  </a:cubicBezTo>
                  <a:cubicBezTo>
                    <a:pt x="11083" y="12019"/>
                    <a:pt x="7941" y="12643"/>
                    <a:pt x="9932" y="10907"/>
                  </a:cubicBezTo>
                  <a:cubicBezTo>
                    <a:pt x="9932" y="10907"/>
                    <a:pt x="9885" y="10783"/>
                    <a:pt x="9848" y="10783"/>
                  </a:cubicBezTo>
                  <a:cubicBezTo>
                    <a:pt x="9843" y="10783"/>
                    <a:pt x="9838" y="10785"/>
                    <a:pt x="9834" y="10790"/>
                  </a:cubicBezTo>
                  <a:cubicBezTo>
                    <a:pt x="7902" y="11043"/>
                    <a:pt x="5639" y="10595"/>
                    <a:pt x="4137" y="12507"/>
                  </a:cubicBezTo>
                  <a:cubicBezTo>
                    <a:pt x="3532" y="13326"/>
                    <a:pt x="2927" y="14048"/>
                    <a:pt x="2420" y="14751"/>
                  </a:cubicBezTo>
                  <a:cubicBezTo>
                    <a:pt x="1483" y="15999"/>
                    <a:pt x="761" y="17189"/>
                    <a:pt x="371" y="18594"/>
                  </a:cubicBezTo>
                  <a:cubicBezTo>
                    <a:pt x="39" y="19785"/>
                    <a:pt x="0" y="21150"/>
                    <a:pt x="332" y="22848"/>
                  </a:cubicBezTo>
                  <a:cubicBezTo>
                    <a:pt x="540" y="23918"/>
                    <a:pt x="1540" y="24671"/>
                    <a:pt x="2584" y="24671"/>
                  </a:cubicBezTo>
                  <a:cubicBezTo>
                    <a:pt x="3007" y="24671"/>
                    <a:pt x="3437" y="24548"/>
                    <a:pt x="3824" y="24272"/>
                  </a:cubicBezTo>
                  <a:cubicBezTo>
                    <a:pt x="4173" y="24031"/>
                    <a:pt x="4447" y="23935"/>
                    <a:pt x="4672" y="23935"/>
                  </a:cubicBezTo>
                  <a:cubicBezTo>
                    <a:pt x="5510" y="23935"/>
                    <a:pt x="5667" y="25259"/>
                    <a:pt x="6480" y="25259"/>
                  </a:cubicBezTo>
                  <a:cubicBezTo>
                    <a:pt x="6523" y="25259"/>
                    <a:pt x="6568" y="25256"/>
                    <a:pt x="6615" y="25248"/>
                  </a:cubicBezTo>
                  <a:cubicBezTo>
                    <a:pt x="6615" y="27979"/>
                    <a:pt x="8585" y="30145"/>
                    <a:pt x="8605" y="32799"/>
                  </a:cubicBezTo>
                  <a:cubicBezTo>
                    <a:pt x="8605" y="34262"/>
                    <a:pt x="10380" y="35687"/>
                    <a:pt x="11375" y="37091"/>
                  </a:cubicBezTo>
                  <a:cubicBezTo>
                    <a:pt x="12017" y="38031"/>
                    <a:pt x="12669" y="38936"/>
                    <a:pt x="13769" y="38936"/>
                  </a:cubicBezTo>
                  <a:cubicBezTo>
                    <a:pt x="14108" y="38936"/>
                    <a:pt x="14490" y="38850"/>
                    <a:pt x="14927" y="38652"/>
                  </a:cubicBezTo>
                  <a:cubicBezTo>
                    <a:pt x="15375" y="38516"/>
                    <a:pt x="15707" y="38438"/>
                    <a:pt x="15980" y="38126"/>
                  </a:cubicBezTo>
                  <a:cubicBezTo>
                    <a:pt x="16995" y="36896"/>
                    <a:pt x="18146" y="35726"/>
                    <a:pt x="16683" y="34126"/>
                  </a:cubicBezTo>
                  <a:cubicBezTo>
                    <a:pt x="16312" y="33716"/>
                    <a:pt x="20487" y="32877"/>
                    <a:pt x="18458" y="29911"/>
                  </a:cubicBezTo>
                  <a:cubicBezTo>
                    <a:pt x="18244" y="29579"/>
                    <a:pt x="18400" y="28897"/>
                    <a:pt x="18127" y="28701"/>
                  </a:cubicBezTo>
                  <a:cubicBezTo>
                    <a:pt x="17073" y="27921"/>
                    <a:pt x="18224" y="27589"/>
                    <a:pt x="18536" y="27219"/>
                  </a:cubicBezTo>
                  <a:cubicBezTo>
                    <a:pt x="20390" y="25033"/>
                    <a:pt x="22848" y="23024"/>
                    <a:pt x="23609" y="20155"/>
                  </a:cubicBezTo>
                  <a:lnTo>
                    <a:pt x="23609" y="20155"/>
                  </a:lnTo>
                  <a:cubicBezTo>
                    <a:pt x="20683" y="21189"/>
                    <a:pt x="21268" y="21131"/>
                    <a:pt x="20702" y="21287"/>
                  </a:cubicBezTo>
                  <a:cubicBezTo>
                    <a:pt x="20651" y="21305"/>
                    <a:pt x="20589" y="21313"/>
                    <a:pt x="20522" y="21313"/>
                  </a:cubicBezTo>
                  <a:cubicBezTo>
                    <a:pt x="20309" y="21313"/>
                    <a:pt x="20058" y="21234"/>
                    <a:pt x="20058" y="21189"/>
                  </a:cubicBezTo>
                  <a:cubicBezTo>
                    <a:pt x="20156" y="19628"/>
                    <a:pt x="17756" y="20214"/>
                    <a:pt x="17814" y="18224"/>
                  </a:cubicBezTo>
                  <a:cubicBezTo>
                    <a:pt x="17834" y="16916"/>
                    <a:pt x="16195" y="15590"/>
                    <a:pt x="16195" y="13794"/>
                  </a:cubicBezTo>
                  <a:lnTo>
                    <a:pt x="16195" y="13794"/>
                  </a:lnTo>
                  <a:cubicBezTo>
                    <a:pt x="16663" y="13951"/>
                    <a:pt x="17170" y="13931"/>
                    <a:pt x="17268" y="14536"/>
                  </a:cubicBezTo>
                  <a:cubicBezTo>
                    <a:pt x="17678" y="16702"/>
                    <a:pt x="19531" y="18048"/>
                    <a:pt x="20156" y="20116"/>
                  </a:cubicBezTo>
                  <a:cubicBezTo>
                    <a:pt x="20196" y="20306"/>
                    <a:pt x="20482" y="20496"/>
                    <a:pt x="20777" y="20496"/>
                  </a:cubicBezTo>
                  <a:cubicBezTo>
                    <a:pt x="20906" y="20496"/>
                    <a:pt x="21038" y="20459"/>
                    <a:pt x="21151" y="20370"/>
                  </a:cubicBezTo>
                  <a:cubicBezTo>
                    <a:pt x="22146" y="19589"/>
                    <a:pt x="23453" y="19531"/>
                    <a:pt x="24429" y="18575"/>
                  </a:cubicBezTo>
                  <a:cubicBezTo>
                    <a:pt x="25151" y="17892"/>
                    <a:pt x="25892" y="17287"/>
                    <a:pt x="26380" y="16409"/>
                  </a:cubicBezTo>
                  <a:cubicBezTo>
                    <a:pt x="25862" y="16236"/>
                    <a:pt x="25673" y="15256"/>
                    <a:pt x="25052" y="15256"/>
                  </a:cubicBezTo>
                  <a:cubicBezTo>
                    <a:pt x="24832" y="15256"/>
                    <a:pt x="24558" y="15379"/>
                    <a:pt x="24195" y="15707"/>
                  </a:cubicBezTo>
                  <a:cubicBezTo>
                    <a:pt x="24132" y="15763"/>
                    <a:pt x="24028" y="15797"/>
                    <a:pt x="23928" y="15797"/>
                  </a:cubicBezTo>
                  <a:cubicBezTo>
                    <a:pt x="23718" y="15797"/>
                    <a:pt x="23532" y="15643"/>
                    <a:pt x="23824" y="15219"/>
                  </a:cubicBezTo>
                  <a:cubicBezTo>
                    <a:pt x="23902" y="15121"/>
                    <a:pt x="23843" y="14907"/>
                    <a:pt x="23824" y="14751"/>
                  </a:cubicBezTo>
                  <a:cubicBezTo>
                    <a:pt x="23824" y="14751"/>
                    <a:pt x="23763" y="14742"/>
                    <a:pt x="23705" y="14742"/>
                  </a:cubicBezTo>
                  <a:cubicBezTo>
                    <a:pt x="23677" y="14742"/>
                    <a:pt x="23648" y="14744"/>
                    <a:pt x="23629" y="14751"/>
                  </a:cubicBezTo>
                  <a:cubicBezTo>
                    <a:pt x="23365" y="14861"/>
                    <a:pt x="23166" y="14908"/>
                    <a:pt x="23016" y="14908"/>
                  </a:cubicBezTo>
                  <a:cubicBezTo>
                    <a:pt x="22267" y="14908"/>
                    <a:pt x="22721" y="13736"/>
                    <a:pt x="22283" y="13443"/>
                  </a:cubicBezTo>
                  <a:cubicBezTo>
                    <a:pt x="22263" y="13404"/>
                    <a:pt x="22478" y="12994"/>
                    <a:pt x="22556" y="12994"/>
                  </a:cubicBezTo>
                  <a:cubicBezTo>
                    <a:pt x="22751" y="12994"/>
                    <a:pt x="23063" y="13053"/>
                    <a:pt x="23122" y="13190"/>
                  </a:cubicBezTo>
                  <a:cubicBezTo>
                    <a:pt x="23674" y="14578"/>
                    <a:pt x="25037" y="14927"/>
                    <a:pt x="26232" y="14927"/>
                  </a:cubicBezTo>
                  <a:cubicBezTo>
                    <a:pt x="26600" y="14927"/>
                    <a:pt x="26951" y="14894"/>
                    <a:pt x="27258" y="14848"/>
                  </a:cubicBezTo>
                  <a:cubicBezTo>
                    <a:pt x="27562" y="14802"/>
                    <a:pt x="27839" y="14780"/>
                    <a:pt x="28092" y="14780"/>
                  </a:cubicBezTo>
                  <a:cubicBezTo>
                    <a:pt x="29450" y="14780"/>
                    <a:pt x="30139" y="15421"/>
                    <a:pt x="30731" y="16507"/>
                  </a:cubicBezTo>
                  <a:cubicBezTo>
                    <a:pt x="30834" y="16694"/>
                    <a:pt x="30998" y="16742"/>
                    <a:pt x="31167" y="16742"/>
                  </a:cubicBezTo>
                  <a:cubicBezTo>
                    <a:pt x="31349" y="16742"/>
                    <a:pt x="31539" y="16687"/>
                    <a:pt x="31671" y="16687"/>
                  </a:cubicBezTo>
                  <a:cubicBezTo>
                    <a:pt x="31789" y="16687"/>
                    <a:pt x="31862" y="16731"/>
                    <a:pt x="31843" y="16897"/>
                  </a:cubicBezTo>
                  <a:cubicBezTo>
                    <a:pt x="31726" y="18653"/>
                    <a:pt x="33014" y="19746"/>
                    <a:pt x="33502" y="21209"/>
                  </a:cubicBezTo>
                  <a:cubicBezTo>
                    <a:pt x="33564" y="21388"/>
                    <a:pt x="33631" y="21452"/>
                    <a:pt x="33710" y="21452"/>
                  </a:cubicBezTo>
                  <a:cubicBezTo>
                    <a:pt x="33802" y="21452"/>
                    <a:pt x="33911" y="21363"/>
                    <a:pt x="34048" y="21267"/>
                  </a:cubicBezTo>
                  <a:cubicBezTo>
                    <a:pt x="35121" y="20565"/>
                    <a:pt x="34438" y="19121"/>
                    <a:pt x="35453" y="18321"/>
                  </a:cubicBezTo>
                  <a:cubicBezTo>
                    <a:pt x="36272" y="17677"/>
                    <a:pt x="37268" y="17072"/>
                    <a:pt x="37638" y="15941"/>
                  </a:cubicBezTo>
                  <a:cubicBezTo>
                    <a:pt x="37645" y="15922"/>
                    <a:pt x="37783" y="15892"/>
                    <a:pt x="37987" y="15892"/>
                  </a:cubicBezTo>
                  <a:cubicBezTo>
                    <a:pt x="38407" y="15892"/>
                    <a:pt x="39104" y="16018"/>
                    <a:pt x="39472" y="16624"/>
                  </a:cubicBezTo>
                  <a:lnTo>
                    <a:pt x="39394" y="16272"/>
                  </a:lnTo>
                  <a:cubicBezTo>
                    <a:pt x="39238" y="15531"/>
                    <a:pt x="39043" y="14809"/>
                    <a:pt x="38829" y="14087"/>
                  </a:cubicBezTo>
                  <a:cubicBezTo>
                    <a:pt x="38048" y="11590"/>
                    <a:pt x="36780" y="9170"/>
                    <a:pt x="35043" y="7004"/>
                  </a:cubicBezTo>
                  <a:cubicBezTo>
                    <a:pt x="33209" y="4761"/>
                    <a:pt x="31043" y="2946"/>
                    <a:pt x="28663" y="1658"/>
                  </a:cubicBezTo>
                  <a:cubicBezTo>
                    <a:pt x="27999" y="1287"/>
                    <a:pt x="27317" y="975"/>
                    <a:pt x="26634" y="683"/>
                  </a:cubicBezTo>
                  <a:cubicBezTo>
                    <a:pt x="26536" y="624"/>
                    <a:pt x="26419" y="585"/>
                    <a:pt x="26321" y="566"/>
                  </a:cubicBezTo>
                  <a:cubicBezTo>
                    <a:pt x="25591" y="691"/>
                    <a:pt x="24759" y="771"/>
                    <a:pt x="24081" y="771"/>
                  </a:cubicBezTo>
                  <a:cubicBezTo>
                    <a:pt x="23492" y="771"/>
                    <a:pt x="23019" y="711"/>
                    <a:pt x="22829" y="566"/>
                  </a:cubicBezTo>
                  <a:cubicBezTo>
                    <a:pt x="22313" y="162"/>
                    <a:pt x="21699" y="1"/>
                    <a:pt x="210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420"/>
            <p:cNvSpPr/>
            <p:nvPr/>
          </p:nvSpPr>
          <p:spPr>
            <a:xfrm>
              <a:off x="5035300" y="1076824"/>
              <a:ext cx="2517229" cy="2476726"/>
            </a:xfrm>
            <a:custGeom>
              <a:rect b="b" l="l" r="r" t="t"/>
              <a:pathLst>
                <a:path extrusionOk="0" h="38646" w="39278">
                  <a:moveTo>
                    <a:pt x="15864" y="8329"/>
                  </a:moveTo>
                  <a:cubicBezTo>
                    <a:pt x="15864" y="8333"/>
                    <a:pt x="15864" y="8336"/>
                    <a:pt x="15866" y="8340"/>
                  </a:cubicBezTo>
                  <a:lnTo>
                    <a:pt x="15866" y="8340"/>
                  </a:lnTo>
                  <a:cubicBezTo>
                    <a:pt x="15865" y="8336"/>
                    <a:pt x="15864" y="8333"/>
                    <a:pt x="15864" y="8329"/>
                  </a:cubicBezTo>
                  <a:close/>
                  <a:moveTo>
                    <a:pt x="24316" y="6312"/>
                  </a:moveTo>
                  <a:cubicBezTo>
                    <a:pt x="24361" y="6312"/>
                    <a:pt x="24405" y="6321"/>
                    <a:pt x="24449" y="6339"/>
                  </a:cubicBezTo>
                  <a:cubicBezTo>
                    <a:pt x="24546" y="6358"/>
                    <a:pt x="24625" y="6437"/>
                    <a:pt x="24664" y="6495"/>
                  </a:cubicBezTo>
                  <a:cubicBezTo>
                    <a:pt x="24761" y="6632"/>
                    <a:pt x="24800" y="6788"/>
                    <a:pt x="24820" y="6924"/>
                  </a:cubicBezTo>
                  <a:cubicBezTo>
                    <a:pt x="24839" y="7022"/>
                    <a:pt x="24839" y="7080"/>
                    <a:pt x="24800" y="7178"/>
                  </a:cubicBezTo>
                  <a:cubicBezTo>
                    <a:pt x="24761" y="7236"/>
                    <a:pt x="24742" y="7276"/>
                    <a:pt x="24703" y="7315"/>
                  </a:cubicBezTo>
                  <a:cubicBezTo>
                    <a:pt x="24605" y="7373"/>
                    <a:pt x="24449" y="7373"/>
                    <a:pt x="24410" y="7373"/>
                  </a:cubicBezTo>
                  <a:lnTo>
                    <a:pt x="24312" y="7373"/>
                  </a:lnTo>
                  <a:cubicBezTo>
                    <a:pt x="24215" y="7432"/>
                    <a:pt x="24137" y="7471"/>
                    <a:pt x="24078" y="7529"/>
                  </a:cubicBezTo>
                  <a:cubicBezTo>
                    <a:pt x="24039" y="7568"/>
                    <a:pt x="23981" y="7646"/>
                    <a:pt x="23981" y="7724"/>
                  </a:cubicBezTo>
                  <a:cubicBezTo>
                    <a:pt x="23961" y="7783"/>
                    <a:pt x="23981" y="7861"/>
                    <a:pt x="24020" y="7919"/>
                  </a:cubicBezTo>
                  <a:cubicBezTo>
                    <a:pt x="24020" y="7939"/>
                    <a:pt x="24039" y="7939"/>
                    <a:pt x="24039" y="7939"/>
                  </a:cubicBezTo>
                  <a:cubicBezTo>
                    <a:pt x="24332" y="8036"/>
                    <a:pt x="24527" y="8173"/>
                    <a:pt x="24644" y="8368"/>
                  </a:cubicBezTo>
                  <a:cubicBezTo>
                    <a:pt x="24820" y="8700"/>
                    <a:pt x="24683" y="9051"/>
                    <a:pt x="24625" y="9344"/>
                  </a:cubicBezTo>
                  <a:cubicBezTo>
                    <a:pt x="24546" y="9597"/>
                    <a:pt x="24507" y="9793"/>
                    <a:pt x="24527" y="9929"/>
                  </a:cubicBezTo>
                  <a:cubicBezTo>
                    <a:pt x="24527" y="9988"/>
                    <a:pt x="24546" y="10066"/>
                    <a:pt x="24605" y="10105"/>
                  </a:cubicBezTo>
                  <a:cubicBezTo>
                    <a:pt x="24625" y="10124"/>
                    <a:pt x="24625" y="10183"/>
                    <a:pt x="24644" y="10202"/>
                  </a:cubicBezTo>
                  <a:cubicBezTo>
                    <a:pt x="24644" y="10261"/>
                    <a:pt x="24644" y="10280"/>
                    <a:pt x="24625" y="10300"/>
                  </a:cubicBezTo>
                  <a:cubicBezTo>
                    <a:pt x="24605" y="10378"/>
                    <a:pt x="24527" y="10436"/>
                    <a:pt x="24507" y="10456"/>
                  </a:cubicBezTo>
                  <a:cubicBezTo>
                    <a:pt x="24410" y="10495"/>
                    <a:pt x="24293" y="10553"/>
                    <a:pt x="24176" y="10553"/>
                  </a:cubicBezTo>
                  <a:cubicBezTo>
                    <a:pt x="24059" y="10573"/>
                    <a:pt x="23907" y="10583"/>
                    <a:pt x="23739" y="10583"/>
                  </a:cubicBezTo>
                  <a:cubicBezTo>
                    <a:pt x="23571" y="10583"/>
                    <a:pt x="23386" y="10573"/>
                    <a:pt x="23200" y="10553"/>
                  </a:cubicBezTo>
                  <a:cubicBezTo>
                    <a:pt x="23161" y="10553"/>
                    <a:pt x="23103" y="10534"/>
                    <a:pt x="23083" y="10475"/>
                  </a:cubicBezTo>
                  <a:cubicBezTo>
                    <a:pt x="23064" y="10436"/>
                    <a:pt x="22986" y="10397"/>
                    <a:pt x="22868" y="10339"/>
                  </a:cubicBezTo>
                  <a:cubicBezTo>
                    <a:pt x="22732" y="10261"/>
                    <a:pt x="22517" y="10163"/>
                    <a:pt x="22478" y="9949"/>
                  </a:cubicBezTo>
                  <a:cubicBezTo>
                    <a:pt x="22459" y="9871"/>
                    <a:pt x="22459" y="9773"/>
                    <a:pt x="22498" y="9695"/>
                  </a:cubicBezTo>
                  <a:cubicBezTo>
                    <a:pt x="22537" y="9519"/>
                    <a:pt x="22693" y="9363"/>
                    <a:pt x="22908" y="9188"/>
                  </a:cubicBezTo>
                  <a:cubicBezTo>
                    <a:pt x="23005" y="9110"/>
                    <a:pt x="23025" y="9032"/>
                    <a:pt x="23064" y="9012"/>
                  </a:cubicBezTo>
                  <a:cubicBezTo>
                    <a:pt x="23064" y="8993"/>
                    <a:pt x="23083" y="8973"/>
                    <a:pt x="23064" y="8934"/>
                  </a:cubicBezTo>
                  <a:cubicBezTo>
                    <a:pt x="23064" y="8875"/>
                    <a:pt x="22986" y="8797"/>
                    <a:pt x="22868" y="8680"/>
                  </a:cubicBezTo>
                  <a:cubicBezTo>
                    <a:pt x="22615" y="8427"/>
                    <a:pt x="22498" y="8115"/>
                    <a:pt x="22498" y="7802"/>
                  </a:cubicBezTo>
                  <a:cubicBezTo>
                    <a:pt x="22498" y="7568"/>
                    <a:pt x="22576" y="7354"/>
                    <a:pt x="22712" y="7158"/>
                  </a:cubicBezTo>
                  <a:cubicBezTo>
                    <a:pt x="22986" y="6768"/>
                    <a:pt x="23571" y="6554"/>
                    <a:pt x="23981" y="6397"/>
                  </a:cubicBezTo>
                  <a:cubicBezTo>
                    <a:pt x="24039" y="6378"/>
                    <a:pt x="24078" y="6378"/>
                    <a:pt x="24137" y="6358"/>
                  </a:cubicBezTo>
                  <a:cubicBezTo>
                    <a:pt x="24201" y="6326"/>
                    <a:pt x="24260" y="6312"/>
                    <a:pt x="24316" y="6312"/>
                  </a:cubicBezTo>
                  <a:close/>
                  <a:moveTo>
                    <a:pt x="34907" y="21363"/>
                  </a:moveTo>
                  <a:cubicBezTo>
                    <a:pt x="34888" y="21382"/>
                    <a:pt x="34829" y="21402"/>
                    <a:pt x="34790" y="21461"/>
                  </a:cubicBezTo>
                  <a:cubicBezTo>
                    <a:pt x="34712" y="21519"/>
                    <a:pt x="34654" y="21597"/>
                    <a:pt x="34615" y="21656"/>
                  </a:cubicBezTo>
                  <a:cubicBezTo>
                    <a:pt x="34595" y="21948"/>
                    <a:pt x="34654" y="22241"/>
                    <a:pt x="34693" y="22553"/>
                  </a:cubicBezTo>
                  <a:cubicBezTo>
                    <a:pt x="34693" y="22592"/>
                    <a:pt x="34712" y="22651"/>
                    <a:pt x="34712" y="22729"/>
                  </a:cubicBezTo>
                  <a:cubicBezTo>
                    <a:pt x="34907" y="22631"/>
                    <a:pt x="34985" y="22553"/>
                    <a:pt x="35180" y="22456"/>
                  </a:cubicBezTo>
                  <a:cubicBezTo>
                    <a:pt x="35258" y="22085"/>
                    <a:pt x="35239" y="21792"/>
                    <a:pt x="35141" y="21597"/>
                  </a:cubicBezTo>
                  <a:cubicBezTo>
                    <a:pt x="35083" y="21500"/>
                    <a:pt x="35005" y="21422"/>
                    <a:pt x="34907" y="21363"/>
                  </a:cubicBezTo>
                  <a:close/>
                  <a:moveTo>
                    <a:pt x="21932" y="28895"/>
                  </a:moveTo>
                  <a:cubicBezTo>
                    <a:pt x="21815" y="28895"/>
                    <a:pt x="21776" y="28895"/>
                    <a:pt x="21776" y="28914"/>
                  </a:cubicBezTo>
                  <a:cubicBezTo>
                    <a:pt x="21776" y="28934"/>
                    <a:pt x="21776" y="28953"/>
                    <a:pt x="21795" y="29090"/>
                  </a:cubicBezTo>
                  <a:cubicBezTo>
                    <a:pt x="21795" y="29148"/>
                    <a:pt x="21834" y="29304"/>
                    <a:pt x="21795" y="29421"/>
                  </a:cubicBezTo>
                  <a:cubicBezTo>
                    <a:pt x="21620" y="29929"/>
                    <a:pt x="21405" y="30455"/>
                    <a:pt x="20820" y="30768"/>
                  </a:cubicBezTo>
                  <a:cubicBezTo>
                    <a:pt x="20722" y="30807"/>
                    <a:pt x="20644" y="30885"/>
                    <a:pt x="20625" y="30943"/>
                  </a:cubicBezTo>
                  <a:lnTo>
                    <a:pt x="20547" y="31080"/>
                  </a:lnTo>
                  <a:lnTo>
                    <a:pt x="20547" y="31255"/>
                  </a:lnTo>
                  <a:cubicBezTo>
                    <a:pt x="20566" y="31333"/>
                    <a:pt x="20605" y="31392"/>
                    <a:pt x="20664" y="31470"/>
                  </a:cubicBezTo>
                  <a:lnTo>
                    <a:pt x="20703" y="31490"/>
                  </a:lnTo>
                  <a:cubicBezTo>
                    <a:pt x="20859" y="31685"/>
                    <a:pt x="21034" y="31880"/>
                    <a:pt x="21073" y="32153"/>
                  </a:cubicBezTo>
                  <a:cubicBezTo>
                    <a:pt x="21132" y="32348"/>
                    <a:pt x="21112" y="32543"/>
                    <a:pt x="21034" y="32816"/>
                  </a:cubicBezTo>
                  <a:cubicBezTo>
                    <a:pt x="20976" y="32992"/>
                    <a:pt x="21054" y="33226"/>
                    <a:pt x="21171" y="33441"/>
                  </a:cubicBezTo>
                  <a:cubicBezTo>
                    <a:pt x="21269" y="33616"/>
                    <a:pt x="21366" y="33733"/>
                    <a:pt x="21444" y="33792"/>
                  </a:cubicBezTo>
                  <a:lnTo>
                    <a:pt x="21464" y="33792"/>
                  </a:lnTo>
                  <a:cubicBezTo>
                    <a:pt x="21502" y="33794"/>
                    <a:pt x="21540" y="33795"/>
                    <a:pt x="21576" y="33795"/>
                  </a:cubicBezTo>
                  <a:cubicBezTo>
                    <a:pt x="21886" y="33795"/>
                    <a:pt x="22104" y="33723"/>
                    <a:pt x="22244" y="33636"/>
                  </a:cubicBezTo>
                  <a:cubicBezTo>
                    <a:pt x="22342" y="33499"/>
                    <a:pt x="22478" y="33304"/>
                    <a:pt x="22556" y="33090"/>
                  </a:cubicBezTo>
                  <a:cubicBezTo>
                    <a:pt x="22693" y="32582"/>
                    <a:pt x="22654" y="31899"/>
                    <a:pt x="22595" y="31138"/>
                  </a:cubicBezTo>
                  <a:cubicBezTo>
                    <a:pt x="22556" y="30553"/>
                    <a:pt x="22517" y="29909"/>
                    <a:pt x="22595" y="29421"/>
                  </a:cubicBezTo>
                  <a:lnTo>
                    <a:pt x="22595" y="29324"/>
                  </a:lnTo>
                  <a:cubicBezTo>
                    <a:pt x="22576" y="29246"/>
                    <a:pt x="22517" y="29187"/>
                    <a:pt x="22459" y="29109"/>
                  </a:cubicBezTo>
                  <a:cubicBezTo>
                    <a:pt x="22322" y="28992"/>
                    <a:pt x="22127" y="28895"/>
                    <a:pt x="21932" y="28895"/>
                  </a:cubicBezTo>
                  <a:close/>
                  <a:moveTo>
                    <a:pt x="20973" y="0"/>
                  </a:moveTo>
                  <a:cubicBezTo>
                    <a:pt x="19527" y="0"/>
                    <a:pt x="17657" y="874"/>
                    <a:pt x="16156" y="1598"/>
                  </a:cubicBezTo>
                  <a:cubicBezTo>
                    <a:pt x="15688" y="1812"/>
                    <a:pt x="15278" y="2027"/>
                    <a:pt x="14927" y="2183"/>
                  </a:cubicBezTo>
                  <a:cubicBezTo>
                    <a:pt x="14888" y="2202"/>
                    <a:pt x="14810" y="2300"/>
                    <a:pt x="14674" y="2495"/>
                  </a:cubicBezTo>
                  <a:cubicBezTo>
                    <a:pt x="14927" y="2417"/>
                    <a:pt x="15142" y="2398"/>
                    <a:pt x="15278" y="2378"/>
                  </a:cubicBezTo>
                  <a:cubicBezTo>
                    <a:pt x="15376" y="2378"/>
                    <a:pt x="15474" y="2398"/>
                    <a:pt x="15552" y="2456"/>
                  </a:cubicBezTo>
                  <a:cubicBezTo>
                    <a:pt x="15591" y="2495"/>
                    <a:pt x="15610" y="2554"/>
                    <a:pt x="15610" y="2593"/>
                  </a:cubicBezTo>
                  <a:cubicBezTo>
                    <a:pt x="15610" y="2651"/>
                    <a:pt x="15610" y="2710"/>
                    <a:pt x="15591" y="2749"/>
                  </a:cubicBezTo>
                  <a:cubicBezTo>
                    <a:pt x="15552" y="2905"/>
                    <a:pt x="15376" y="3100"/>
                    <a:pt x="15220" y="3276"/>
                  </a:cubicBezTo>
                  <a:cubicBezTo>
                    <a:pt x="15278" y="3256"/>
                    <a:pt x="15356" y="3237"/>
                    <a:pt x="15395" y="3198"/>
                  </a:cubicBezTo>
                  <a:cubicBezTo>
                    <a:pt x="15844" y="3002"/>
                    <a:pt x="16195" y="2651"/>
                    <a:pt x="16625" y="2261"/>
                  </a:cubicBezTo>
                  <a:cubicBezTo>
                    <a:pt x="17093" y="1812"/>
                    <a:pt x="17620" y="1324"/>
                    <a:pt x="18283" y="1090"/>
                  </a:cubicBezTo>
                  <a:cubicBezTo>
                    <a:pt x="18501" y="1001"/>
                    <a:pt x="18744" y="953"/>
                    <a:pt x="19013" y="953"/>
                  </a:cubicBezTo>
                  <a:cubicBezTo>
                    <a:pt x="19153" y="953"/>
                    <a:pt x="19300" y="966"/>
                    <a:pt x="19454" y="993"/>
                  </a:cubicBezTo>
                  <a:cubicBezTo>
                    <a:pt x="19512" y="1012"/>
                    <a:pt x="19571" y="1051"/>
                    <a:pt x="19571" y="1129"/>
                  </a:cubicBezTo>
                  <a:cubicBezTo>
                    <a:pt x="19571" y="1207"/>
                    <a:pt x="19512" y="1285"/>
                    <a:pt x="19454" y="1324"/>
                  </a:cubicBezTo>
                  <a:cubicBezTo>
                    <a:pt x="19064" y="1500"/>
                    <a:pt x="18869" y="1598"/>
                    <a:pt x="18498" y="1793"/>
                  </a:cubicBezTo>
                  <a:cubicBezTo>
                    <a:pt x="19025" y="1988"/>
                    <a:pt x="19298" y="2085"/>
                    <a:pt x="19844" y="2300"/>
                  </a:cubicBezTo>
                  <a:cubicBezTo>
                    <a:pt x="19903" y="2320"/>
                    <a:pt x="19961" y="2417"/>
                    <a:pt x="19903" y="2515"/>
                  </a:cubicBezTo>
                  <a:cubicBezTo>
                    <a:pt x="19868" y="2584"/>
                    <a:pt x="19786" y="2654"/>
                    <a:pt x="19699" y="2654"/>
                  </a:cubicBezTo>
                  <a:cubicBezTo>
                    <a:pt x="19689" y="2654"/>
                    <a:pt x="19679" y="2653"/>
                    <a:pt x="19669" y="2651"/>
                  </a:cubicBezTo>
                  <a:cubicBezTo>
                    <a:pt x="19473" y="2612"/>
                    <a:pt x="19283" y="2593"/>
                    <a:pt x="19105" y="2593"/>
                  </a:cubicBezTo>
                  <a:cubicBezTo>
                    <a:pt x="18927" y="2593"/>
                    <a:pt x="18761" y="2612"/>
                    <a:pt x="18615" y="2651"/>
                  </a:cubicBezTo>
                  <a:cubicBezTo>
                    <a:pt x="18108" y="2768"/>
                    <a:pt x="17717" y="3041"/>
                    <a:pt x="17308" y="3295"/>
                  </a:cubicBezTo>
                  <a:cubicBezTo>
                    <a:pt x="16859" y="3588"/>
                    <a:pt x="16391" y="3939"/>
                    <a:pt x="15805" y="3978"/>
                  </a:cubicBezTo>
                  <a:cubicBezTo>
                    <a:pt x="15474" y="4017"/>
                    <a:pt x="15103" y="4134"/>
                    <a:pt x="14732" y="4232"/>
                  </a:cubicBezTo>
                  <a:lnTo>
                    <a:pt x="14225" y="4368"/>
                  </a:lnTo>
                  <a:cubicBezTo>
                    <a:pt x="14213" y="4380"/>
                    <a:pt x="14199" y="4385"/>
                    <a:pt x="14184" y="4385"/>
                  </a:cubicBezTo>
                  <a:cubicBezTo>
                    <a:pt x="14151" y="4385"/>
                    <a:pt x="14115" y="4362"/>
                    <a:pt x="14088" y="4349"/>
                  </a:cubicBezTo>
                  <a:cubicBezTo>
                    <a:pt x="14030" y="4329"/>
                    <a:pt x="14030" y="4271"/>
                    <a:pt x="14030" y="4232"/>
                  </a:cubicBezTo>
                  <a:cubicBezTo>
                    <a:pt x="14030" y="4017"/>
                    <a:pt x="14049" y="3880"/>
                    <a:pt x="14049" y="3822"/>
                  </a:cubicBezTo>
                  <a:lnTo>
                    <a:pt x="14049" y="3822"/>
                  </a:lnTo>
                  <a:cubicBezTo>
                    <a:pt x="13854" y="3919"/>
                    <a:pt x="13542" y="4076"/>
                    <a:pt x="13054" y="4310"/>
                  </a:cubicBezTo>
                  <a:cubicBezTo>
                    <a:pt x="12644" y="4524"/>
                    <a:pt x="12098" y="4798"/>
                    <a:pt x="11415" y="5149"/>
                  </a:cubicBezTo>
                  <a:cubicBezTo>
                    <a:pt x="11389" y="5175"/>
                    <a:pt x="11358" y="5186"/>
                    <a:pt x="11327" y="5186"/>
                  </a:cubicBezTo>
                  <a:cubicBezTo>
                    <a:pt x="11290" y="5186"/>
                    <a:pt x="11252" y="5170"/>
                    <a:pt x="11220" y="5149"/>
                  </a:cubicBezTo>
                  <a:cubicBezTo>
                    <a:pt x="11181" y="5110"/>
                    <a:pt x="11161" y="5032"/>
                    <a:pt x="11200" y="4993"/>
                  </a:cubicBezTo>
                  <a:cubicBezTo>
                    <a:pt x="11298" y="4758"/>
                    <a:pt x="11435" y="4524"/>
                    <a:pt x="11552" y="4271"/>
                  </a:cubicBezTo>
                  <a:cubicBezTo>
                    <a:pt x="11747" y="3880"/>
                    <a:pt x="11883" y="3568"/>
                    <a:pt x="11942" y="3432"/>
                  </a:cubicBezTo>
                  <a:cubicBezTo>
                    <a:pt x="11766" y="3334"/>
                    <a:pt x="11688" y="3334"/>
                    <a:pt x="11649" y="3334"/>
                  </a:cubicBezTo>
                  <a:lnTo>
                    <a:pt x="11610" y="3334"/>
                  </a:lnTo>
                  <a:cubicBezTo>
                    <a:pt x="11571" y="3373"/>
                    <a:pt x="11513" y="3490"/>
                    <a:pt x="11454" y="3744"/>
                  </a:cubicBezTo>
                  <a:cubicBezTo>
                    <a:pt x="11396" y="3919"/>
                    <a:pt x="11357" y="4134"/>
                    <a:pt x="11220" y="4310"/>
                  </a:cubicBezTo>
                  <a:cubicBezTo>
                    <a:pt x="11181" y="4368"/>
                    <a:pt x="11083" y="4466"/>
                    <a:pt x="10966" y="4524"/>
                  </a:cubicBezTo>
                  <a:cubicBezTo>
                    <a:pt x="10886" y="4547"/>
                    <a:pt x="10806" y="4557"/>
                    <a:pt x="10730" y="4557"/>
                  </a:cubicBezTo>
                  <a:cubicBezTo>
                    <a:pt x="10676" y="4557"/>
                    <a:pt x="10625" y="4552"/>
                    <a:pt x="10576" y="4544"/>
                  </a:cubicBezTo>
                  <a:cubicBezTo>
                    <a:pt x="10498" y="4524"/>
                    <a:pt x="10439" y="4466"/>
                    <a:pt x="10479" y="4407"/>
                  </a:cubicBezTo>
                  <a:cubicBezTo>
                    <a:pt x="10498" y="4251"/>
                    <a:pt x="10518" y="4115"/>
                    <a:pt x="10518" y="4017"/>
                  </a:cubicBezTo>
                  <a:cubicBezTo>
                    <a:pt x="10537" y="3841"/>
                    <a:pt x="10576" y="3763"/>
                    <a:pt x="10576" y="3724"/>
                  </a:cubicBezTo>
                  <a:lnTo>
                    <a:pt x="10557" y="3724"/>
                  </a:lnTo>
                  <a:cubicBezTo>
                    <a:pt x="10420" y="3841"/>
                    <a:pt x="10205" y="3959"/>
                    <a:pt x="10088" y="4017"/>
                  </a:cubicBezTo>
                  <a:cubicBezTo>
                    <a:pt x="9893" y="4115"/>
                    <a:pt x="9796" y="4154"/>
                    <a:pt x="9737" y="4212"/>
                  </a:cubicBezTo>
                  <a:cubicBezTo>
                    <a:pt x="9737" y="4212"/>
                    <a:pt x="9757" y="4232"/>
                    <a:pt x="9757" y="4251"/>
                  </a:cubicBezTo>
                  <a:cubicBezTo>
                    <a:pt x="9835" y="4329"/>
                    <a:pt x="9952" y="4407"/>
                    <a:pt x="10205" y="4524"/>
                  </a:cubicBezTo>
                  <a:cubicBezTo>
                    <a:pt x="10244" y="4544"/>
                    <a:pt x="10322" y="4563"/>
                    <a:pt x="10342" y="4622"/>
                  </a:cubicBezTo>
                  <a:cubicBezTo>
                    <a:pt x="10381" y="4641"/>
                    <a:pt x="10400" y="4700"/>
                    <a:pt x="10400" y="4758"/>
                  </a:cubicBezTo>
                  <a:cubicBezTo>
                    <a:pt x="10400" y="4817"/>
                    <a:pt x="10342" y="4895"/>
                    <a:pt x="10322" y="4915"/>
                  </a:cubicBezTo>
                  <a:cubicBezTo>
                    <a:pt x="10225" y="5012"/>
                    <a:pt x="10088" y="5032"/>
                    <a:pt x="10010" y="5051"/>
                  </a:cubicBezTo>
                  <a:cubicBezTo>
                    <a:pt x="9893" y="5110"/>
                    <a:pt x="9757" y="5129"/>
                    <a:pt x="9718" y="5188"/>
                  </a:cubicBezTo>
                  <a:cubicBezTo>
                    <a:pt x="9698" y="5188"/>
                    <a:pt x="9698" y="5207"/>
                    <a:pt x="9698" y="5207"/>
                  </a:cubicBezTo>
                  <a:cubicBezTo>
                    <a:pt x="9715" y="5213"/>
                    <a:pt x="9736" y="5215"/>
                    <a:pt x="9761" y="5215"/>
                  </a:cubicBezTo>
                  <a:cubicBezTo>
                    <a:pt x="9822" y="5215"/>
                    <a:pt x="9911" y="5202"/>
                    <a:pt x="10049" y="5188"/>
                  </a:cubicBezTo>
                  <a:cubicBezTo>
                    <a:pt x="10158" y="5161"/>
                    <a:pt x="10295" y="5124"/>
                    <a:pt x="10434" y="5124"/>
                  </a:cubicBezTo>
                  <a:cubicBezTo>
                    <a:pt x="10495" y="5124"/>
                    <a:pt x="10556" y="5131"/>
                    <a:pt x="10615" y="5149"/>
                  </a:cubicBezTo>
                  <a:cubicBezTo>
                    <a:pt x="10732" y="5207"/>
                    <a:pt x="10810" y="5285"/>
                    <a:pt x="10869" y="5402"/>
                  </a:cubicBezTo>
                  <a:cubicBezTo>
                    <a:pt x="10888" y="5441"/>
                    <a:pt x="10888" y="5500"/>
                    <a:pt x="10830" y="5578"/>
                  </a:cubicBezTo>
                  <a:cubicBezTo>
                    <a:pt x="10810" y="5617"/>
                    <a:pt x="10732" y="5676"/>
                    <a:pt x="10693" y="5695"/>
                  </a:cubicBezTo>
                  <a:cubicBezTo>
                    <a:pt x="10498" y="5734"/>
                    <a:pt x="10322" y="5773"/>
                    <a:pt x="10186" y="5812"/>
                  </a:cubicBezTo>
                  <a:cubicBezTo>
                    <a:pt x="9639" y="5929"/>
                    <a:pt x="9444" y="6007"/>
                    <a:pt x="9347" y="6085"/>
                  </a:cubicBezTo>
                  <a:cubicBezTo>
                    <a:pt x="9308" y="6124"/>
                    <a:pt x="9269" y="6202"/>
                    <a:pt x="9230" y="6378"/>
                  </a:cubicBezTo>
                  <a:cubicBezTo>
                    <a:pt x="9152" y="6749"/>
                    <a:pt x="8918" y="7139"/>
                    <a:pt x="8644" y="7432"/>
                  </a:cubicBezTo>
                  <a:cubicBezTo>
                    <a:pt x="8469" y="7627"/>
                    <a:pt x="8254" y="7763"/>
                    <a:pt x="8040" y="7861"/>
                  </a:cubicBezTo>
                  <a:cubicBezTo>
                    <a:pt x="7937" y="7905"/>
                    <a:pt x="7846" y="7927"/>
                    <a:pt x="7757" y="7927"/>
                  </a:cubicBezTo>
                  <a:cubicBezTo>
                    <a:pt x="7727" y="7927"/>
                    <a:pt x="7698" y="7924"/>
                    <a:pt x="7669" y="7919"/>
                  </a:cubicBezTo>
                  <a:cubicBezTo>
                    <a:pt x="7583" y="7902"/>
                    <a:pt x="7504" y="7895"/>
                    <a:pt x="7431" y="7895"/>
                  </a:cubicBezTo>
                  <a:cubicBezTo>
                    <a:pt x="7254" y="7895"/>
                    <a:pt x="7110" y="7937"/>
                    <a:pt x="6986" y="7978"/>
                  </a:cubicBezTo>
                  <a:cubicBezTo>
                    <a:pt x="6713" y="8115"/>
                    <a:pt x="6537" y="8368"/>
                    <a:pt x="6322" y="8700"/>
                  </a:cubicBezTo>
                  <a:cubicBezTo>
                    <a:pt x="6186" y="8914"/>
                    <a:pt x="6010" y="9149"/>
                    <a:pt x="5796" y="9344"/>
                  </a:cubicBezTo>
                  <a:cubicBezTo>
                    <a:pt x="5542" y="9578"/>
                    <a:pt x="5347" y="9773"/>
                    <a:pt x="5308" y="9968"/>
                  </a:cubicBezTo>
                  <a:cubicBezTo>
                    <a:pt x="5269" y="10066"/>
                    <a:pt x="5269" y="10202"/>
                    <a:pt x="5405" y="10358"/>
                  </a:cubicBezTo>
                  <a:cubicBezTo>
                    <a:pt x="5444" y="10417"/>
                    <a:pt x="5523" y="10475"/>
                    <a:pt x="5562" y="10495"/>
                  </a:cubicBezTo>
                  <a:cubicBezTo>
                    <a:pt x="5594" y="10500"/>
                    <a:pt x="5625" y="10502"/>
                    <a:pt x="5657" y="10502"/>
                  </a:cubicBezTo>
                  <a:cubicBezTo>
                    <a:pt x="5759" y="10502"/>
                    <a:pt x="5866" y="10477"/>
                    <a:pt x="6030" y="10417"/>
                  </a:cubicBezTo>
                  <a:cubicBezTo>
                    <a:pt x="6127" y="10397"/>
                    <a:pt x="6283" y="10358"/>
                    <a:pt x="6401" y="10319"/>
                  </a:cubicBezTo>
                  <a:cubicBezTo>
                    <a:pt x="6596" y="10300"/>
                    <a:pt x="6732" y="10261"/>
                    <a:pt x="6869" y="10163"/>
                  </a:cubicBezTo>
                  <a:cubicBezTo>
                    <a:pt x="7103" y="10007"/>
                    <a:pt x="7279" y="9734"/>
                    <a:pt x="7513" y="9422"/>
                  </a:cubicBezTo>
                  <a:cubicBezTo>
                    <a:pt x="7786" y="9051"/>
                    <a:pt x="8079" y="8622"/>
                    <a:pt x="8625" y="8310"/>
                  </a:cubicBezTo>
                  <a:cubicBezTo>
                    <a:pt x="8976" y="8115"/>
                    <a:pt x="9425" y="7958"/>
                    <a:pt x="10010" y="7919"/>
                  </a:cubicBezTo>
                  <a:cubicBezTo>
                    <a:pt x="10064" y="7913"/>
                    <a:pt x="10116" y="7909"/>
                    <a:pt x="10167" y="7909"/>
                  </a:cubicBezTo>
                  <a:cubicBezTo>
                    <a:pt x="10414" y="7909"/>
                    <a:pt x="10632" y="7985"/>
                    <a:pt x="10810" y="8115"/>
                  </a:cubicBezTo>
                  <a:cubicBezTo>
                    <a:pt x="11278" y="8427"/>
                    <a:pt x="11493" y="9012"/>
                    <a:pt x="11649" y="9539"/>
                  </a:cubicBezTo>
                  <a:cubicBezTo>
                    <a:pt x="11649" y="9578"/>
                    <a:pt x="11669" y="9597"/>
                    <a:pt x="11669" y="9636"/>
                  </a:cubicBezTo>
                  <a:cubicBezTo>
                    <a:pt x="11669" y="9695"/>
                    <a:pt x="11688" y="9714"/>
                    <a:pt x="11688" y="9734"/>
                  </a:cubicBezTo>
                  <a:cubicBezTo>
                    <a:pt x="11708" y="9714"/>
                    <a:pt x="11747" y="9714"/>
                    <a:pt x="11766" y="9675"/>
                  </a:cubicBezTo>
                  <a:cubicBezTo>
                    <a:pt x="11942" y="9519"/>
                    <a:pt x="12039" y="9402"/>
                    <a:pt x="12078" y="9305"/>
                  </a:cubicBezTo>
                  <a:cubicBezTo>
                    <a:pt x="12098" y="9246"/>
                    <a:pt x="12098" y="9207"/>
                    <a:pt x="12098" y="9149"/>
                  </a:cubicBezTo>
                  <a:cubicBezTo>
                    <a:pt x="12078" y="9032"/>
                    <a:pt x="11981" y="8914"/>
                    <a:pt x="11844" y="8739"/>
                  </a:cubicBezTo>
                  <a:cubicBezTo>
                    <a:pt x="11688" y="8563"/>
                    <a:pt x="11474" y="8349"/>
                    <a:pt x="11493" y="8036"/>
                  </a:cubicBezTo>
                  <a:cubicBezTo>
                    <a:pt x="11493" y="7978"/>
                    <a:pt x="11493" y="7919"/>
                    <a:pt x="11474" y="7822"/>
                  </a:cubicBezTo>
                  <a:cubicBezTo>
                    <a:pt x="11474" y="7763"/>
                    <a:pt x="11454" y="7744"/>
                    <a:pt x="11454" y="7685"/>
                  </a:cubicBezTo>
                  <a:cubicBezTo>
                    <a:pt x="11454" y="7646"/>
                    <a:pt x="11454" y="7568"/>
                    <a:pt x="11493" y="7529"/>
                  </a:cubicBezTo>
                  <a:cubicBezTo>
                    <a:pt x="11552" y="7471"/>
                    <a:pt x="11591" y="7451"/>
                    <a:pt x="11649" y="7451"/>
                  </a:cubicBezTo>
                  <a:cubicBezTo>
                    <a:pt x="11805" y="7451"/>
                    <a:pt x="11942" y="7432"/>
                    <a:pt x="12157" y="7432"/>
                  </a:cubicBezTo>
                  <a:cubicBezTo>
                    <a:pt x="12227" y="7416"/>
                    <a:pt x="12279" y="7407"/>
                    <a:pt x="12321" y="7407"/>
                  </a:cubicBezTo>
                  <a:cubicBezTo>
                    <a:pt x="12440" y="7407"/>
                    <a:pt x="12470" y="7488"/>
                    <a:pt x="12586" y="7763"/>
                  </a:cubicBezTo>
                  <a:cubicBezTo>
                    <a:pt x="12722" y="8036"/>
                    <a:pt x="12937" y="8563"/>
                    <a:pt x="13542" y="9500"/>
                  </a:cubicBezTo>
                  <a:cubicBezTo>
                    <a:pt x="13600" y="9383"/>
                    <a:pt x="13659" y="9227"/>
                    <a:pt x="13756" y="9110"/>
                  </a:cubicBezTo>
                  <a:cubicBezTo>
                    <a:pt x="13835" y="9012"/>
                    <a:pt x="13913" y="8914"/>
                    <a:pt x="13991" y="8797"/>
                  </a:cubicBezTo>
                  <a:cubicBezTo>
                    <a:pt x="14127" y="8544"/>
                    <a:pt x="14322" y="8251"/>
                    <a:pt x="14654" y="8056"/>
                  </a:cubicBezTo>
                  <a:cubicBezTo>
                    <a:pt x="14791" y="7958"/>
                    <a:pt x="14966" y="7919"/>
                    <a:pt x="15181" y="7880"/>
                  </a:cubicBezTo>
                  <a:cubicBezTo>
                    <a:pt x="15395" y="7880"/>
                    <a:pt x="15571" y="7919"/>
                    <a:pt x="15688" y="7978"/>
                  </a:cubicBezTo>
                  <a:cubicBezTo>
                    <a:pt x="15786" y="8056"/>
                    <a:pt x="15864" y="8154"/>
                    <a:pt x="15922" y="8251"/>
                  </a:cubicBezTo>
                  <a:cubicBezTo>
                    <a:pt x="15922" y="8232"/>
                    <a:pt x="15942" y="8173"/>
                    <a:pt x="15942" y="8154"/>
                  </a:cubicBezTo>
                  <a:cubicBezTo>
                    <a:pt x="16313" y="7588"/>
                    <a:pt x="16488" y="7334"/>
                    <a:pt x="16898" y="6788"/>
                  </a:cubicBezTo>
                  <a:cubicBezTo>
                    <a:pt x="16917" y="6749"/>
                    <a:pt x="16956" y="6710"/>
                    <a:pt x="17015" y="6690"/>
                  </a:cubicBezTo>
                  <a:cubicBezTo>
                    <a:pt x="17026" y="6684"/>
                    <a:pt x="17039" y="6682"/>
                    <a:pt x="17053" y="6682"/>
                  </a:cubicBezTo>
                  <a:cubicBezTo>
                    <a:pt x="17087" y="6682"/>
                    <a:pt x="17124" y="6696"/>
                    <a:pt x="17152" y="6710"/>
                  </a:cubicBezTo>
                  <a:lnTo>
                    <a:pt x="17308" y="6710"/>
                  </a:lnTo>
                  <a:cubicBezTo>
                    <a:pt x="17327" y="6710"/>
                    <a:pt x="17360" y="6708"/>
                    <a:pt x="17399" y="6708"/>
                  </a:cubicBezTo>
                  <a:cubicBezTo>
                    <a:pt x="17477" y="6708"/>
                    <a:pt x="17581" y="6716"/>
                    <a:pt x="17659" y="6768"/>
                  </a:cubicBezTo>
                  <a:cubicBezTo>
                    <a:pt x="17717" y="6788"/>
                    <a:pt x="17776" y="6846"/>
                    <a:pt x="17795" y="6905"/>
                  </a:cubicBezTo>
                  <a:cubicBezTo>
                    <a:pt x="17815" y="6983"/>
                    <a:pt x="17815" y="7061"/>
                    <a:pt x="17815" y="7158"/>
                  </a:cubicBezTo>
                  <a:cubicBezTo>
                    <a:pt x="17912" y="7197"/>
                    <a:pt x="18049" y="7256"/>
                    <a:pt x="18186" y="7256"/>
                  </a:cubicBezTo>
                  <a:cubicBezTo>
                    <a:pt x="18225" y="7256"/>
                    <a:pt x="18244" y="7256"/>
                    <a:pt x="18283" y="7236"/>
                  </a:cubicBezTo>
                  <a:cubicBezTo>
                    <a:pt x="18303" y="7236"/>
                    <a:pt x="18303" y="7197"/>
                    <a:pt x="18322" y="7197"/>
                  </a:cubicBezTo>
                  <a:cubicBezTo>
                    <a:pt x="18322" y="7197"/>
                    <a:pt x="18342" y="7178"/>
                    <a:pt x="18342" y="7158"/>
                  </a:cubicBezTo>
                  <a:cubicBezTo>
                    <a:pt x="18381" y="7139"/>
                    <a:pt x="18400" y="7080"/>
                    <a:pt x="18400" y="6983"/>
                  </a:cubicBezTo>
                  <a:cubicBezTo>
                    <a:pt x="18420" y="6846"/>
                    <a:pt x="18478" y="6710"/>
                    <a:pt x="18576" y="6612"/>
                  </a:cubicBezTo>
                  <a:cubicBezTo>
                    <a:pt x="18751" y="6417"/>
                    <a:pt x="19005" y="6319"/>
                    <a:pt x="19200" y="6261"/>
                  </a:cubicBezTo>
                  <a:cubicBezTo>
                    <a:pt x="19395" y="6183"/>
                    <a:pt x="19571" y="6124"/>
                    <a:pt x="19708" y="6027"/>
                  </a:cubicBezTo>
                  <a:cubicBezTo>
                    <a:pt x="19747" y="6007"/>
                    <a:pt x="19791" y="5997"/>
                    <a:pt x="19832" y="5997"/>
                  </a:cubicBezTo>
                  <a:cubicBezTo>
                    <a:pt x="19873" y="5997"/>
                    <a:pt x="19912" y="6007"/>
                    <a:pt x="19942" y="6027"/>
                  </a:cubicBezTo>
                  <a:cubicBezTo>
                    <a:pt x="19981" y="6085"/>
                    <a:pt x="20000" y="6163"/>
                    <a:pt x="19961" y="6222"/>
                  </a:cubicBezTo>
                  <a:cubicBezTo>
                    <a:pt x="19883" y="6378"/>
                    <a:pt x="19786" y="6495"/>
                    <a:pt x="19688" y="6612"/>
                  </a:cubicBezTo>
                  <a:cubicBezTo>
                    <a:pt x="19512" y="6866"/>
                    <a:pt x="19415" y="7002"/>
                    <a:pt x="19454" y="7080"/>
                  </a:cubicBezTo>
                  <a:cubicBezTo>
                    <a:pt x="19454" y="7100"/>
                    <a:pt x="19454" y="7100"/>
                    <a:pt x="19473" y="7139"/>
                  </a:cubicBezTo>
                  <a:cubicBezTo>
                    <a:pt x="19512" y="7178"/>
                    <a:pt x="19649" y="7236"/>
                    <a:pt x="19961" y="7256"/>
                  </a:cubicBezTo>
                  <a:cubicBezTo>
                    <a:pt x="20059" y="7256"/>
                    <a:pt x="20156" y="7295"/>
                    <a:pt x="20234" y="7354"/>
                  </a:cubicBezTo>
                  <a:cubicBezTo>
                    <a:pt x="20351" y="7432"/>
                    <a:pt x="20449" y="7529"/>
                    <a:pt x="20488" y="7646"/>
                  </a:cubicBezTo>
                  <a:cubicBezTo>
                    <a:pt x="20566" y="7763"/>
                    <a:pt x="20625" y="7919"/>
                    <a:pt x="20586" y="8056"/>
                  </a:cubicBezTo>
                  <a:cubicBezTo>
                    <a:pt x="20586" y="8173"/>
                    <a:pt x="20566" y="8290"/>
                    <a:pt x="20488" y="8407"/>
                  </a:cubicBezTo>
                  <a:cubicBezTo>
                    <a:pt x="20390" y="8583"/>
                    <a:pt x="20273" y="8719"/>
                    <a:pt x="20098" y="8797"/>
                  </a:cubicBezTo>
                  <a:cubicBezTo>
                    <a:pt x="19983" y="8849"/>
                    <a:pt x="19857" y="8868"/>
                    <a:pt x="19726" y="8868"/>
                  </a:cubicBezTo>
                  <a:cubicBezTo>
                    <a:pt x="19457" y="8868"/>
                    <a:pt x="19164" y="8785"/>
                    <a:pt x="18888" y="8719"/>
                  </a:cubicBezTo>
                  <a:cubicBezTo>
                    <a:pt x="18501" y="8607"/>
                    <a:pt x="18066" y="8495"/>
                    <a:pt x="17589" y="8495"/>
                  </a:cubicBezTo>
                  <a:cubicBezTo>
                    <a:pt x="17320" y="8495"/>
                    <a:pt x="17037" y="8530"/>
                    <a:pt x="16742" y="8622"/>
                  </a:cubicBezTo>
                  <a:cubicBezTo>
                    <a:pt x="16664" y="8641"/>
                    <a:pt x="16625" y="8641"/>
                    <a:pt x="16566" y="8641"/>
                  </a:cubicBezTo>
                  <a:cubicBezTo>
                    <a:pt x="16430" y="8641"/>
                    <a:pt x="16254" y="8544"/>
                    <a:pt x="16137" y="8466"/>
                  </a:cubicBezTo>
                  <a:cubicBezTo>
                    <a:pt x="16059" y="8427"/>
                    <a:pt x="15981" y="8407"/>
                    <a:pt x="15903" y="8368"/>
                  </a:cubicBezTo>
                  <a:cubicBezTo>
                    <a:pt x="15887" y="8368"/>
                    <a:pt x="15871" y="8355"/>
                    <a:pt x="15866" y="8340"/>
                  </a:cubicBezTo>
                  <a:lnTo>
                    <a:pt x="15866" y="8340"/>
                  </a:lnTo>
                  <a:cubicBezTo>
                    <a:pt x="15901" y="8553"/>
                    <a:pt x="15863" y="8820"/>
                    <a:pt x="15844" y="9012"/>
                  </a:cubicBezTo>
                  <a:lnTo>
                    <a:pt x="15844" y="9090"/>
                  </a:lnTo>
                  <a:cubicBezTo>
                    <a:pt x="15805" y="9305"/>
                    <a:pt x="15844" y="9500"/>
                    <a:pt x="15883" y="9636"/>
                  </a:cubicBezTo>
                  <a:cubicBezTo>
                    <a:pt x="15981" y="9929"/>
                    <a:pt x="16234" y="10105"/>
                    <a:pt x="16527" y="10319"/>
                  </a:cubicBezTo>
                  <a:cubicBezTo>
                    <a:pt x="16625" y="10397"/>
                    <a:pt x="16742" y="10495"/>
                    <a:pt x="16839" y="10593"/>
                  </a:cubicBezTo>
                  <a:cubicBezTo>
                    <a:pt x="16859" y="10612"/>
                    <a:pt x="16878" y="10612"/>
                    <a:pt x="16878" y="10612"/>
                  </a:cubicBezTo>
                  <a:cubicBezTo>
                    <a:pt x="16956" y="10612"/>
                    <a:pt x="17054" y="10573"/>
                    <a:pt x="17230" y="10475"/>
                  </a:cubicBezTo>
                  <a:cubicBezTo>
                    <a:pt x="17308" y="10417"/>
                    <a:pt x="17444" y="10319"/>
                    <a:pt x="17561" y="10319"/>
                  </a:cubicBezTo>
                  <a:cubicBezTo>
                    <a:pt x="17620" y="10319"/>
                    <a:pt x="17659" y="10319"/>
                    <a:pt x="17698" y="10358"/>
                  </a:cubicBezTo>
                  <a:cubicBezTo>
                    <a:pt x="17737" y="10378"/>
                    <a:pt x="17756" y="10417"/>
                    <a:pt x="17756" y="10456"/>
                  </a:cubicBezTo>
                  <a:cubicBezTo>
                    <a:pt x="17795" y="10514"/>
                    <a:pt x="17795" y="10593"/>
                    <a:pt x="17795" y="10671"/>
                  </a:cubicBezTo>
                  <a:cubicBezTo>
                    <a:pt x="17717" y="11295"/>
                    <a:pt x="17054" y="11978"/>
                    <a:pt x="16625" y="12446"/>
                  </a:cubicBezTo>
                  <a:cubicBezTo>
                    <a:pt x="16488" y="12563"/>
                    <a:pt x="16352" y="12661"/>
                    <a:pt x="16195" y="12719"/>
                  </a:cubicBezTo>
                  <a:cubicBezTo>
                    <a:pt x="16106" y="12746"/>
                    <a:pt x="16013" y="12756"/>
                    <a:pt x="15922" y="12756"/>
                  </a:cubicBezTo>
                  <a:cubicBezTo>
                    <a:pt x="15675" y="12756"/>
                    <a:pt x="15435" y="12679"/>
                    <a:pt x="15278" y="12622"/>
                  </a:cubicBezTo>
                  <a:cubicBezTo>
                    <a:pt x="15083" y="12563"/>
                    <a:pt x="15005" y="12544"/>
                    <a:pt x="14966" y="12544"/>
                  </a:cubicBezTo>
                  <a:cubicBezTo>
                    <a:pt x="14615" y="12797"/>
                    <a:pt x="14244" y="12914"/>
                    <a:pt x="13932" y="12914"/>
                  </a:cubicBezTo>
                  <a:cubicBezTo>
                    <a:pt x="13464" y="12914"/>
                    <a:pt x="13074" y="12719"/>
                    <a:pt x="12820" y="12446"/>
                  </a:cubicBezTo>
                  <a:cubicBezTo>
                    <a:pt x="12644" y="12310"/>
                    <a:pt x="12488" y="12231"/>
                    <a:pt x="12391" y="12231"/>
                  </a:cubicBezTo>
                  <a:cubicBezTo>
                    <a:pt x="12332" y="12231"/>
                    <a:pt x="12235" y="12231"/>
                    <a:pt x="12176" y="12271"/>
                  </a:cubicBezTo>
                  <a:cubicBezTo>
                    <a:pt x="12000" y="12349"/>
                    <a:pt x="11864" y="12544"/>
                    <a:pt x="11766" y="12719"/>
                  </a:cubicBezTo>
                  <a:cubicBezTo>
                    <a:pt x="11669" y="12914"/>
                    <a:pt x="11552" y="13090"/>
                    <a:pt x="11415" y="13188"/>
                  </a:cubicBezTo>
                  <a:cubicBezTo>
                    <a:pt x="11357" y="13246"/>
                    <a:pt x="11259" y="13285"/>
                    <a:pt x="11181" y="13305"/>
                  </a:cubicBezTo>
                  <a:cubicBezTo>
                    <a:pt x="11146" y="13311"/>
                    <a:pt x="11112" y="13314"/>
                    <a:pt x="11079" y="13314"/>
                  </a:cubicBezTo>
                  <a:cubicBezTo>
                    <a:pt x="10905" y="13314"/>
                    <a:pt x="10749" y="13240"/>
                    <a:pt x="10635" y="13207"/>
                  </a:cubicBezTo>
                  <a:cubicBezTo>
                    <a:pt x="10537" y="13149"/>
                    <a:pt x="10479" y="13129"/>
                    <a:pt x="10400" y="13129"/>
                  </a:cubicBezTo>
                  <a:cubicBezTo>
                    <a:pt x="10342" y="13129"/>
                    <a:pt x="10303" y="13110"/>
                    <a:pt x="10283" y="13051"/>
                  </a:cubicBezTo>
                  <a:cubicBezTo>
                    <a:pt x="10244" y="13012"/>
                    <a:pt x="10244" y="12953"/>
                    <a:pt x="10283" y="12914"/>
                  </a:cubicBezTo>
                  <a:cubicBezTo>
                    <a:pt x="10303" y="12836"/>
                    <a:pt x="10303" y="12797"/>
                    <a:pt x="10303" y="12739"/>
                  </a:cubicBezTo>
                  <a:cubicBezTo>
                    <a:pt x="10244" y="12622"/>
                    <a:pt x="10030" y="12524"/>
                    <a:pt x="9718" y="12407"/>
                  </a:cubicBezTo>
                  <a:cubicBezTo>
                    <a:pt x="9444" y="12310"/>
                    <a:pt x="9054" y="12173"/>
                    <a:pt x="8937" y="11919"/>
                  </a:cubicBezTo>
                  <a:cubicBezTo>
                    <a:pt x="8879" y="11822"/>
                    <a:pt x="8879" y="11685"/>
                    <a:pt x="8937" y="11568"/>
                  </a:cubicBezTo>
                  <a:cubicBezTo>
                    <a:pt x="9015" y="11373"/>
                    <a:pt x="9152" y="11139"/>
                    <a:pt x="9444" y="10866"/>
                  </a:cubicBezTo>
                  <a:lnTo>
                    <a:pt x="9444" y="10866"/>
                  </a:lnTo>
                  <a:cubicBezTo>
                    <a:pt x="9015" y="10905"/>
                    <a:pt x="8566" y="10944"/>
                    <a:pt x="8098" y="10944"/>
                  </a:cubicBezTo>
                  <a:cubicBezTo>
                    <a:pt x="7064" y="10983"/>
                    <a:pt x="6049" y="11041"/>
                    <a:pt x="5171" y="11529"/>
                  </a:cubicBezTo>
                  <a:cubicBezTo>
                    <a:pt x="4781" y="11744"/>
                    <a:pt x="4430" y="12036"/>
                    <a:pt x="4098" y="12466"/>
                  </a:cubicBezTo>
                  <a:cubicBezTo>
                    <a:pt x="3591" y="13149"/>
                    <a:pt x="3084" y="13714"/>
                    <a:pt x="2576" y="14261"/>
                  </a:cubicBezTo>
                  <a:cubicBezTo>
                    <a:pt x="2440" y="14378"/>
                    <a:pt x="2323" y="14495"/>
                    <a:pt x="2225" y="14612"/>
                  </a:cubicBezTo>
                  <a:cubicBezTo>
                    <a:pt x="1464" y="15451"/>
                    <a:pt x="840" y="16270"/>
                    <a:pt x="449" y="17441"/>
                  </a:cubicBezTo>
                  <a:cubicBezTo>
                    <a:pt x="352" y="17734"/>
                    <a:pt x="254" y="18085"/>
                    <a:pt x="196" y="18456"/>
                  </a:cubicBezTo>
                  <a:cubicBezTo>
                    <a:pt x="1" y="19529"/>
                    <a:pt x="40" y="20895"/>
                    <a:pt x="352" y="22670"/>
                  </a:cubicBezTo>
                  <a:cubicBezTo>
                    <a:pt x="430" y="23002"/>
                    <a:pt x="547" y="23295"/>
                    <a:pt x="762" y="23548"/>
                  </a:cubicBezTo>
                  <a:cubicBezTo>
                    <a:pt x="976" y="23841"/>
                    <a:pt x="1308" y="24056"/>
                    <a:pt x="1620" y="24212"/>
                  </a:cubicBezTo>
                  <a:cubicBezTo>
                    <a:pt x="1865" y="24313"/>
                    <a:pt x="2142" y="24371"/>
                    <a:pt x="2427" y="24371"/>
                  </a:cubicBezTo>
                  <a:cubicBezTo>
                    <a:pt x="2528" y="24371"/>
                    <a:pt x="2630" y="24364"/>
                    <a:pt x="2732" y="24348"/>
                  </a:cubicBezTo>
                  <a:cubicBezTo>
                    <a:pt x="3025" y="24309"/>
                    <a:pt x="3318" y="24212"/>
                    <a:pt x="3591" y="24017"/>
                  </a:cubicBezTo>
                  <a:cubicBezTo>
                    <a:pt x="3949" y="23748"/>
                    <a:pt x="4275" y="23643"/>
                    <a:pt x="4553" y="23643"/>
                  </a:cubicBezTo>
                  <a:cubicBezTo>
                    <a:pt x="4577" y="23643"/>
                    <a:pt x="4601" y="23644"/>
                    <a:pt x="4625" y="23646"/>
                  </a:cubicBezTo>
                  <a:cubicBezTo>
                    <a:pt x="5074" y="23685"/>
                    <a:pt x="5347" y="24056"/>
                    <a:pt x="5562" y="24368"/>
                  </a:cubicBezTo>
                  <a:cubicBezTo>
                    <a:pt x="5757" y="24641"/>
                    <a:pt x="5932" y="24856"/>
                    <a:pt x="6147" y="24934"/>
                  </a:cubicBezTo>
                  <a:cubicBezTo>
                    <a:pt x="6214" y="24947"/>
                    <a:pt x="6282" y="24970"/>
                    <a:pt x="6349" y="24970"/>
                  </a:cubicBezTo>
                  <a:cubicBezTo>
                    <a:pt x="6379" y="24970"/>
                    <a:pt x="6409" y="24965"/>
                    <a:pt x="6440" y="24953"/>
                  </a:cubicBezTo>
                  <a:cubicBezTo>
                    <a:pt x="6498" y="24953"/>
                    <a:pt x="6537" y="24953"/>
                    <a:pt x="6576" y="24992"/>
                  </a:cubicBezTo>
                  <a:cubicBezTo>
                    <a:pt x="6596" y="25012"/>
                    <a:pt x="6615" y="25051"/>
                    <a:pt x="6615" y="25109"/>
                  </a:cubicBezTo>
                  <a:cubicBezTo>
                    <a:pt x="6518" y="26417"/>
                    <a:pt x="7005" y="27548"/>
                    <a:pt x="7552" y="28699"/>
                  </a:cubicBezTo>
                  <a:cubicBezTo>
                    <a:pt x="8079" y="29890"/>
                    <a:pt x="8664" y="31138"/>
                    <a:pt x="8625" y="32660"/>
                  </a:cubicBezTo>
                  <a:cubicBezTo>
                    <a:pt x="8586" y="33616"/>
                    <a:pt x="9405" y="34553"/>
                    <a:pt x="10244" y="35529"/>
                  </a:cubicBezTo>
                  <a:cubicBezTo>
                    <a:pt x="10635" y="35958"/>
                    <a:pt x="11025" y="36407"/>
                    <a:pt x="11357" y="36855"/>
                  </a:cubicBezTo>
                  <a:cubicBezTo>
                    <a:pt x="11903" y="37675"/>
                    <a:pt x="12430" y="38397"/>
                    <a:pt x="13171" y="38592"/>
                  </a:cubicBezTo>
                  <a:cubicBezTo>
                    <a:pt x="13306" y="38626"/>
                    <a:pt x="13458" y="38645"/>
                    <a:pt x="13624" y="38645"/>
                  </a:cubicBezTo>
                  <a:cubicBezTo>
                    <a:pt x="13936" y="38645"/>
                    <a:pt x="14298" y="38575"/>
                    <a:pt x="14693" y="38397"/>
                  </a:cubicBezTo>
                  <a:cubicBezTo>
                    <a:pt x="14791" y="38358"/>
                    <a:pt x="14869" y="38319"/>
                    <a:pt x="14966" y="38299"/>
                  </a:cubicBezTo>
                  <a:cubicBezTo>
                    <a:pt x="15028" y="38306"/>
                    <a:pt x="15085" y="38309"/>
                    <a:pt x="15139" y="38309"/>
                  </a:cubicBezTo>
                  <a:cubicBezTo>
                    <a:pt x="15407" y="38309"/>
                    <a:pt x="15581" y="38228"/>
                    <a:pt x="15727" y="38065"/>
                  </a:cubicBezTo>
                  <a:cubicBezTo>
                    <a:pt x="15766" y="38006"/>
                    <a:pt x="15786" y="37967"/>
                    <a:pt x="15844" y="37909"/>
                  </a:cubicBezTo>
                  <a:cubicBezTo>
                    <a:pt x="16469" y="37167"/>
                    <a:pt x="17054" y="36446"/>
                    <a:pt x="17054" y="35704"/>
                  </a:cubicBezTo>
                  <a:cubicBezTo>
                    <a:pt x="17054" y="35275"/>
                    <a:pt x="16898" y="34826"/>
                    <a:pt x="16410" y="34280"/>
                  </a:cubicBezTo>
                  <a:cubicBezTo>
                    <a:pt x="16371" y="34260"/>
                    <a:pt x="16352" y="34202"/>
                    <a:pt x="16352" y="34163"/>
                  </a:cubicBezTo>
                  <a:cubicBezTo>
                    <a:pt x="16352" y="34104"/>
                    <a:pt x="16352" y="34065"/>
                    <a:pt x="16371" y="34007"/>
                  </a:cubicBezTo>
                  <a:cubicBezTo>
                    <a:pt x="16391" y="33948"/>
                    <a:pt x="16469" y="33890"/>
                    <a:pt x="16527" y="33850"/>
                  </a:cubicBezTo>
                  <a:cubicBezTo>
                    <a:pt x="16625" y="33753"/>
                    <a:pt x="16781" y="33655"/>
                    <a:pt x="16976" y="33558"/>
                  </a:cubicBezTo>
                  <a:cubicBezTo>
                    <a:pt x="17464" y="33265"/>
                    <a:pt x="18108" y="32875"/>
                    <a:pt x="18478" y="32329"/>
                  </a:cubicBezTo>
                  <a:cubicBezTo>
                    <a:pt x="18615" y="32094"/>
                    <a:pt x="18712" y="31821"/>
                    <a:pt x="18712" y="31509"/>
                  </a:cubicBezTo>
                  <a:cubicBezTo>
                    <a:pt x="18712" y="31119"/>
                    <a:pt x="18576" y="30651"/>
                    <a:pt x="18186" y="30085"/>
                  </a:cubicBezTo>
                  <a:cubicBezTo>
                    <a:pt x="18049" y="29890"/>
                    <a:pt x="18030" y="29616"/>
                    <a:pt x="18010" y="29402"/>
                  </a:cubicBezTo>
                  <a:cubicBezTo>
                    <a:pt x="17991" y="29207"/>
                    <a:pt x="17991" y="29070"/>
                    <a:pt x="17912" y="28973"/>
                  </a:cubicBezTo>
                  <a:cubicBezTo>
                    <a:pt x="17893" y="28934"/>
                    <a:pt x="17893" y="28914"/>
                    <a:pt x="17854" y="28914"/>
                  </a:cubicBezTo>
                  <a:cubicBezTo>
                    <a:pt x="17620" y="28719"/>
                    <a:pt x="17444" y="28524"/>
                    <a:pt x="17405" y="28329"/>
                  </a:cubicBezTo>
                  <a:cubicBezTo>
                    <a:pt x="17366" y="28212"/>
                    <a:pt x="17366" y="28095"/>
                    <a:pt x="17405" y="27997"/>
                  </a:cubicBezTo>
                  <a:cubicBezTo>
                    <a:pt x="17503" y="27724"/>
                    <a:pt x="17795" y="27529"/>
                    <a:pt x="17952" y="27392"/>
                  </a:cubicBezTo>
                  <a:cubicBezTo>
                    <a:pt x="18108" y="27295"/>
                    <a:pt x="18205" y="27236"/>
                    <a:pt x="18244" y="27177"/>
                  </a:cubicBezTo>
                  <a:cubicBezTo>
                    <a:pt x="18791" y="26534"/>
                    <a:pt x="19278" y="25987"/>
                    <a:pt x="19688" y="25499"/>
                  </a:cubicBezTo>
                  <a:cubicBezTo>
                    <a:pt x="22439" y="22378"/>
                    <a:pt x="22439" y="22417"/>
                    <a:pt x="22966" y="21012"/>
                  </a:cubicBezTo>
                  <a:cubicBezTo>
                    <a:pt x="23005" y="20856"/>
                    <a:pt x="23083" y="20661"/>
                    <a:pt x="23161" y="20465"/>
                  </a:cubicBezTo>
                  <a:lnTo>
                    <a:pt x="23161" y="20465"/>
                  </a:lnTo>
                  <a:cubicBezTo>
                    <a:pt x="21600" y="21031"/>
                    <a:pt x="21171" y="21246"/>
                    <a:pt x="20976" y="21343"/>
                  </a:cubicBezTo>
                  <a:cubicBezTo>
                    <a:pt x="20839" y="21422"/>
                    <a:pt x="20781" y="21441"/>
                    <a:pt x="20566" y="21500"/>
                  </a:cubicBezTo>
                  <a:cubicBezTo>
                    <a:pt x="20508" y="21516"/>
                    <a:pt x="20433" y="21522"/>
                    <a:pt x="20357" y="21522"/>
                  </a:cubicBezTo>
                  <a:cubicBezTo>
                    <a:pt x="20253" y="21522"/>
                    <a:pt x="20146" y="21511"/>
                    <a:pt x="20078" y="21500"/>
                  </a:cubicBezTo>
                  <a:cubicBezTo>
                    <a:pt x="19981" y="21480"/>
                    <a:pt x="19883" y="21441"/>
                    <a:pt x="19805" y="21422"/>
                  </a:cubicBezTo>
                  <a:cubicBezTo>
                    <a:pt x="19786" y="21422"/>
                    <a:pt x="19766" y="21402"/>
                    <a:pt x="19766" y="21382"/>
                  </a:cubicBezTo>
                  <a:cubicBezTo>
                    <a:pt x="19766" y="21382"/>
                    <a:pt x="19747" y="21343"/>
                    <a:pt x="19708" y="21304"/>
                  </a:cubicBezTo>
                  <a:lnTo>
                    <a:pt x="19708" y="21226"/>
                  </a:lnTo>
                  <a:cubicBezTo>
                    <a:pt x="19747" y="21012"/>
                    <a:pt x="19688" y="20836"/>
                    <a:pt x="19610" y="20719"/>
                  </a:cubicBezTo>
                  <a:cubicBezTo>
                    <a:pt x="19473" y="20446"/>
                    <a:pt x="19161" y="20270"/>
                    <a:pt x="18791" y="20075"/>
                  </a:cubicBezTo>
                  <a:cubicBezTo>
                    <a:pt x="18400" y="19880"/>
                    <a:pt x="17932" y="19665"/>
                    <a:pt x="17698" y="19197"/>
                  </a:cubicBezTo>
                  <a:cubicBezTo>
                    <a:pt x="17542" y="18963"/>
                    <a:pt x="17444" y="18651"/>
                    <a:pt x="17464" y="18222"/>
                  </a:cubicBezTo>
                  <a:cubicBezTo>
                    <a:pt x="17503" y="17675"/>
                    <a:pt x="17152" y="17090"/>
                    <a:pt x="16761" y="16368"/>
                  </a:cubicBezTo>
                  <a:cubicBezTo>
                    <a:pt x="16352" y="15646"/>
                    <a:pt x="15864" y="14788"/>
                    <a:pt x="15864" y="13812"/>
                  </a:cubicBezTo>
                  <a:cubicBezTo>
                    <a:pt x="15864" y="13773"/>
                    <a:pt x="15883" y="13695"/>
                    <a:pt x="15942" y="13675"/>
                  </a:cubicBezTo>
                  <a:cubicBezTo>
                    <a:pt x="15967" y="13638"/>
                    <a:pt x="16007" y="13625"/>
                    <a:pt x="16043" y="13625"/>
                  </a:cubicBezTo>
                  <a:cubicBezTo>
                    <a:pt x="16064" y="13625"/>
                    <a:pt x="16084" y="13629"/>
                    <a:pt x="16098" y="13636"/>
                  </a:cubicBezTo>
                  <a:cubicBezTo>
                    <a:pt x="16195" y="13675"/>
                    <a:pt x="16274" y="13695"/>
                    <a:pt x="16371" y="13714"/>
                  </a:cubicBezTo>
                  <a:cubicBezTo>
                    <a:pt x="16586" y="13773"/>
                    <a:pt x="16859" y="13831"/>
                    <a:pt x="17054" y="14027"/>
                  </a:cubicBezTo>
                  <a:cubicBezTo>
                    <a:pt x="17152" y="14124"/>
                    <a:pt x="17230" y="14280"/>
                    <a:pt x="17269" y="14475"/>
                  </a:cubicBezTo>
                  <a:cubicBezTo>
                    <a:pt x="17503" y="15568"/>
                    <a:pt x="18088" y="16446"/>
                    <a:pt x="18693" y="17344"/>
                  </a:cubicBezTo>
                  <a:cubicBezTo>
                    <a:pt x="19259" y="18183"/>
                    <a:pt x="19844" y="19041"/>
                    <a:pt x="20137" y="20056"/>
                  </a:cubicBezTo>
                  <a:cubicBezTo>
                    <a:pt x="20137" y="20075"/>
                    <a:pt x="20156" y="20114"/>
                    <a:pt x="20176" y="20153"/>
                  </a:cubicBezTo>
                  <a:cubicBezTo>
                    <a:pt x="20234" y="20212"/>
                    <a:pt x="20332" y="20270"/>
                    <a:pt x="20430" y="20309"/>
                  </a:cubicBezTo>
                  <a:cubicBezTo>
                    <a:pt x="20498" y="20323"/>
                    <a:pt x="20567" y="20337"/>
                    <a:pt x="20623" y="20337"/>
                  </a:cubicBezTo>
                  <a:cubicBezTo>
                    <a:pt x="20646" y="20337"/>
                    <a:pt x="20666" y="20335"/>
                    <a:pt x="20683" y="20329"/>
                  </a:cubicBezTo>
                  <a:cubicBezTo>
                    <a:pt x="20742" y="20329"/>
                    <a:pt x="20820" y="20309"/>
                    <a:pt x="20859" y="20251"/>
                  </a:cubicBezTo>
                  <a:cubicBezTo>
                    <a:pt x="21327" y="19919"/>
                    <a:pt x="21854" y="19685"/>
                    <a:pt x="22342" y="19470"/>
                  </a:cubicBezTo>
                  <a:cubicBezTo>
                    <a:pt x="23005" y="19197"/>
                    <a:pt x="23610" y="18983"/>
                    <a:pt x="24137" y="18475"/>
                  </a:cubicBezTo>
                  <a:cubicBezTo>
                    <a:pt x="24254" y="18358"/>
                    <a:pt x="24390" y="18222"/>
                    <a:pt x="24527" y="18085"/>
                  </a:cubicBezTo>
                  <a:cubicBezTo>
                    <a:pt x="25054" y="17578"/>
                    <a:pt x="25600" y="17090"/>
                    <a:pt x="25951" y="16466"/>
                  </a:cubicBezTo>
                  <a:cubicBezTo>
                    <a:pt x="25756" y="16348"/>
                    <a:pt x="25600" y="16134"/>
                    <a:pt x="25464" y="15939"/>
                  </a:cubicBezTo>
                  <a:cubicBezTo>
                    <a:pt x="25307" y="15685"/>
                    <a:pt x="25151" y="15490"/>
                    <a:pt x="24956" y="15431"/>
                  </a:cubicBezTo>
                  <a:cubicBezTo>
                    <a:pt x="24917" y="15412"/>
                    <a:pt x="24883" y="15402"/>
                    <a:pt x="24849" y="15402"/>
                  </a:cubicBezTo>
                  <a:cubicBezTo>
                    <a:pt x="24815" y="15402"/>
                    <a:pt x="24781" y="15412"/>
                    <a:pt x="24742" y="15431"/>
                  </a:cubicBezTo>
                  <a:cubicBezTo>
                    <a:pt x="24586" y="15451"/>
                    <a:pt x="24390" y="15568"/>
                    <a:pt x="24098" y="15822"/>
                  </a:cubicBezTo>
                  <a:cubicBezTo>
                    <a:pt x="24039" y="15880"/>
                    <a:pt x="23903" y="15939"/>
                    <a:pt x="23805" y="15939"/>
                  </a:cubicBezTo>
                  <a:cubicBezTo>
                    <a:pt x="23781" y="15944"/>
                    <a:pt x="23755" y="15946"/>
                    <a:pt x="23729" y="15946"/>
                  </a:cubicBezTo>
                  <a:cubicBezTo>
                    <a:pt x="23649" y="15946"/>
                    <a:pt x="23561" y="15924"/>
                    <a:pt x="23473" y="15880"/>
                  </a:cubicBezTo>
                  <a:cubicBezTo>
                    <a:pt x="23415" y="15861"/>
                    <a:pt x="23376" y="15822"/>
                    <a:pt x="23356" y="15763"/>
                  </a:cubicBezTo>
                  <a:cubicBezTo>
                    <a:pt x="23317" y="15724"/>
                    <a:pt x="23298" y="15646"/>
                    <a:pt x="23298" y="15568"/>
                  </a:cubicBezTo>
                  <a:cubicBezTo>
                    <a:pt x="23298" y="15431"/>
                    <a:pt x="23376" y="15275"/>
                    <a:pt x="23493" y="15100"/>
                  </a:cubicBezTo>
                  <a:lnTo>
                    <a:pt x="23493" y="14885"/>
                  </a:lnTo>
                  <a:cubicBezTo>
                    <a:pt x="23254" y="15004"/>
                    <a:pt x="23039" y="15055"/>
                    <a:pt x="22863" y="15055"/>
                  </a:cubicBezTo>
                  <a:cubicBezTo>
                    <a:pt x="22809" y="15055"/>
                    <a:pt x="22758" y="15050"/>
                    <a:pt x="22712" y="15041"/>
                  </a:cubicBezTo>
                  <a:cubicBezTo>
                    <a:pt x="22595" y="15002"/>
                    <a:pt x="22498" y="14963"/>
                    <a:pt x="22420" y="14885"/>
                  </a:cubicBezTo>
                  <a:cubicBezTo>
                    <a:pt x="22225" y="14690"/>
                    <a:pt x="22205" y="14378"/>
                    <a:pt x="22205" y="14124"/>
                  </a:cubicBezTo>
                  <a:cubicBezTo>
                    <a:pt x="22186" y="13812"/>
                    <a:pt x="22166" y="13617"/>
                    <a:pt x="22029" y="13539"/>
                  </a:cubicBezTo>
                  <a:lnTo>
                    <a:pt x="22010" y="13519"/>
                  </a:lnTo>
                  <a:cubicBezTo>
                    <a:pt x="22010" y="13519"/>
                    <a:pt x="22010" y="13500"/>
                    <a:pt x="21990" y="13500"/>
                  </a:cubicBezTo>
                  <a:cubicBezTo>
                    <a:pt x="21971" y="13441"/>
                    <a:pt x="21971" y="13402"/>
                    <a:pt x="21971" y="13383"/>
                  </a:cubicBezTo>
                  <a:cubicBezTo>
                    <a:pt x="21971" y="13305"/>
                    <a:pt x="22029" y="13188"/>
                    <a:pt x="22088" y="13110"/>
                  </a:cubicBezTo>
                  <a:cubicBezTo>
                    <a:pt x="22127" y="13031"/>
                    <a:pt x="22205" y="12895"/>
                    <a:pt x="22303" y="12836"/>
                  </a:cubicBezTo>
                  <a:cubicBezTo>
                    <a:pt x="22322" y="12817"/>
                    <a:pt x="22381" y="12817"/>
                    <a:pt x="22420" y="12797"/>
                  </a:cubicBezTo>
                  <a:cubicBezTo>
                    <a:pt x="22595" y="12797"/>
                    <a:pt x="22849" y="12817"/>
                    <a:pt x="23005" y="12914"/>
                  </a:cubicBezTo>
                  <a:cubicBezTo>
                    <a:pt x="23064" y="12934"/>
                    <a:pt x="23142" y="13012"/>
                    <a:pt x="23161" y="13090"/>
                  </a:cubicBezTo>
                  <a:cubicBezTo>
                    <a:pt x="23395" y="13695"/>
                    <a:pt x="23844" y="14105"/>
                    <a:pt x="24332" y="14358"/>
                  </a:cubicBezTo>
                  <a:cubicBezTo>
                    <a:pt x="24891" y="14632"/>
                    <a:pt x="25538" y="14723"/>
                    <a:pt x="26150" y="14723"/>
                  </a:cubicBezTo>
                  <a:cubicBezTo>
                    <a:pt x="26499" y="14723"/>
                    <a:pt x="26837" y="14693"/>
                    <a:pt x="27142" y="14651"/>
                  </a:cubicBezTo>
                  <a:cubicBezTo>
                    <a:pt x="27456" y="14597"/>
                    <a:pt x="27746" y="14571"/>
                    <a:pt x="28013" y="14571"/>
                  </a:cubicBezTo>
                  <a:cubicBezTo>
                    <a:pt x="28525" y="14571"/>
                    <a:pt x="28955" y="14667"/>
                    <a:pt x="29327" y="14846"/>
                  </a:cubicBezTo>
                  <a:cubicBezTo>
                    <a:pt x="29971" y="15139"/>
                    <a:pt x="30381" y="15666"/>
                    <a:pt x="30751" y="16348"/>
                  </a:cubicBezTo>
                  <a:lnTo>
                    <a:pt x="30751" y="16368"/>
                  </a:lnTo>
                  <a:cubicBezTo>
                    <a:pt x="30790" y="16446"/>
                    <a:pt x="30810" y="16485"/>
                    <a:pt x="30868" y="16505"/>
                  </a:cubicBezTo>
                  <a:cubicBezTo>
                    <a:pt x="30910" y="16521"/>
                    <a:pt x="30958" y="16527"/>
                    <a:pt x="31014" y="16527"/>
                  </a:cubicBezTo>
                  <a:cubicBezTo>
                    <a:pt x="31092" y="16527"/>
                    <a:pt x="31185" y="16516"/>
                    <a:pt x="31298" y="16505"/>
                  </a:cubicBezTo>
                  <a:cubicBezTo>
                    <a:pt x="31365" y="16491"/>
                    <a:pt x="31460" y="16468"/>
                    <a:pt x="31551" y="16468"/>
                  </a:cubicBezTo>
                  <a:cubicBezTo>
                    <a:pt x="31592" y="16468"/>
                    <a:pt x="31632" y="16473"/>
                    <a:pt x="31668" y="16485"/>
                  </a:cubicBezTo>
                  <a:cubicBezTo>
                    <a:pt x="31727" y="16505"/>
                    <a:pt x="31785" y="16524"/>
                    <a:pt x="31844" y="16602"/>
                  </a:cubicBezTo>
                  <a:cubicBezTo>
                    <a:pt x="31883" y="16661"/>
                    <a:pt x="31922" y="16778"/>
                    <a:pt x="31883" y="16836"/>
                  </a:cubicBezTo>
                  <a:cubicBezTo>
                    <a:pt x="31824" y="17890"/>
                    <a:pt x="32273" y="18729"/>
                    <a:pt x="32800" y="19568"/>
                  </a:cubicBezTo>
                  <a:cubicBezTo>
                    <a:pt x="33093" y="20036"/>
                    <a:pt x="33346" y="20543"/>
                    <a:pt x="33541" y="21090"/>
                  </a:cubicBezTo>
                  <a:cubicBezTo>
                    <a:pt x="33580" y="21168"/>
                    <a:pt x="33600" y="21207"/>
                    <a:pt x="33600" y="21207"/>
                  </a:cubicBezTo>
                  <a:cubicBezTo>
                    <a:pt x="33619" y="21207"/>
                    <a:pt x="33639" y="21187"/>
                    <a:pt x="33737" y="21109"/>
                  </a:cubicBezTo>
                  <a:cubicBezTo>
                    <a:pt x="33776" y="21090"/>
                    <a:pt x="33795" y="21051"/>
                    <a:pt x="33834" y="21051"/>
                  </a:cubicBezTo>
                  <a:cubicBezTo>
                    <a:pt x="33990" y="20953"/>
                    <a:pt x="34107" y="20836"/>
                    <a:pt x="34205" y="20700"/>
                  </a:cubicBezTo>
                  <a:cubicBezTo>
                    <a:pt x="34400" y="20407"/>
                    <a:pt x="34458" y="20056"/>
                    <a:pt x="34517" y="19665"/>
                  </a:cubicBezTo>
                  <a:cubicBezTo>
                    <a:pt x="34615" y="19139"/>
                    <a:pt x="34712" y="18514"/>
                    <a:pt x="35278" y="18085"/>
                  </a:cubicBezTo>
                  <a:lnTo>
                    <a:pt x="35649" y="17792"/>
                  </a:lnTo>
                  <a:cubicBezTo>
                    <a:pt x="36371" y="17226"/>
                    <a:pt x="37093" y="16700"/>
                    <a:pt x="37385" y="15783"/>
                  </a:cubicBezTo>
                  <a:cubicBezTo>
                    <a:pt x="37385" y="15763"/>
                    <a:pt x="37405" y="15744"/>
                    <a:pt x="37424" y="15724"/>
                  </a:cubicBezTo>
                  <a:cubicBezTo>
                    <a:pt x="37444" y="15685"/>
                    <a:pt x="37483" y="15666"/>
                    <a:pt x="37502" y="15666"/>
                  </a:cubicBezTo>
                  <a:cubicBezTo>
                    <a:pt x="37541" y="15646"/>
                    <a:pt x="37619" y="15627"/>
                    <a:pt x="37678" y="15627"/>
                  </a:cubicBezTo>
                  <a:cubicBezTo>
                    <a:pt x="37750" y="15614"/>
                    <a:pt x="37847" y="15606"/>
                    <a:pt x="37958" y="15606"/>
                  </a:cubicBezTo>
                  <a:cubicBezTo>
                    <a:pt x="38206" y="15606"/>
                    <a:pt x="38526" y="15648"/>
                    <a:pt x="38810" y="15783"/>
                  </a:cubicBezTo>
                  <a:cubicBezTo>
                    <a:pt x="38985" y="15861"/>
                    <a:pt x="39141" y="15978"/>
                    <a:pt x="39278" y="16134"/>
                  </a:cubicBezTo>
                  <a:cubicBezTo>
                    <a:pt x="39141" y="15392"/>
                    <a:pt x="38946" y="14670"/>
                    <a:pt x="38712" y="13968"/>
                  </a:cubicBezTo>
                  <a:cubicBezTo>
                    <a:pt x="37932" y="11451"/>
                    <a:pt x="36663" y="9032"/>
                    <a:pt x="34946" y="6866"/>
                  </a:cubicBezTo>
                  <a:cubicBezTo>
                    <a:pt x="33112" y="4622"/>
                    <a:pt x="30927" y="2807"/>
                    <a:pt x="28546" y="1520"/>
                  </a:cubicBezTo>
                  <a:cubicBezTo>
                    <a:pt x="27883" y="1149"/>
                    <a:pt x="27200" y="837"/>
                    <a:pt x="26517" y="544"/>
                  </a:cubicBezTo>
                  <a:cubicBezTo>
                    <a:pt x="25815" y="720"/>
                    <a:pt x="24976" y="817"/>
                    <a:pt x="24293" y="837"/>
                  </a:cubicBezTo>
                  <a:cubicBezTo>
                    <a:pt x="24193" y="839"/>
                    <a:pt x="24094" y="841"/>
                    <a:pt x="23996" y="841"/>
                  </a:cubicBezTo>
                  <a:cubicBezTo>
                    <a:pt x="23385" y="841"/>
                    <a:pt x="22828" y="779"/>
                    <a:pt x="22576" y="544"/>
                  </a:cubicBezTo>
                  <a:cubicBezTo>
                    <a:pt x="22225" y="232"/>
                    <a:pt x="21815" y="56"/>
                    <a:pt x="21308" y="17"/>
                  </a:cubicBezTo>
                  <a:cubicBezTo>
                    <a:pt x="21199" y="6"/>
                    <a:pt x="21087" y="0"/>
                    <a:pt x="209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420"/>
            <p:cNvSpPr/>
            <p:nvPr/>
          </p:nvSpPr>
          <p:spPr>
            <a:xfrm>
              <a:off x="5106566" y="1154180"/>
              <a:ext cx="2413471" cy="2344193"/>
            </a:xfrm>
            <a:custGeom>
              <a:rect b="b" l="l" r="r" t="t"/>
              <a:pathLst>
                <a:path extrusionOk="0" h="36578" w="37659">
                  <a:moveTo>
                    <a:pt x="19747" y="0"/>
                  </a:moveTo>
                  <a:lnTo>
                    <a:pt x="19688" y="293"/>
                  </a:lnTo>
                  <a:cubicBezTo>
                    <a:pt x="20176" y="625"/>
                    <a:pt x="20235" y="1347"/>
                    <a:pt x="19805" y="1952"/>
                  </a:cubicBezTo>
                  <a:cubicBezTo>
                    <a:pt x="19468" y="2390"/>
                    <a:pt x="18911" y="2654"/>
                    <a:pt x="18388" y="2654"/>
                  </a:cubicBezTo>
                  <a:cubicBezTo>
                    <a:pt x="18307" y="2654"/>
                    <a:pt x="18226" y="2648"/>
                    <a:pt x="18147" y="2634"/>
                  </a:cubicBezTo>
                  <a:cubicBezTo>
                    <a:pt x="18047" y="2611"/>
                    <a:pt x="17963" y="2604"/>
                    <a:pt x="17891" y="2604"/>
                  </a:cubicBezTo>
                  <a:cubicBezTo>
                    <a:pt x="17780" y="2604"/>
                    <a:pt x="17699" y="2623"/>
                    <a:pt x="17639" y="2634"/>
                  </a:cubicBezTo>
                  <a:cubicBezTo>
                    <a:pt x="17444" y="2673"/>
                    <a:pt x="17249" y="2771"/>
                    <a:pt x="16820" y="3064"/>
                  </a:cubicBezTo>
                  <a:cubicBezTo>
                    <a:pt x="16430" y="3337"/>
                    <a:pt x="15649" y="3922"/>
                    <a:pt x="14635" y="4020"/>
                  </a:cubicBezTo>
                  <a:cubicBezTo>
                    <a:pt x="14440" y="4039"/>
                    <a:pt x="14225" y="4098"/>
                    <a:pt x="13835" y="4215"/>
                  </a:cubicBezTo>
                  <a:cubicBezTo>
                    <a:pt x="13659" y="4273"/>
                    <a:pt x="13464" y="4312"/>
                    <a:pt x="13269" y="4391"/>
                  </a:cubicBezTo>
                  <a:cubicBezTo>
                    <a:pt x="13142" y="4424"/>
                    <a:pt x="13016" y="4439"/>
                    <a:pt x="12892" y="4439"/>
                  </a:cubicBezTo>
                  <a:cubicBezTo>
                    <a:pt x="12654" y="4439"/>
                    <a:pt x="12427" y="4383"/>
                    <a:pt x="12235" y="4293"/>
                  </a:cubicBezTo>
                  <a:cubicBezTo>
                    <a:pt x="11844" y="4488"/>
                    <a:pt x="11357" y="4722"/>
                    <a:pt x="10752" y="5073"/>
                  </a:cubicBezTo>
                  <a:cubicBezTo>
                    <a:pt x="10713" y="5093"/>
                    <a:pt x="10674" y="5112"/>
                    <a:pt x="10635" y="5151"/>
                  </a:cubicBezTo>
                  <a:cubicBezTo>
                    <a:pt x="10576" y="5190"/>
                    <a:pt x="10557" y="5249"/>
                    <a:pt x="10518" y="5288"/>
                  </a:cubicBezTo>
                  <a:cubicBezTo>
                    <a:pt x="10615" y="5269"/>
                    <a:pt x="10674" y="5269"/>
                    <a:pt x="10771" y="5249"/>
                  </a:cubicBezTo>
                  <a:cubicBezTo>
                    <a:pt x="10810" y="5249"/>
                    <a:pt x="10843" y="5246"/>
                    <a:pt x="10893" y="5246"/>
                  </a:cubicBezTo>
                  <a:cubicBezTo>
                    <a:pt x="11016" y="5246"/>
                    <a:pt x="11245" y="5266"/>
                    <a:pt x="11942" y="5405"/>
                  </a:cubicBezTo>
                  <a:cubicBezTo>
                    <a:pt x="11992" y="5398"/>
                    <a:pt x="12034" y="5392"/>
                    <a:pt x="12070" y="5392"/>
                  </a:cubicBezTo>
                  <a:cubicBezTo>
                    <a:pt x="12231" y="5392"/>
                    <a:pt x="12302" y="5507"/>
                    <a:pt x="12684" y="6127"/>
                  </a:cubicBezTo>
                  <a:cubicBezTo>
                    <a:pt x="12703" y="6166"/>
                    <a:pt x="12723" y="6244"/>
                    <a:pt x="12781" y="6342"/>
                  </a:cubicBezTo>
                  <a:cubicBezTo>
                    <a:pt x="12879" y="6264"/>
                    <a:pt x="12996" y="6166"/>
                    <a:pt x="13113" y="6088"/>
                  </a:cubicBezTo>
                  <a:cubicBezTo>
                    <a:pt x="13483" y="5873"/>
                    <a:pt x="13874" y="5756"/>
                    <a:pt x="14264" y="5737"/>
                  </a:cubicBezTo>
                  <a:lnTo>
                    <a:pt x="14557" y="5737"/>
                  </a:lnTo>
                  <a:cubicBezTo>
                    <a:pt x="14674" y="5561"/>
                    <a:pt x="14752" y="5464"/>
                    <a:pt x="14869" y="5269"/>
                  </a:cubicBezTo>
                  <a:cubicBezTo>
                    <a:pt x="14966" y="5112"/>
                    <a:pt x="15103" y="4995"/>
                    <a:pt x="15220" y="4898"/>
                  </a:cubicBezTo>
                  <a:cubicBezTo>
                    <a:pt x="15526" y="4653"/>
                    <a:pt x="15879" y="4541"/>
                    <a:pt x="16205" y="4541"/>
                  </a:cubicBezTo>
                  <a:cubicBezTo>
                    <a:pt x="16296" y="4541"/>
                    <a:pt x="16384" y="4549"/>
                    <a:pt x="16469" y="4566"/>
                  </a:cubicBezTo>
                  <a:cubicBezTo>
                    <a:pt x="16586" y="4566"/>
                    <a:pt x="16820" y="4566"/>
                    <a:pt x="17054" y="4625"/>
                  </a:cubicBezTo>
                  <a:cubicBezTo>
                    <a:pt x="17464" y="4332"/>
                    <a:pt x="17874" y="4215"/>
                    <a:pt x="17932" y="4195"/>
                  </a:cubicBezTo>
                  <a:cubicBezTo>
                    <a:pt x="18049" y="4137"/>
                    <a:pt x="18069" y="4137"/>
                    <a:pt x="18088" y="4117"/>
                  </a:cubicBezTo>
                  <a:cubicBezTo>
                    <a:pt x="18373" y="3944"/>
                    <a:pt x="18690" y="3851"/>
                    <a:pt x="18986" y="3851"/>
                  </a:cubicBezTo>
                  <a:cubicBezTo>
                    <a:pt x="19257" y="3851"/>
                    <a:pt x="19512" y="3930"/>
                    <a:pt x="19708" y="4098"/>
                  </a:cubicBezTo>
                  <a:cubicBezTo>
                    <a:pt x="20098" y="4391"/>
                    <a:pt x="20196" y="4917"/>
                    <a:pt x="20000" y="5444"/>
                  </a:cubicBezTo>
                  <a:cubicBezTo>
                    <a:pt x="20137" y="5542"/>
                    <a:pt x="20293" y="5678"/>
                    <a:pt x="20391" y="5834"/>
                  </a:cubicBezTo>
                  <a:cubicBezTo>
                    <a:pt x="20469" y="5698"/>
                    <a:pt x="20527" y="5581"/>
                    <a:pt x="20625" y="5464"/>
                  </a:cubicBezTo>
                  <a:cubicBezTo>
                    <a:pt x="21249" y="4683"/>
                    <a:pt x="22322" y="4371"/>
                    <a:pt x="22576" y="4273"/>
                  </a:cubicBezTo>
                  <a:cubicBezTo>
                    <a:pt x="22635" y="4234"/>
                    <a:pt x="22674" y="4234"/>
                    <a:pt x="22732" y="4215"/>
                  </a:cubicBezTo>
                  <a:cubicBezTo>
                    <a:pt x="22930" y="4149"/>
                    <a:pt x="23172" y="4092"/>
                    <a:pt x="23423" y="4092"/>
                  </a:cubicBezTo>
                  <a:cubicBezTo>
                    <a:pt x="23543" y="4092"/>
                    <a:pt x="23665" y="4105"/>
                    <a:pt x="23786" y="4137"/>
                  </a:cubicBezTo>
                  <a:cubicBezTo>
                    <a:pt x="24176" y="4234"/>
                    <a:pt x="24410" y="4488"/>
                    <a:pt x="24527" y="4683"/>
                  </a:cubicBezTo>
                  <a:cubicBezTo>
                    <a:pt x="24761" y="4995"/>
                    <a:pt x="24800" y="5386"/>
                    <a:pt x="24800" y="5464"/>
                  </a:cubicBezTo>
                  <a:cubicBezTo>
                    <a:pt x="24820" y="5600"/>
                    <a:pt x="24878" y="5951"/>
                    <a:pt x="24683" y="6342"/>
                  </a:cubicBezTo>
                  <a:cubicBezTo>
                    <a:pt x="24625" y="6439"/>
                    <a:pt x="24586" y="6537"/>
                    <a:pt x="24508" y="6634"/>
                  </a:cubicBezTo>
                  <a:lnTo>
                    <a:pt x="24508" y="6654"/>
                  </a:lnTo>
                  <a:cubicBezTo>
                    <a:pt x="24878" y="7356"/>
                    <a:pt x="24586" y="8176"/>
                    <a:pt x="24527" y="8371"/>
                  </a:cubicBezTo>
                  <a:cubicBezTo>
                    <a:pt x="24508" y="8429"/>
                    <a:pt x="24508" y="8488"/>
                    <a:pt x="24488" y="8507"/>
                  </a:cubicBezTo>
                  <a:cubicBezTo>
                    <a:pt x="24527" y="8605"/>
                    <a:pt x="24566" y="8761"/>
                    <a:pt x="24586" y="8898"/>
                  </a:cubicBezTo>
                  <a:cubicBezTo>
                    <a:pt x="24586" y="9112"/>
                    <a:pt x="24527" y="9346"/>
                    <a:pt x="24430" y="9542"/>
                  </a:cubicBezTo>
                  <a:cubicBezTo>
                    <a:pt x="24234" y="9932"/>
                    <a:pt x="23922" y="10146"/>
                    <a:pt x="23786" y="10244"/>
                  </a:cubicBezTo>
                  <a:cubicBezTo>
                    <a:pt x="23493" y="10420"/>
                    <a:pt x="23161" y="10478"/>
                    <a:pt x="23025" y="10517"/>
                  </a:cubicBezTo>
                  <a:cubicBezTo>
                    <a:pt x="22810" y="10549"/>
                    <a:pt x="22566" y="10564"/>
                    <a:pt x="22308" y="10564"/>
                  </a:cubicBezTo>
                  <a:cubicBezTo>
                    <a:pt x="22097" y="10564"/>
                    <a:pt x="21878" y="10554"/>
                    <a:pt x="21659" y="10537"/>
                  </a:cubicBezTo>
                  <a:cubicBezTo>
                    <a:pt x="21386" y="10478"/>
                    <a:pt x="21152" y="10381"/>
                    <a:pt x="20976" y="10185"/>
                  </a:cubicBezTo>
                  <a:cubicBezTo>
                    <a:pt x="20976" y="10185"/>
                    <a:pt x="20313" y="9893"/>
                    <a:pt x="20117" y="9268"/>
                  </a:cubicBezTo>
                  <a:cubicBezTo>
                    <a:pt x="20039" y="8976"/>
                    <a:pt x="20078" y="8683"/>
                    <a:pt x="20176" y="8390"/>
                  </a:cubicBezTo>
                  <a:cubicBezTo>
                    <a:pt x="20215" y="8215"/>
                    <a:pt x="20313" y="8078"/>
                    <a:pt x="20410" y="7922"/>
                  </a:cubicBezTo>
                  <a:cubicBezTo>
                    <a:pt x="20410" y="7922"/>
                    <a:pt x="20410" y="7903"/>
                    <a:pt x="20391" y="7903"/>
                  </a:cubicBezTo>
                  <a:cubicBezTo>
                    <a:pt x="20196" y="8234"/>
                    <a:pt x="19844" y="8586"/>
                    <a:pt x="19415" y="8800"/>
                  </a:cubicBezTo>
                  <a:cubicBezTo>
                    <a:pt x="19099" y="8948"/>
                    <a:pt x="18776" y="8999"/>
                    <a:pt x="18479" y="8999"/>
                  </a:cubicBezTo>
                  <a:cubicBezTo>
                    <a:pt x="18227" y="8999"/>
                    <a:pt x="17993" y="8962"/>
                    <a:pt x="17796" y="8917"/>
                  </a:cubicBezTo>
                  <a:lnTo>
                    <a:pt x="17796" y="8917"/>
                  </a:lnTo>
                  <a:cubicBezTo>
                    <a:pt x="17932" y="9210"/>
                    <a:pt x="17893" y="9503"/>
                    <a:pt x="17874" y="9639"/>
                  </a:cubicBezTo>
                  <a:cubicBezTo>
                    <a:pt x="17757" y="10556"/>
                    <a:pt x="16996" y="11434"/>
                    <a:pt x="16566" y="11903"/>
                  </a:cubicBezTo>
                  <a:cubicBezTo>
                    <a:pt x="16625" y="11942"/>
                    <a:pt x="16722" y="12020"/>
                    <a:pt x="16800" y="12098"/>
                  </a:cubicBezTo>
                  <a:cubicBezTo>
                    <a:pt x="17054" y="12332"/>
                    <a:pt x="17191" y="12663"/>
                    <a:pt x="17249" y="12995"/>
                  </a:cubicBezTo>
                  <a:cubicBezTo>
                    <a:pt x="17405" y="13873"/>
                    <a:pt x="17874" y="14615"/>
                    <a:pt x="18518" y="15551"/>
                  </a:cubicBezTo>
                  <a:cubicBezTo>
                    <a:pt x="18947" y="16195"/>
                    <a:pt x="19454" y="16956"/>
                    <a:pt x="19805" y="17854"/>
                  </a:cubicBezTo>
                  <a:cubicBezTo>
                    <a:pt x="20196" y="17639"/>
                    <a:pt x="20586" y="17483"/>
                    <a:pt x="20898" y="17366"/>
                  </a:cubicBezTo>
                  <a:cubicBezTo>
                    <a:pt x="21581" y="17093"/>
                    <a:pt x="21971" y="16917"/>
                    <a:pt x="22264" y="16624"/>
                  </a:cubicBezTo>
                  <a:cubicBezTo>
                    <a:pt x="22420" y="16488"/>
                    <a:pt x="22556" y="16371"/>
                    <a:pt x="22674" y="16234"/>
                  </a:cubicBezTo>
                  <a:cubicBezTo>
                    <a:pt x="22830" y="16098"/>
                    <a:pt x="22966" y="15980"/>
                    <a:pt x="23103" y="15824"/>
                  </a:cubicBezTo>
                  <a:lnTo>
                    <a:pt x="23103" y="15824"/>
                  </a:lnTo>
                  <a:cubicBezTo>
                    <a:pt x="22966" y="15883"/>
                    <a:pt x="22869" y="15902"/>
                    <a:pt x="22771" y="15902"/>
                  </a:cubicBezTo>
                  <a:cubicBezTo>
                    <a:pt x="22693" y="15914"/>
                    <a:pt x="22601" y="15923"/>
                    <a:pt x="22502" y="15923"/>
                  </a:cubicBezTo>
                  <a:cubicBezTo>
                    <a:pt x="22280" y="15923"/>
                    <a:pt x="22019" y="15881"/>
                    <a:pt x="21776" y="15746"/>
                  </a:cubicBezTo>
                  <a:cubicBezTo>
                    <a:pt x="21581" y="15649"/>
                    <a:pt x="21405" y="15512"/>
                    <a:pt x="21269" y="15298"/>
                  </a:cubicBezTo>
                  <a:cubicBezTo>
                    <a:pt x="21210" y="15200"/>
                    <a:pt x="21171" y="15122"/>
                    <a:pt x="21152" y="15024"/>
                  </a:cubicBezTo>
                  <a:cubicBezTo>
                    <a:pt x="20878" y="14946"/>
                    <a:pt x="20664" y="14829"/>
                    <a:pt x="20469" y="14654"/>
                  </a:cubicBezTo>
                  <a:cubicBezTo>
                    <a:pt x="19942" y="14166"/>
                    <a:pt x="19942" y="13405"/>
                    <a:pt x="19942" y="13288"/>
                  </a:cubicBezTo>
                  <a:lnTo>
                    <a:pt x="19942" y="13171"/>
                  </a:lnTo>
                  <a:cubicBezTo>
                    <a:pt x="19922" y="13151"/>
                    <a:pt x="19903" y="13093"/>
                    <a:pt x="19883" y="13073"/>
                  </a:cubicBezTo>
                  <a:cubicBezTo>
                    <a:pt x="19786" y="12878"/>
                    <a:pt x="19727" y="12703"/>
                    <a:pt x="19727" y="12566"/>
                  </a:cubicBezTo>
                  <a:lnTo>
                    <a:pt x="19727" y="12312"/>
                  </a:lnTo>
                  <a:cubicBezTo>
                    <a:pt x="19786" y="12000"/>
                    <a:pt x="19981" y="11688"/>
                    <a:pt x="20000" y="11629"/>
                  </a:cubicBezTo>
                  <a:cubicBezTo>
                    <a:pt x="20000" y="11629"/>
                    <a:pt x="20235" y="11142"/>
                    <a:pt x="20683" y="10868"/>
                  </a:cubicBezTo>
                  <a:cubicBezTo>
                    <a:pt x="20800" y="10810"/>
                    <a:pt x="21074" y="10654"/>
                    <a:pt x="21405" y="10654"/>
                  </a:cubicBezTo>
                  <a:cubicBezTo>
                    <a:pt x="21737" y="10654"/>
                    <a:pt x="22186" y="10712"/>
                    <a:pt x="22576" y="10946"/>
                  </a:cubicBezTo>
                  <a:cubicBezTo>
                    <a:pt x="22732" y="11044"/>
                    <a:pt x="22966" y="11220"/>
                    <a:pt x="23103" y="11551"/>
                  </a:cubicBezTo>
                  <a:cubicBezTo>
                    <a:pt x="23259" y="11942"/>
                    <a:pt x="23513" y="12195"/>
                    <a:pt x="23805" y="12371"/>
                  </a:cubicBezTo>
                  <a:cubicBezTo>
                    <a:pt x="24178" y="12557"/>
                    <a:pt x="24638" y="12633"/>
                    <a:pt x="25115" y="12633"/>
                  </a:cubicBezTo>
                  <a:cubicBezTo>
                    <a:pt x="25386" y="12633"/>
                    <a:pt x="25663" y="12608"/>
                    <a:pt x="25932" y="12566"/>
                  </a:cubicBezTo>
                  <a:cubicBezTo>
                    <a:pt x="26290" y="12507"/>
                    <a:pt x="26632" y="12477"/>
                    <a:pt x="26959" y="12477"/>
                  </a:cubicBezTo>
                  <a:cubicBezTo>
                    <a:pt x="27612" y="12477"/>
                    <a:pt x="28202" y="12598"/>
                    <a:pt x="28722" y="12859"/>
                  </a:cubicBezTo>
                  <a:cubicBezTo>
                    <a:pt x="29464" y="13210"/>
                    <a:pt x="29971" y="13776"/>
                    <a:pt x="30342" y="14381"/>
                  </a:cubicBezTo>
                  <a:cubicBezTo>
                    <a:pt x="30478" y="14381"/>
                    <a:pt x="30673" y="14381"/>
                    <a:pt x="30868" y="14439"/>
                  </a:cubicBezTo>
                  <a:cubicBezTo>
                    <a:pt x="31122" y="14517"/>
                    <a:pt x="31395" y="14654"/>
                    <a:pt x="31610" y="14927"/>
                  </a:cubicBezTo>
                  <a:cubicBezTo>
                    <a:pt x="31844" y="15259"/>
                    <a:pt x="31844" y="15629"/>
                    <a:pt x="31825" y="15824"/>
                  </a:cubicBezTo>
                  <a:cubicBezTo>
                    <a:pt x="31786" y="16488"/>
                    <a:pt x="32020" y="16995"/>
                    <a:pt x="32468" y="17776"/>
                  </a:cubicBezTo>
                  <a:cubicBezTo>
                    <a:pt x="32683" y="17190"/>
                    <a:pt x="32976" y="16605"/>
                    <a:pt x="33561" y="16156"/>
                  </a:cubicBezTo>
                  <a:cubicBezTo>
                    <a:pt x="33698" y="16059"/>
                    <a:pt x="33834" y="15922"/>
                    <a:pt x="33951" y="15863"/>
                  </a:cubicBezTo>
                  <a:cubicBezTo>
                    <a:pt x="34732" y="15278"/>
                    <a:pt x="35122" y="14927"/>
                    <a:pt x="35298" y="14420"/>
                  </a:cubicBezTo>
                  <a:cubicBezTo>
                    <a:pt x="35356" y="14185"/>
                    <a:pt x="35454" y="14049"/>
                    <a:pt x="35551" y="13951"/>
                  </a:cubicBezTo>
                  <a:cubicBezTo>
                    <a:pt x="35746" y="13737"/>
                    <a:pt x="35942" y="13639"/>
                    <a:pt x="36000" y="13600"/>
                  </a:cubicBezTo>
                  <a:cubicBezTo>
                    <a:pt x="36195" y="13502"/>
                    <a:pt x="36410" y="13483"/>
                    <a:pt x="36488" y="13463"/>
                  </a:cubicBezTo>
                  <a:cubicBezTo>
                    <a:pt x="36976" y="13444"/>
                    <a:pt x="37405" y="13190"/>
                    <a:pt x="37659" y="12839"/>
                  </a:cubicBezTo>
                  <a:cubicBezTo>
                    <a:pt x="36878" y="10322"/>
                    <a:pt x="35610" y="7903"/>
                    <a:pt x="33873" y="5737"/>
                  </a:cubicBezTo>
                  <a:cubicBezTo>
                    <a:pt x="32039" y="3493"/>
                    <a:pt x="29873" y="1678"/>
                    <a:pt x="27493" y="391"/>
                  </a:cubicBezTo>
                  <a:cubicBezTo>
                    <a:pt x="27068" y="329"/>
                    <a:pt x="26644" y="299"/>
                    <a:pt x="26230" y="299"/>
                  </a:cubicBezTo>
                  <a:cubicBezTo>
                    <a:pt x="25463" y="299"/>
                    <a:pt x="24731" y="403"/>
                    <a:pt x="24098" y="605"/>
                  </a:cubicBezTo>
                  <a:cubicBezTo>
                    <a:pt x="23708" y="722"/>
                    <a:pt x="23317" y="800"/>
                    <a:pt x="23064" y="820"/>
                  </a:cubicBezTo>
                  <a:cubicBezTo>
                    <a:pt x="22920" y="829"/>
                    <a:pt x="22747" y="836"/>
                    <a:pt x="22559" y="836"/>
                  </a:cubicBezTo>
                  <a:cubicBezTo>
                    <a:pt x="21908" y="836"/>
                    <a:pt x="21070" y="743"/>
                    <a:pt x="20586" y="274"/>
                  </a:cubicBezTo>
                  <a:cubicBezTo>
                    <a:pt x="20410" y="98"/>
                    <a:pt x="20196" y="20"/>
                    <a:pt x="19903" y="0"/>
                  </a:cubicBezTo>
                  <a:close/>
                  <a:moveTo>
                    <a:pt x="6654" y="11083"/>
                  </a:moveTo>
                  <a:cubicBezTo>
                    <a:pt x="5620" y="11122"/>
                    <a:pt x="5015" y="11200"/>
                    <a:pt x="4508" y="11493"/>
                  </a:cubicBezTo>
                  <a:cubicBezTo>
                    <a:pt x="4313" y="11610"/>
                    <a:pt x="4118" y="11766"/>
                    <a:pt x="3923" y="12020"/>
                  </a:cubicBezTo>
                  <a:cubicBezTo>
                    <a:pt x="3357" y="12781"/>
                    <a:pt x="2772" y="13424"/>
                    <a:pt x="2284" y="13932"/>
                  </a:cubicBezTo>
                  <a:cubicBezTo>
                    <a:pt x="1386" y="14907"/>
                    <a:pt x="801" y="15590"/>
                    <a:pt x="450" y="16605"/>
                  </a:cubicBezTo>
                  <a:cubicBezTo>
                    <a:pt x="137" y="17561"/>
                    <a:pt x="1" y="19005"/>
                    <a:pt x="391" y="21268"/>
                  </a:cubicBezTo>
                  <a:cubicBezTo>
                    <a:pt x="411" y="21444"/>
                    <a:pt x="489" y="21580"/>
                    <a:pt x="606" y="21736"/>
                  </a:cubicBezTo>
                  <a:lnTo>
                    <a:pt x="625" y="21756"/>
                  </a:lnTo>
                  <a:cubicBezTo>
                    <a:pt x="742" y="21932"/>
                    <a:pt x="937" y="22049"/>
                    <a:pt x="1113" y="22127"/>
                  </a:cubicBezTo>
                  <a:cubicBezTo>
                    <a:pt x="1328" y="22224"/>
                    <a:pt x="1523" y="22224"/>
                    <a:pt x="1679" y="22224"/>
                  </a:cubicBezTo>
                  <a:cubicBezTo>
                    <a:pt x="1796" y="22205"/>
                    <a:pt x="1874" y="22166"/>
                    <a:pt x="1972" y="22107"/>
                  </a:cubicBezTo>
                  <a:cubicBezTo>
                    <a:pt x="2501" y="21742"/>
                    <a:pt x="3082" y="21479"/>
                    <a:pt x="3699" y="21479"/>
                  </a:cubicBezTo>
                  <a:cubicBezTo>
                    <a:pt x="3741" y="21479"/>
                    <a:pt x="3783" y="21480"/>
                    <a:pt x="3825" y="21483"/>
                  </a:cubicBezTo>
                  <a:cubicBezTo>
                    <a:pt x="4801" y="21580"/>
                    <a:pt x="5289" y="22400"/>
                    <a:pt x="5425" y="22595"/>
                  </a:cubicBezTo>
                  <a:cubicBezTo>
                    <a:pt x="5503" y="22653"/>
                    <a:pt x="5523" y="22732"/>
                    <a:pt x="5581" y="22790"/>
                  </a:cubicBezTo>
                  <a:lnTo>
                    <a:pt x="5601" y="22810"/>
                  </a:lnTo>
                  <a:cubicBezTo>
                    <a:pt x="5874" y="22810"/>
                    <a:pt x="6147" y="22907"/>
                    <a:pt x="6342" y="23102"/>
                  </a:cubicBezTo>
                  <a:cubicBezTo>
                    <a:pt x="6576" y="23317"/>
                    <a:pt x="6732" y="23668"/>
                    <a:pt x="6674" y="24019"/>
                  </a:cubicBezTo>
                  <a:cubicBezTo>
                    <a:pt x="6596" y="25053"/>
                    <a:pt x="6967" y="25951"/>
                    <a:pt x="7513" y="27141"/>
                  </a:cubicBezTo>
                  <a:cubicBezTo>
                    <a:pt x="8020" y="28312"/>
                    <a:pt x="8703" y="29775"/>
                    <a:pt x="8645" y="31590"/>
                  </a:cubicBezTo>
                  <a:cubicBezTo>
                    <a:pt x="8645" y="32058"/>
                    <a:pt x="9074" y="32663"/>
                    <a:pt x="10049" y="33775"/>
                  </a:cubicBezTo>
                  <a:cubicBezTo>
                    <a:pt x="10401" y="34224"/>
                    <a:pt x="10849" y="34712"/>
                    <a:pt x="11181" y="35219"/>
                  </a:cubicBezTo>
                  <a:cubicBezTo>
                    <a:pt x="11805" y="36117"/>
                    <a:pt x="12118" y="36468"/>
                    <a:pt x="12449" y="36565"/>
                  </a:cubicBezTo>
                  <a:cubicBezTo>
                    <a:pt x="12491" y="36571"/>
                    <a:pt x="12541" y="36577"/>
                    <a:pt x="12603" y="36577"/>
                  </a:cubicBezTo>
                  <a:cubicBezTo>
                    <a:pt x="12747" y="36577"/>
                    <a:pt x="12955" y="36546"/>
                    <a:pt x="13269" y="36409"/>
                  </a:cubicBezTo>
                  <a:cubicBezTo>
                    <a:pt x="13386" y="36370"/>
                    <a:pt x="13503" y="36312"/>
                    <a:pt x="13581" y="36292"/>
                  </a:cubicBezTo>
                  <a:cubicBezTo>
                    <a:pt x="13718" y="36253"/>
                    <a:pt x="13776" y="36214"/>
                    <a:pt x="13796" y="36214"/>
                  </a:cubicBezTo>
                  <a:cubicBezTo>
                    <a:pt x="13854" y="36117"/>
                    <a:pt x="13893" y="36078"/>
                    <a:pt x="13932" y="36019"/>
                  </a:cubicBezTo>
                  <a:cubicBezTo>
                    <a:pt x="14654" y="35141"/>
                    <a:pt x="14908" y="34790"/>
                    <a:pt x="14908" y="34497"/>
                  </a:cubicBezTo>
                  <a:cubicBezTo>
                    <a:pt x="14908" y="34400"/>
                    <a:pt x="14869" y="34165"/>
                    <a:pt x="14479" y="33756"/>
                  </a:cubicBezTo>
                  <a:lnTo>
                    <a:pt x="14459" y="33736"/>
                  </a:lnTo>
                  <a:cubicBezTo>
                    <a:pt x="14342" y="33561"/>
                    <a:pt x="14225" y="33346"/>
                    <a:pt x="14186" y="33073"/>
                  </a:cubicBezTo>
                  <a:cubicBezTo>
                    <a:pt x="14166" y="32780"/>
                    <a:pt x="14244" y="32507"/>
                    <a:pt x="14322" y="32351"/>
                  </a:cubicBezTo>
                  <a:cubicBezTo>
                    <a:pt x="14459" y="32058"/>
                    <a:pt x="14674" y="31863"/>
                    <a:pt x="14752" y="31804"/>
                  </a:cubicBezTo>
                  <a:cubicBezTo>
                    <a:pt x="14947" y="31668"/>
                    <a:pt x="15201" y="31492"/>
                    <a:pt x="15337" y="31414"/>
                  </a:cubicBezTo>
                  <a:cubicBezTo>
                    <a:pt x="15883" y="31102"/>
                    <a:pt x="16274" y="30829"/>
                    <a:pt x="16430" y="30556"/>
                  </a:cubicBezTo>
                  <a:cubicBezTo>
                    <a:pt x="16488" y="30458"/>
                    <a:pt x="16508" y="30400"/>
                    <a:pt x="16508" y="30322"/>
                  </a:cubicBezTo>
                  <a:cubicBezTo>
                    <a:pt x="16508" y="30205"/>
                    <a:pt x="16469" y="29931"/>
                    <a:pt x="16137" y="29483"/>
                  </a:cubicBezTo>
                  <a:cubicBezTo>
                    <a:pt x="15825" y="29053"/>
                    <a:pt x="15805" y="28487"/>
                    <a:pt x="15805" y="28351"/>
                  </a:cubicBezTo>
                  <a:cubicBezTo>
                    <a:pt x="15552" y="28117"/>
                    <a:pt x="15337" y="27824"/>
                    <a:pt x="15220" y="27473"/>
                  </a:cubicBezTo>
                  <a:cubicBezTo>
                    <a:pt x="15122" y="27122"/>
                    <a:pt x="15142" y="26790"/>
                    <a:pt x="15259" y="26458"/>
                  </a:cubicBezTo>
                  <a:cubicBezTo>
                    <a:pt x="15513" y="25775"/>
                    <a:pt x="16196" y="25366"/>
                    <a:pt x="16274" y="25327"/>
                  </a:cubicBezTo>
                  <a:cubicBezTo>
                    <a:pt x="16313" y="25288"/>
                    <a:pt x="16332" y="25268"/>
                    <a:pt x="16371" y="25249"/>
                  </a:cubicBezTo>
                  <a:cubicBezTo>
                    <a:pt x="16898" y="24605"/>
                    <a:pt x="17366" y="24078"/>
                    <a:pt x="17776" y="23610"/>
                  </a:cubicBezTo>
                  <a:cubicBezTo>
                    <a:pt x="18810" y="22439"/>
                    <a:pt x="19435" y="21756"/>
                    <a:pt x="19844" y="21268"/>
                  </a:cubicBezTo>
                  <a:lnTo>
                    <a:pt x="19844" y="21268"/>
                  </a:lnTo>
                  <a:cubicBezTo>
                    <a:pt x="19805" y="21288"/>
                    <a:pt x="19747" y="21288"/>
                    <a:pt x="19708" y="21327"/>
                  </a:cubicBezTo>
                  <a:cubicBezTo>
                    <a:pt x="19524" y="21375"/>
                    <a:pt x="19344" y="21390"/>
                    <a:pt x="19185" y="21390"/>
                  </a:cubicBezTo>
                  <a:cubicBezTo>
                    <a:pt x="18954" y="21390"/>
                    <a:pt x="18766" y="21358"/>
                    <a:pt x="18674" y="21346"/>
                  </a:cubicBezTo>
                  <a:cubicBezTo>
                    <a:pt x="18557" y="21327"/>
                    <a:pt x="18342" y="21268"/>
                    <a:pt x="18147" y="21171"/>
                  </a:cubicBezTo>
                  <a:cubicBezTo>
                    <a:pt x="18088" y="21151"/>
                    <a:pt x="17971" y="21093"/>
                    <a:pt x="17854" y="20975"/>
                  </a:cubicBezTo>
                  <a:cubicBezTo>
                    <a:pt x="17776" y="20936"/>
                    <a:pt x="17659" y="20780"/>
                    <a:pt x="17561" y="20566"/>
                  </a:cubicBezTo>
                  <a:cubicBezTo>
                    <a:pt x="17503" y="20449"/>
                    <a:pt x="17483" y="20273"/>
                    <a:pt x="17483" y="20117"/>
                  </a:cubicBezTo>
                  <a:cubicBezTo>
                    <a:pt x="17444" y="20097"/>
                    <a:pt x="17308" y="20019"/>
                    <a:pt x="17074" y="19902"/>
                  </a:cubicBezTo>
                  <a:cubicBezTo>
                    <a:pt x="16722" y="19727"/>
                    <a:pt x="16001" y="19395"/>
                    <a:pt x="15552" y="18693"/>
                  </a:cubicBezTo>
                  <a:cubicBezTo>
                    <a:pt x="15318" y="18263"/>
                    <a:pt x="15201" y="17756"/>
                    <a:pt x="15201" y="17190"/>
                  </a:cubicBezTo>
                  <a:cubicBezTo>
                    <a:pt x="15201" y="16976"/>
                    <a:pt x="15044" y="16663"/>
                    <a:pt x="14596" y="15883"/>
                  </a:cubicBezTo>
                  <a:cubicBezTo>
                    <a:pt x="14225" y="15200"/>
                    <a:pt x="13562" y="14146"/>
                    <a:pt x="13562" y="12859"/>
                  </a:cubicBezTo>
                  <a:lnTo>
                    <a:pt x="13562" y="12839"/>
                  </a:lnTo>
                  <a:cubicBezTo>
                    <a:pt x="13269" y="12937"/>
                    <a:pt x="12976" y="12976"/>
                    <a:pt x="12703" y="12976"/>
                  </a:cubicBezTo>
                  <a:cubicBezTo>
                    <a:pt x="12137" y="12976"/>
                    <a:pt x="11669" y="12839"/>
                    <a:pt x="11337" y="12605"/>
                  </a:cubicBezTo>
                  <a:cubicBezTo>
                    <a:pt x="11240" y="12742"/>
                    <a:pt x="11123" y="12859"/>
                    <a:pt x="10986" y="12956"/>
                  </a:cubicBezTo>
                  <a:cubicBezTo>
                    <a:pt x="10752" y="13151"/>
                    <a:pt x="10479" y="13268"/>
                    <a:pt x="10186" y="13346"/>
                  </a:cubicBezTo>
                  <a:cubicBezTo>
                    <a:pt x="10045" y="13375"/>
                    <a:pt x="9911" y="13387"/>
                    <a:pt x="9786" y="13387"/>
                  </a:cubicBezTo>
                  <a:cubicBezTo>
                    <a:pt x="9322" y="13387"/>
                    <a:pt x="8992" y="13229"/>
                    <a:pt x="8976" y="13229"/>
                  </a:cubicBezTo>
                  <a:cubicBezTo>
                    <a:pt x="8957" y="13229"/>
                    <a:pt x="8918" y="13190"/>
                    <a:pt x="8918" y="13190"/>
                  </a:cubicBezTo>
                  <a:cubicBezTo>
                    <a:pt x="8586" y="13151"/>
                    <a:pt x="8313" y="12956"/>
                    <a:pt x="8157" y="12663"/>
                  </a:cubicBezTo>
                  <a:cubicBezTo>
                    <a:pt x="8118" y="12585"/>
                    <a:pt x="8098" y="12507"/>
                    <a:pt x="8059" y="12449"/>
                  </a:cubicBezTo>
                  <a:cubicBezTo>
                    <a:pt x="7942" y="12410"/>
                    <a:pt x="7045" y="12195"/>
                    <a:pt x="6752" y="11473"/>
                  </a:cubicBezTo>
                  <a:cubicBezTo>
                    <a:pt x="6693" y="11337"/>
                    <a:pt x="6674" y="11200"/>
                    <a:pt x="6654" y="11083"/>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420"/>
            <p:cNvSpPr/>
            <p:nvPr/>
          </p:nvSpPr>
          <p:spPr>
            <a:xfrm>
              <a:off x="4766769" y="1372980"/>
              <a:ext cx="2798317" cy="930166"/>
            </a:xfrm>
            <a:custGeom>
              <a:rect b="b" l="l" r="r" t="t"/>
              <a:pathLst>
                <a:path extrusionOk="0" h="14514" w="43664">
                  <a:moveTo>
                    <a:pt x="38941" y="1"/>
                  </a:moveTo>
                  <a:lnTo>
                    <a:pt x="38941" y="1"/>
                  </a:lnTo>
                  <a:cubicBezTo>
                    <a:pt x="40326" y="625"/>
                    <a:pt x="41126" y="1679"/>
                    <a:pt x="41126" y="2381"/>
                  </a:cubicBezTo>
                  <a:cubicBezTo>
                    <a:pt x="41126" y="2713"/>
                    <a:pt x="41341" y="2830"/>
                    <a:pt x="41439" y="3006"/>
                  </a:cubicBezTo>
                  <a:cubicBezTo>
                    <a:pt x="41575" y="3201"/>
                    <a:pt x="41439" y="3474"/>
                    <a:pt x="40405" y="4157"/>
                  </a:cubicBezTo>
                  <a:cubicBezTo>
                    <a:pt x="39370" y="4820"/>
                    <a:pt x="38414" y="5133"/>
                    <a:pt x="37341" y="5191"/>
                  </a:cubicBezTo>
                  <a:cubicBezTo>
                    <a:pt x="37162" y="5203"/>
                    <a:pt x="36979" y="5208"/>
                    <a:pt x="36792" y="5208"/>
                  </a:cubicBezTo>
                  <a:cubicBezTo>
                    <a:pt x="36045" y="5208"/>
                    <a:pt x="35230" y="5121"/>
                    <a:pt x="34278" y="4996"/>
                  </a:cubicBezTo>
                  <a:cubicBezTo>
                    <a:pt x="33642" y="4909"/>
                    <a:pt x="33149" y="4879"/>
                    <a:pt x="32743" y="4879"/>
                  </a:cubicBezTo>
                  <a:cubicBezTo>
                    <a:pt x="31907" y="4879"/>
                    <a:pt x="31444" y="5004"/>
                    <a:pt x="30875" y="5004"/>
                  </a:cubicBezTo>
                  <a:cubicBezTo>
                    <a:pt x="30611" y="5004"/>
                    <a:pt x="30324" y="4977"/>
                    <a:pt x="29966" y="4898"/>
                  </a:cubicBezTo>
                  <a:cubicBezTo>
                    <a:pt x="29474" y="4798"/>
                    <a:pt x="29086" y="4754"/>
                    <a:pt x="28799" y="4754"/>
                  </a:cubicBezTo>
                  <a:cubicBezTo>
                    <a:pt x="28195" y="4754"/>
                    <a:pt x="28030" y="4946"/>
                    <a:pt x="28268" y="5211"/>
                  </a:cubicBezTo>
                  <a:cubicBezTo>
                    <a:pt x="28400" y="5342"/>
                    <a:pt x="28327" y="5374"/>
                    <a:pt x="28169" y="5374"/>
                  </a:cubicBezTo>
                  <a:cubicBezTo>
                    <a:pt x="28021" y="5374"/>
                    <a:pt x="27798" y="5346"/>
                    <a:pt x="27597" y="5346"/>
                  </a:cubicBezTo>
                  <a:cubicBezTo>
                    <a:pt x="27374" y="5346"/>
                    <a:pt x="27177" y="5380"/>
                    <a:pt x="27137" y="5523"/>
                  </a:cubicBezTo>
                  <a:cubicBezTo>
                    <a:pt x="27120" y="5568"/>
                    <a:pt x="27053" y="5588"/>
                    <a:pt x="26947" y="5588"/>
                  </a:cubicBezTo>
                  <a:cubicBezTo>
                    <a:pt x="26185" y="5588"/>
                    <a:pt x="23423" y="4541"/>
                    <a:pt x="23098" y="4215"/>
                  </a:cubicBezTo>
                  <a:cubicBezTo>
                    <a:pt x="22746" y="3884"/>
                    <a:pt x="25985" y="2655"/>
                    <a:pt x="24620" y="2381"/>
                  </a:cubicBezTo>
                  <a:cubicBezTo>
                    <a:pt x="23254" y="2128"/>
                    <a:pt x="20542" y="1874"/>
                    <a:pt x="19156" y="1679"/>
                  </a:cubicBezTo>
                  <a:cubicBezTo>
                    <a:pt x="18812" y="1630"/>
                    <a:pt x="18416" y="1607"/>
                    <a:pt x="18035" y="1607"/>
                  </a:cubicBezTo>
                  <a:cubicBezTo>
                    <a:pt x="16881" y="1607"/>
                    <a:pt x="15862" y="1820"/>
                    <a:pt x="16815" y="2186"/>
                  </a:cubicBezTo>
                  <a:cubicBezTo>
                    <a:pt x="17781" y="2564"/>
                    <a:pt x="17708" y="2906"/>
                    <a:pt x="17272" y="2906"/>
                  </a:cubicBezTo>
                  <a:cubicBezTo>
                    <a:pt x="17145" y="2906"/>
                    <a:pt x="16987" y="2877"/>
                    <a:pt x="16815" y="2811"/>
                  </a:cubicBezTo>
                  <a:cubicBezTo>
                    <a:pt x="16707" y="2770"/>
                    <a:pt x="16610" y="2754"/>
                    <a:pt x="16517" y="2754"/>
                  </a:cubicBezTo>
                  <a:cubicBezTo>
                    <a:pt x="16078" y="2754"/>
                    <a:pt x="15757" y="3127"/>
                    <a:pt x="15088" y="3127"/>
                  </a:cubicBezTo>
                  <a:cubicBezTo>
                    <a:pt x="14872" y="3127"/>
                    <a:pt x="14621" y="3089"/>
                    <a:pt x="14317" y="2986"/>
                  </a:cubicBezTo>
                  <a:cubicBezTo>
                    <a:pt x="12912" y="2498"/>
                    <a:pt x="12795" y="2694"/>
                    <a:pt x="11469" y="2011"/>
                  </a:cubicBezTo>
                  <a:cubicBezTo>
                    <a:pt x="11088" y="1809"/>
                    <a:pt x="10748" y="1726"/>
                    <a:pt x="10481" y="1726"/>
                  </a:cubicBezTo>
                  <a:cubicBezTo>
                    <a:pt x="9843" y="1726"/>
                    <a:pt x="9615" y="2195"/>
                    <a:pt x="10220" y="2635"/>
                  </a:cubicBezTo>
                  <a:cubicBezTo>
                    <a:pt x="11078" y="3259"/>
                    <a:pt x="10434" y="3494"/>
                    <a:pt x="9888" y="3494"/>
                  </a:cubicBezTo>
                  <a:cubicBezTo>
                    <a:pt x="9322" y="3494"/>
                    <a:pt x="8386" y="4079"/>
                    <a:pt x="9342" y="4996"/>
                  </a:cubicBezTo>
                  <a:cubicBezTo>
                    <a:pt x="10298" y="5932"/>
                    <a:pt x="12912" y="7532"/>
                    <a:pt x="11703" y="7532"/>
                  </a:cubicBezTo>
                  <a:cubicBezTo>
                    <a:pt x="11205" y="7532"/>
                    <a:pt x="10612" y="7580"/>
                    <a:pt x="10023" y="7580"/>
                  </a:cubicBezTo>
                  <a:cubicBezTo>
                    <a:pt x="9201" y="7580"/>
                    <a:pt x="8385" y="7488"/>
                    <a:pt x="7839" y="7045"/>
                  </a:cubicBezTo>
                  <a:cubicBezTo>
                    <a:pt x="6864" y="6303"/>
                    <a:pt x="6181" y="5932"/>
                    <a:pt x="5713" y="5464"/>
                  </a:cubicBezTo>
                  <a:cubicBezTo>
                    <a:pt x="5627" y="5378"/>
                    <a:pt x="5572" y="5342"/>
                    <a:pt x="5542" y="5342"/>
                  </a:cubicBezTo>
                  <a:cubicBezTo>
                    <a:pt x="5410" y="5342"/>
                    <a:pt x="5783" y="6057"/>
                    <a:pt x="6181" y="6264"/>
                  </a:cubicBezTo>
                  <a:cubicBezTo>
                    <a:pt x="6280" y="6320"/>
                    <a:pt x="6288" y="6345"/>
                    <a:pt x="6235" y="6345"/>
                  </a:cubicBezTo>
                  <a:cubicBezTo>
                    <a:pt x="6050" y="6345"/>
                    <a:pt x="5123" y="6041"/>
                    <a:pt x="4835" y="5737"/>
                  </a:cubicBezTo>
                  <a:cubicBezTo>
                    <a:pt x="4464" y="5367"/>
                    <a:pt x="3839" y="4898"/>
                    <a:pt x="3547" y="4606"/>
                  </a:cubicBezTo>
                  <a:cubicBezTo>
                    <a:pt x="3254" y="4313"/>
                    <a:pt x="2805" y="3181"/>
                    <a:pt x="3098" y="2069"/>
                  </a:cubicBezTo>
                  <a:lnTo>
                    <a:pt x="3098" y="2069"/>
                  </a:lnTo>
                  <a:cubicBezTo>
                    <a:pt x="2474" y="3103"/>
                    <a:pt x="2766" y="4664"/>
                    <a:pt x="3332" y="5191"/>
                  </a:cubicBezTo>
                  <a:cubicBezTo>
                    <a:pt x="3859" y="5737"/>
                    <a:pt x="4249" y="7006"/>
                    <a:pt x="5615" y="7864"/>
                  </a:cubicBezTo>
                  <a:cubicBezTo>
                    <a:pt x="6981" y="8703"/>
                    <a:pt x="8834" y="9171"/>
                    <a:pt x="8308" y="9249"/>
                  </a:cubicBezTo>
                  <a:cubicBezTo>
                    <a:pt x="7761" y="9328"/>
                    <a:pt x="6278" y="9620"/>
                    <a:pt x="6513" y="9835"/>
                  </a:cubicBezTo>
                  <a:cubicBezTo>
                    <a:pt x="6674" y="9984"/>
                    <a:pt x="6701" y="10102"/>
                    <a:pt x="6513" y="10102"/>
                  </a:cubicBezTo>
                  <a:cubicBezTo>
                    <a:pt x="6405" y="10102"/>
                    <a:pt x="6228" y="10063"/>
                    <a:pt x="5966" y="9971"/>
                  </a:cubicBezTo>
                  <a:cubicBezTo>
                    <a:pt x="5789" y="9920"/>
                    <a:pt x="5659" y="9897"/>
                    <a:pt x="5581" y="9897"/>
                  </a:cubicBezTo>
                  <a:cubicBezTo>
                    <a:pt x="5334" y="9897"/>
                    <a:pt x="5607" y="10133"/>
                    <a:pt x="6513" y="10459"/>
                  </a:cubicBezTo>
                  <a:cubicBezTo>
                    <a:pt x="6747" y="10537"/>
                    <a:pt x="6942" y="10635"/>
                    <a:pt x="7078" y="10713"/>
                  </a:cubicBezTo>
                  <a:cubicBezTo>
                    <a:pt x="7820" y="11084"/>
                    <a:pt x="8074" y="11493"/>
                    <a:pt x="8932" y="11610"/>
                  </a:cubicBezTo>
                  <a:cubicBezTo>
                    <a:pt x="9612" y="11711"/>
                    <a:pt x="8910" y="11796"/>
                    <a:pt x="8022" y="11796"/>
                  </a:cubicBezTo>
                  <a:cubicBezTo>
                    <a:pt x="7535" y="11796"/>
                    <a:pt x="6992" y="11770"/>
                    <a:pt x="6591" y="11708"/>
                  </a:cubicBezTo>
                  <a:cubicBezTo>
                    <a:pt x="5478" y="11532"/>
                    <a:pt x="3371" y="11298"/>
                    <a:pt x="2474" y="10927"/>
                  </a:cubicBezTo>
                  <a:cubicBezTo>
                    <a:pt x="1576" y="10557"/>
                    <a:pt x="1010" y="10049"/>
                    <a:pt x="464" y="9640"/>
                  </a:cubicBezTo>
                  <a:cubicBezTo>
                    <a:pt x="370" y="9567"/>
                    <a:pt x="297" y="9535"/>
                    <a:pt x="244" y="9535"/>
                  </a:cubicBezTo>
                  <a:cubicBezTo>
                    <a:pt x="0" y="9535"/>
                    <a:pt x="178" y="10201"/>
                    <a:pt x="659" y="10537"/>
                  </a:cubicBezTo>
                  <a:cubicBezTo>
                    <a:pt x="1244" y="10947"/>
                    <a:pt x="3449" y="12801"/>
                    <a:pt x="5927" y="13249"/>
                  </a:cubicBezTo>
                  <a:cubicBezTo>
                    <a:pt x="8425" y="13659"/>
                    <a:pt x="9088" y="13445"/>
                    <a:pt x="10942" y="14030"/>
                  </a:cubicBezTo>
                  <a:cubicBezTo>
                    <a:pt x="11655" y="14260"/>
                    <a:pt x="12064" y="14312"/>
                    <a:pt x="12406" y="14312"/>
                  </a:cubicBezTo>
                  <a:cubicBezTo>
                    <a:pt x="12691" y="14312"/>
                    <a:pt x="12930" y="14276"/>
                    <a:pt x="13261" y="14276"/>
                  </a:cubicBezTo>
                  <a:cubicBezTo>
                    <a:pt x="13544" y="14276"/>
                    <a:pt x="13893" y="14302"/>
                    <a:pt x="14395" y="14401"/>
                  </a:cubicBezTo>
                  <a:cubicBezTo>
                    <a:pt x="14819" y="14478"/>
                    <a:pt x="15205" y="14514"/>
                    <a:pt x="15541" y="14514"/>
                  </a:cubicBezTo>
                  <a:cubicBezTo>
                    <a:pt x="16648" y="14514"/>
                    <a:pt x="17219" y="14125"/>
                    <a:pt x="16815" y="13542"/>
                  </a:cubicBezTo>
                  <a:cubicBezTo>
                    <a:pt x="16268" y="12781"/>
                    <a:pt x="16756" y="12469"/>
                    <a:pt x="16503" y="12001"/>
                  </a:cubicBezTo>
                  <a:cubicBezTo>
                    <a:pt x="16229" y="11571"/>
                    <a:pt x="16054" y="11376"/>
                    <a:pt x="16522" y="11220"/>
                  </a:cubicBezTo>
                  <a:cubicBezTo>
                    <a:pt x="16951" y="11103"/>
                    <a:pt x="17498" y="10732"/>
                    <a:pt x="16698" y="10264"/>
                  </a:cubicBezTo>
                  <a:cubicBezTo>
                    <a:pt x="16014" y="9914"/>
                    <a:pt x="16186" y="9396"/>
                    <a:pt x="17361" y="9396"/>
                  </a:cubicBezTo>
                  <a:cubicBezTo>
                    <a:pt x="17628" y="9396"/>
                    <a:pt x="17946" y="9422"/>
                    <a:pt x="18317" y="9484"/>
                  </a:cubicBezTo>
                  <a:cubicBezTo>
                    <a:pt x="20346" y="9835"/>
                    <a:pt x="23390" y="10693"/>
                    <a:pt x="24698" y="10830"/>
                  </a:cubicBezTo>
                  <a:cubicBezTo>
                    <a:pt x="25985" y="11006"/>
                    <a:pt x="27000" y="11123"/>
                    <a:pt x="25693" y="11552"/>
                  </a:cubicBezTo>
                  <a:cubicBezTo>
                    <a:pt x="24366" y="12001"/>
                    <a:pt x="26219" y="12762"/>
                    <a:pt x="27332" y="12762"/>
                  </a:cubicBezTo>
                  <a:cubicBezTo>
                    <a:pt x="27914" y="12762"/>
                    <a:pt x="28303" y="12850"/>
                    <a:pt x="28769" y="12850"/>
                  </a:cubicBezTo>
                  <a:cubicBezTo>
                    <a:pt x="29178" y="12850"/>
                    <a:pt x="29646" y="12782"/>
                    <a:pt x="30356" y="12527"/>
                  </a:cubicBezTo>
                  <a:cubicBezTo>
                    <a:pt x="31773" y="12037"/>
                    <a:pt x="32277" y="12020"/>
                    <a:pt x="33568" y="12020"/>
                  </a:cubicBezTo>
                  <a:cubicBezTo>
                    <a:pt x="33663" y="12020"/>
                    <a:pt x="33763" y="12020"/>
                    <a:pt x="33868" y="12020"/>
                  </a:cubicBezTo>
                  <a:cubicBezTo>
                    <a:pt x="35351" y="12020"/>
                    <a:pt x="38395" y="11610"/>
                    <a:pt x="37146" y="11064"/>
                  </a:cubicBezTo>
                  <a:cubicBezTo>
                    <a:pt x="36002" y="10574"/>
                    <a:pt x="36447" y="10557"/>
                    <a:pt x="37238" y="10557"/>
                  </a:cubicBezTo>
                  <a:cubicBezTo>
                    <a:pt x="37297" y="10557"/>
                    <a:pt x="37357" y="10557"/>
                    <a:pt x="37419" y="10557"/>
                  </a:cubicBezTo>
                  <a:cubicBezTo>
                    <a:pt x="38317" y="10557"/>
                    <a:pt x="40034" y="10303"/>
                    <a:pt x="38570" y="9659"/>
                  </a:cubicBezTo>
                  <a:cubicBezTo>
                    <a:pt x="37107" y="9035"/>
                    <a:pt x="37927" y="8274"/>
                    <a:pt x="40619" y="7337"/>
                  </a:cubicBezTo>
                  <a:cubicBezTo>
                    <a:pt x="43292" y="6420"/>
                    <a:pt x="43663" y="5093"/>
                    <a:pt x="43039" y="3923"/>
                  </a:cubicBezTo>
                  <a:cubicBezTo>
                    <a:pt x="42414" y="2830"/>
                    <a:pt x="42083" y="2869"/>
                    <a:pt x="41712" y="2206"/>
                  </a:cubicBezTo>
                  <a:cubicBezTo>
                    <a:pt x="41692" y="2167"/>
                    <a:pt x="41673" y="2128"/>
                    <a:pt x="41673" y="2089"/>
                  </a:cubicBezTo>
                  <a:cubicBezTo>
                    <a:pt x="41283" y="1289"/>
                    <a:pt x="40112" y="333"/>
                    <a:pt x="38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420"/>
            <p:cNvSpPr/>
            <p:nvPr/>
          </p:nvSpPr>
          <p:spPr>
            <a:xfrm>
              <a:off x="4766834" y="1371762"/>
              <a:ext cx="2794471" cy="929397"/>
            </a:xfrm>
            <a:custGeom>
              <a:rect b="b" l="l" r="r" t="t"/>
              <a:pathLst>
                <a:path extrusionOk="0" h="14502" w="43604">
                  <a:moveTo>
                    <a:pt x="38882" y="0"/>
                  </a:moveTo>
                  <a:lnTo>
                    <a:pt x="38882" y="0"/>
                  </a:lnTo>
                  <a:cubicBezTo>
                    <a:pt x="40267" y="644"/>
                    <a:pt x="41086" y="1678"/>
                    <a:pt x="41086" y="2381"/>
                  </a:cubicBezTo>
                  <a:cubicBezTo>
                    <a:pt x="41086" y="2693"/>
                    <a:pt x="41301" y="2830"/>
                    <a:pt x="41399" y="2986"/>
                  </a:cubicBezTo>
                  <a:cubicBezTo>
                    <a:pt x="41516" y="3181"/>
                    <a:pt x="41399" y="3434"/>
                    <a:pt x="40345" y="4137"/>
                  </a:cubicBezTo>
                  <a:cubicBezTo>
                    <a:pt x="39330" y="4820"/>
                    <a:pt x="38374" y="5112"/>
                    <a:pt x="37301" y="5191"/>
                  </a:cubicBezTo>
                  <a:cubicBezTo>
                    <a:pt x="36052" y="5834"/>
                    <a:pt x="35877" y="6361"/>
                    <a:pt x="36950" y="6830"/>
                  </a:cubicBezTo>
                  <a:cubicBezTo>
                    <a:pt x="38413" y="7454"/>
                    <a:pt x="36716" y="7727"/>
                    <a:pt x="35818" y="7727"/>
                  </a:cubicBezTo>
                  <a:cubicBezTo>
                    <a:pt x="35755" y="7727"/>
                    <a:pt x="35693" y="7727"/>
                    <a:pt x="35633" y="7727"/>
                  </a:cubicBezTo>
                  <a:cubicBezTo>
                    <a:pt x="34827" y="7727"/>
                    <a:pt x="34382" y="7744"/>
                    <a:pt x="35545" y="8234"/>
                  </a:cubicBezTo>
                  <a:cubicBezTo>
                    <a:pt x="36794" y="8781"/>
                    <a:pt x="33731" y="9190"/>
                    <a:pt x="32248" y="9190"/>
                  </a:cubicBezTo>
                  <a:cubicBezTo>
                    <a:pt x="32143" y="9190"/>
                    <a:pt x="32043" y="9190"/>
                    <a:pt x="31947" y="9190"/>
                  </a:cubicBezTo>
                  <a:cubicBezTo>
                    <a:pt x="30659" y="9190"/>
                    <a:pt x="30171" y="9207"/>
                    <a:pt x="28735" y="9698"/>
                  </a:cubicBezTo>
                  <a:cubicBezTo>
                    <a:pt x="28016" y="9953"/>
                    <a:pt x="27543" y="10021"/>
                    <a:pt x="27132" y="10021"/>
                  </a:cubicBezTo>
                  <a:cubicBezTo>
                    <a:pt x="26663" y="10021"/>
                    <a:pt x="26274" y="9932"/>
                    <a:pt x="25692" y="9932"/>
                  </a:cubicBezTo>
                  <a:cubicBezTo>
                    <a:pt x="24619" y="9932"/>
                    <a:pt x="22765" y="9171"/>
                    <a:pt x="24072" y="8722"/>
                  </a:cubicBezTo>
                  <a:cubicBezTo>
                    <a:pt x="25399" y="8293"/>
                    <a:pt x="24365" y="8156"/>
                    <a:pt x="23077" y="8000"/>
                  </a:cubicBezTo>
                  <a:cubicBezTo>
                    <a:pt x="21789" y="7844"/>
                    <a:pt x="18745" y="7005"/>
                    <a:pt x="16716" y="6654"/>
                  </a:cubicBezTo>
                  <a:cubicBezTo>
                    <a:pt x="16341" y="6593"/>
                    <a:pt x="16021" y="6566"/>
                    <a:pt x="15753" y="6566"/>
                  </a:cubicBezTo>
                  <a:cubicBezTo>
                    <a:pt x="14571" y="6566"/>
                    <a:pt x="14409" y="7084"/>
                    <a:pt x="15077" y="7434"/>
                  </a:cubicBezTo>
                  <a:cubicBezTo>
                    <a:pt x="15877" y="7903"/>
                    <a:pt x="15350" y="8273"/>
                    <a:pt x="14902" y="8390"/>
                  </a:cubicBezTo>
                  <a:cubicBezTo>
                    <a:pt x="14453" y="8527"/>
                    <a:pt x="14609" y="8722"/>
                    <a:pt x="14882" y="9171"/>
                  </a:cubicBezTo>
                  <a:cubicBezTo>
                    <a:pt x="15155" y="9620"/>
                    <a:pt x="14668" y="9951"/>
                    <a:pt x="15194" y="10712"/>
                  </a:cubicBezTo>
                  <a:cubicBezTo>
                    <a:pt x="15609" y="11276"/>
                    <a:pt x="15045" y="11681"/>
                    <a:pt x="13963" y="11681"/>
                  </a:cubicBezTo>
                  <a:cubicBezTo>
                    <a:pt x="13620" y="11681"/>
                    <a:pt x="13226" y="11640"/>
                    <a:pt x="12794" y="11551"/>
                  </a:cubicBezTo>
                  <a:cubicBezTo>
                    <a:pt x="12314" y="11464"/>
                    <a:pt x="11973" y="11439"/>
                    <a:pt x="11697" y="11439"/>
                  </a:cubicBezTo>
                  <a:cubicBezTo>
                    <a:pt x="11336" y="11439"/>
                    <a:pt x="11087" y="11481"/>
                    <a:pt x="10784" y="11481"/>
                  </a:cubicBezTo>
                  <a:cubicBezTo>
                    <a:pt x="10443" y="11481"/>
                    <a:pt x="10034" y="11428"/>
                    <a:pt x="9321" y="11200"/>
                  </a:cubicBezTo>
                  <a:cubicBezTo>
                    <a:pt x="8404" y="10927"/>
                    <a:pt x="7760" y="10829"/>
                    <a:pt x="7058" y="10751"/>
                  </a:cubicBezTo>
                  <a:lnTo>
                    <a:pt x="7058" y="10751"/>
                  </a:lnTo>
                  <a:cubicBezTo>
                    <a:pt x="7780" y="11142"/>
                    <a:pt x="8053" y="11532"/>
                    <a:pt x="8912" y="11649"/>
                  </a:cubicBezTo>
                  <a:cubicBezTo>
                    <a:pt x="9592" y="11750"/>
                    <a:pt x="8881" y="11834"/>
                    <a:pt x="7993" y="11834"/>
                  </a:cubicBezTo>
                  <a:cubicBezTo>
                    <a:pt x="7506" y="11834"/>
                    <a:pt x="6964" y="11809"/>
                    <a:pt x="6570" y="11746"/>
                  </a:cubicBezTo>
                  <a:cubicBezTo>
                    <a:pt x="5438" y="11590"/>
                    <a:pt x="3351" y="11337"/>
                    <a:pt x="2453" y="10966"/>
                  </a:cubicBezTo>
                  <a:cubicBezTo>
                    <a:pt x="1517" y="10615"/>
                    <a:pt x="990" y="10088"/>
                    <a:pt x="443" y="9678"/>
                  </a:cubicBezTo>
                  <a:cubicBezTo>
                    <a:pt x="349" y="9599"/>
                    <a:pt x="277" y="9565"/>
                    <a:pt x="226" y="9565"/>
                  </a:cubicBezTo>
                  <a:cubicBezTo>
                    <a:pt x="1" y="9565"/>
                    <a:pt x="174" y="10219"/>
                    <a:pt x="619" y="10537"/>
                  </a:cubicBezTo>
                  <a:cubicBezTo>
                    <a:pt x="1204" y="10946"/>
                    <a:pt x="3390" y="12820"/>
                    <a:pt x="5887" y="13229"/>
                  </a:cubicBezTo>
                  <a:cubicBezTo>
                    <a:pt x="8365" y="13659"/>
                    <a:pt x="9048" y="13424"/>
                    <a:pt x="10882" y="14010"/>
                  </a:cubicBezTo>
                  <a:cubicBezTo>
                    <a:pt x="11591" y="14229"/>
                    <a:pt x="12000" y="14278"/>
                    <a:pt x="12338" y="14278"/>
                  </a:cubicBezTo>
                  <a:cubicBezTo>
                    <a:pt x="12619" y="14278"/>
                    <a:pt x="12852" y="14244"/>
                    <a:pt x="13168" y="14244"/>
                  </a:cubicBezTo>
                  <a:cubicBezTo>
                    <a:pt x="13455" y="14244"/>
                    <a:pt x="13811" y="14272"/>
                    <a:pt x="14336" y="14381"/>
                  </a:cubicBezTo>
                  <a:cubicBezTo>
                    <a:pt x="14770" y="14464"/>
                    <a:pt x="15164" y="14502"/>
                    <a:pt x="15507" y="14502"/>
                  </a:cubicBezTo>
                  <a:cubicBezTo>
                    <a:pt x="16611" y="14502"/>
                    <a:pt x="17172" y="14103"/>
                    <a:pt x="16755" y="13522"/>
                  </a:cubicBezTo>
                  <a:cubicBezTo>
                    <a:pt x="16228" y="12781"/>
                    <a:pt x="16716" y="12429"/>
                    <a:pt x="16443" y="12000"/>
                  </a:cubicBezTo>
                  <a:cubicBezTo>
                    <a:pt x="16170" y="11532"/>
                    <a:pt x="16033" y="11337"/>
                    <a:pt x="16463" y="11220"/>
                  </a:cubicBezTo>
                  <a:cubicBezTo>
                    <a:pt x="16931" y="11083"/>
                    <a:pt x="17458" y="10693"/>
                    <a:pt x="16638" y="10264"/>
                  </a:cubicBezTo>
                  <a:cubicBezTo>
                    <a:pt x="15961" y="9901"/>
                    <a:pt x="16123" y="9386"/>
                    <a:pt x="17279" y="9386"/>
                  </a:cubicBezTo>
                  <a:cubicBezTo>
                    <a:pt x="17554" y="9386"/>
                    <a:pt x="17886" y="9415"/>
                    <a:pt x="18277" y="9483"/>
                  </a:cubicBezTo>
                  <a:cubicBezTo>
                    <a:pt x="20287" y="9815"/>
                    <a:pt x="23350" y="10654"/>
                    <a:pt x="24638" y="10829"/>
                  </a:cubicBezTo>
                  <a:cubicBezTo>
                    <a:pt x="25926" y="10986"/>
                    <a:pt x="26960" y="11122"/>
                    <a:pt x="25633" y="11551"/>
                  </a:cubicBezTo>
                  <a:cubicBezTo>
                    <a:pt x="24326" y="11961"/>
                    <a:pt x="26199" y="12742"/>
                    <a:pt x="27272" y="12742"/>
                  </a:cubicBezTo>
                  <a:cubicBezTo>
                    <a:pt x="27861" y="12742"/>
                    <a:pt x="28250" y="12841"/>
                    <a:pt x="28735" y="12841"/>
                  </a:cubicBezTo>
                  <a:cubicBezTo>
                    <a:pt x="29135" y="12841"/>
                    <a:pt x="29600" y="12774"/>
                    <a:pt x="30296" y="12527"/>
                  </a:cubicBezTo>
                  <a:cubicBezTo>
                    <a:pt x="31732" y="12036"/>
                    <a:pt x="32253" y="12020"/>
                    <a:pt x="33515" y="12020"/>
                  </a:cubicBezTo>
                  <a:cubicBezTo>
                    <a:pt x="33609" y="12020"/>
                    <a:pt x="33706" y="12020"/>
                    <a:pt x="33809" y="12020"/>
                  </a:cubicBezTo>
                  <a:cubicBezTo>
                    <a:pt x="35291" y="12020"/>
                    <a:pt x="38335" y="11610"/>
                    <a:pt x="37106" y="11064"/>
                  </a:cubicBezTo>
                  <a:cubicBezTo>
                    <a:pt x="35925" y="10573"/>
                    <a:pt x="36385" y="10556"/>
                    <a:pt x="37178" y="10556"/>
                  </a:cubicBezTo>
                  <a:cubicBezTo>
                    <a:pt x="37237" y="10556"/>
                    <a:pt x="37298" y="10556"/>
                    <a:pt x="37360" y="10556"/>
                  </a:cubicBezTo>
                  <a:cubicBezTo>
                    <a:pt x="38238" y="10556"/>
                    <a:pt x="39974" y="10283"/>
                    <a:pt x="38511" y="9659"/>
                  </a:cubicBezTo>
                  <a:cubicBezTo>
                    <a:pt x="37048" y="9015"/>
                    <a:pt x="37887" y="8254"/>
                    <a:pt x="40560" y="7337"/>
                  </a:cubicBezTo>
                  <a:cubicBezTo>
                    <a:pt x="43252" y="6400"/>
                    <a:pt x="43603" y="5073"/>
                    <a:pt x="42979" y="3922"/>
                  </a:cubicBezTo>
                  <a:cubicBezTo>
                    <a:pt x="42374" y="2830"/>
                    <a:pt x="42023" y="2869"/>
                    <a:pt x="41652" y="2186"/>
                  </a:cubicBezTo>
                  <a:cubicBezTo>
                    <a:pt x="41652" y="2166"/>
                    <a:pt x="41633" y="2147"/>
                    <a:pt x="41613" y="2088"/>
                  </a:cubicBezTo>
                  <a:cubicBezTo>
                    <a:pt x="41223" y="1288"/>
                    <a:pt x="40052" y="313"/>
                    <a:pt x="38882"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420"/>
            <p:cNvSpPr/>
            <p:nvPr/>
          </p:nvSpPr>
          <p:spPr>
            <a:xfrm>
              <a:off x="5626836" y="2371999"/>
              <a:ext cx="1225545" cy="446369"/>
            </a:xfrm>
            <a:custGeom>
              <a:rect b="b" l="l" r="r" t="t"/>
              <a:pathLst>
                <a:path extrusionOk="0" h="6965" w="19123">
                  <a:moveTo>
                    <a:pt x="9094" y="1"/>
                  </a:moveTo>
                  <a:cubicBezTo>
                    <a:pt x="8895" y="1"/>
                    <a:pt x="9911" y="729"/>
                    <a:pt x="11317" y="998"/>
                  </a:cubicBezTo>
                  <a:cubicBezTo>
                    <a:pt x="13057" y="1291"/>
                    <a:pt x="13525" y="1963"/>
                    <a:pt x="14722" y="1963"/>
                  </a:cubicBezTo>
                  <a:cubicBezTo>
                    <a:pt x="14800" y="1963"/>
                    <a:pt x="14881" y="1960"/>
                    <a:pt x="14965" y="1954"/>
                  </a:cubicBezTo>
                  <a:cubicBezTo>
                    <a:pt x="15067" y="1947"/>
                    <a:pt x="15149" y="1944"/>
                    <a:pt x="15211" y="1944"/>
                  </a:cubicBezTo>
                  <a:cubicBezTo>
                    <a:pt x="15964" y="1944"/>
                    <a:pt x="13914" y="2426"/>
                    <a:pt x="12654" y="2426"/>
                  </a:cubicBezTo>
                  <a:cubicBezTo>
                    <a:pt x="12590" y="2426"/>
                    <a:pt x="12527" y="2425"/>
                    <a:pt x="12468" y="2422"/>
                  </a:cubicBezTo>
                  <a:cubicBezTo>
                    <a:pt x="11570" y="2370"/>
                    <a:pt x="10681" y="2327"/>
                    <a:pt x="9917" y="2327"/>
                  </a:cubicBezTo>
                  <a:cubicBezTo>
                    <a:pt x="9535" y="2327"/>
                    <a:pt x="9183" y="2338"/>
                    <a:pt x="8878" y="2364"/>
                  </a:cubicBezTo>
                  <a:cubicBezTo>
                    <a:pt x="8786" y="2371"/>
                    <a:pt x="8684" y="2375"/>
                    <a:pt x="8574" y="2375"/>
                  </a:cubicBezTo>
                  <a:cubicBezTo>
                    <a:pt x="7562" y="2375"/>
                    <a:pt x="5880" y="2075"/>
                    <a:pt x="5405" y="1934"/>
                  </a:cubicBezTo>
                  <a:cubicBezTo>
                    <a:pt x="5335" y="1910"/>
                    <a:pt x="5277" y="1899"/>
                    <a:pt x="5233" y="1899"/>
                  </a:cubicBezTo>
                  <a:cubicBezTo>
                    <a:pt x="4958" y="1899"/>
                    <a:pt x="5201" y="2326"/>
                    <a:pt x="6126" y="2578"/>
                  </a:cubicBezTo>
                  <a:cubicBezTo>
                    <a:pt x="6976" y="2823"/>
                    <a:pt x="7237" y="3055"/>
                    <a:pt x="6842" y="3055"/>
                  </a:cubicBezTo>
                  <a:cubicBezTo>
                    <a:pt x="6765" y="3055"/>
                    <a:pt x="6663" y="3046"/>
                    <a:pt x="6536" y="3027"/>
                  </a:cubicBezTo>
                  <a:cubicBezTo>
                    <a:pt x="6432" y="3012"/>
                    <a:pt x="6349" y="3005"/>
                    <a:pt x="6284" y="3005"/>
                  </a:cubicBezTo>
                  <a:cubicBezTo>
                    <a:pt x="5859" y="3005"/>
                    <a:pt x="6190" y="3299"/>
                    <a:pt x="6478" y="3417"/>
                  </a:cubicBezTo>
                  <a:cubicBezTo>
                    <a:pt x="6819" y="3531"/>
                    <a:pt x="7178" y="4160"/>
                    <a:pt x="5088" y="4160"/>
                  </a:cubicBezTo>
                  <a:cubicBezTo>
                    <a:pt x="5026" y="4160"/>
                    <a:pt x="4963" y="4160"/>
                    <a:pt x="4897" y="4159"/>
                  </a:cubicBezTo>
                  <a:cubicBezTo>
                    <a:pt x="3902" y="4159"/>
                    <a:pt x="3395" y="4198"/>
                    <a:pt x="3024" y="4217"/>
                  </a:cubicBezTo>
                  <a:cubicBezTo>
                    <a:pt x="2691" y="4231"/>
                    <a:pt x="2485" y="4262"/>
                    <a:pt x="2152" y="4262"/>
                  </a:cubicBezTo>
                  <a:cubicBezTo>
                    <a:pt x="1997" y="4262"/>
                    <a:pt x="1815" y="4255"/>
                    <a:pt x="1580" y="4237"/>
                  </a:cubicBezTo>
                  <a:cubicBezTo>
                    <a:pt x="826" y="4165"/>
                    <a:pt x="204" y="4034"/>
                    <a:pt x="79" y="4034"/>
                  </a:cubicBezTo>
                  <a:cubicBezTo>
                    <a:pt x="1" y="4034"/>
                    <a:pt x="120" y="4086"/>
                    <a:pt x="527" y="4237"/>
                  </a:cubicBezTo>
                  <a:cubicBezTo>
                    <a:pt x="1619" y="4647"/>
                    <a:pt x="2497" y="5212"/>
                    <a:pt x="4175" y="5369"/>
                  </a:cubicBezTo>
                  <a:cubicBezTo>
                    <a:pt x="5545" y="5465"/>
                    <a:pt x="5877" y="5695"/>
                    <a:pt x="6534" y="5695"/>
                  </a:cubicBezTo>
                  <a:cubicBezTo>
                    <a:pt x="6672" y="5695"/>
                    <a:pt x="6825" y="5685"/>
                    <a:pt x="7004" y="5661"/>
                  </a:cubicBezTo>
                  <a:cubicBezTo>
                    <a:pt x="7143" y="5640"/>
                    <a:pt x="7281" y="5631"/>
                    <a:pt x="7412" y="5631"/>
                  </a:cubicBezTo>
                  <a:cubicBezTo>
                    <a:pt x="8250" y="5631"/>
                    <a:pt x="8837" y="6006"/>
                    <a:pt x="7590" y="6090"/>
                  </a:cubicBezTo>
                  <a:cubicBezTo>
                    <a:pt x="6146" y="6208"/>
                    <a:pt x="6361" y="6364"/>
                    <a:pt x="7239" y="6461"/>
                  </a:cubicBezTo>
                  <a:cubicBezTo>
                    <a:pt x="8156" y="6559"/>
                    <a:pt x="6146" y="6734"/>
                    <a:pt x="7824" y="6929"/>
                  </a:cubicBezTo>
                  <a:cubicBezTo>
                    <a:pt x="8085" y="6954"/>
                    <a:pt x="8332" y="6965"/>
                    <a:pt x="8565" y="6965"/>
                  </a:cubicBezTo>
                  <a:cubicBezTo>
                    <a:pt x="9808" y="6965"/>
                    <a:pt x="10645" y="6664"/>
                    <a:pt x="11121" y="6598"/>
                  </a:cubicBezTo>
                  <a:cubicBezTo>
                    <a:pt x="11687" y="6539"/>
                    <a:pt x="11882" y="6208"/>
                    <a:pt x="10829" y="5993"/>
                  </a:cubicBezTo>
                  <a:cubicBezTo>
                    <a:pt x="9775" y="5778"/>
                    <a:pt x="9346" y="5232"/>
                    <a:pt x="8839" y="4881"/>
                  </a:cubicBezTo>
                  <a:cubicBezTo>
                    <a:pt x="8588" y="4695"/>
                    <a:pt x="8731" y="4646"/>
                    <a:pt x="9080" y="4646"/>
                  </a:cubicBezTo>
                  <a:cubicBezTo>
                    <a:pt x="9464" y="4646"/>
                    <a:pt x="10098" y="4705"/>
                    <a:pt x="10731" y="4705"/>
                  </a:cubicBezTo>
                  <a:cubicBezTo>
                    <a:pt x="11960" y="4705"/>
                    <a:pt x="14556" y="4608"/>
                    <a:pt x="12995" y="4256"/>
                  </a:cubicBezTo>
                  <a:cubicBezTo>
                    <a:pt x="11434" y="3925"/>
                    <a:pt x="12663" y="4042"/>
                    <a:pt x="14263" y="3710"/>
                  </a:cubicBezTo>
                  <a:cubicBezTo>
                    <a:pt x="15882" y="3359"/>
                    <a:pt x="15102" y="3378"/>
                    <a:pt x="16214" y="2949"/>
                  </a:cubicBezTo>
                  <a:cubicBezTo>
                    <a:pt x="17307" y="2500"/>
                    <a:pt x="17794" y="2013"/>
                    <a:pt x="18438" y="1876"/>
                  </a:cubicBezTo>
                  <a:cubicBezTo>
                    <a:pt x="18931" y="1760"/>
                    <a:pt x="19122" y="1591"/>
                    <a:pt x="18646" y="1591"/>
                  </a:cubicBezTo>
                  <a:cubicBezTo>
                    <a:pt x="18480" y="1591"/>
                    <a:pt x="18234" y="1611"/>
                    <a:pt x="17892" y="1661"/>
                  </a:cubicBezTo>
                  <a:cubicBezTo>
                    <a:pt x="17658" y="1700"/>
                    <a:pt x="17463" y="1700"/>
                    <a:pt x="17307" y="1700"/>
                  </a:cubicBezTo>
                  <a:cubicBezTo>
                    <a:pt x="16740" y="1682"/>
                    <a:pt x="16841" y="1424"/>
                    <a:pt x="16004" y="1424"/>
                  </a:cubicBezTo>
                  <a:cubicBezTo>
                    <a:pt x="15948" y="1424"/>
                    <a:pt x="15888" y="1425"/>
                    <a:pt x="15824" y="1427"/>
                  </a:cubicBezTo>
                  <a:cubicBezTo>
                    <a:pt x="15704" y="1435"/>
                    <a:pt x="15587" y="1438"/>
                    <a:pt x="15473" y="1438"/>
                  </a:cubicBezTo>
                  <a:cubicBezTo>
                    <a:pt x="14454" y="1438"/>
                    <a:pt x="13694" y="1171"/>
                    <a:pt x="13969" y="1171"/>
                  </a:cubicBezTo>
                  <a:cubicBezTo>
                    <a:pt x="13985" y="1171"/>
                    <a:pt x="14005" y="1172"/>
                    <a:pt x="14029" y="1173"/>
                  </a:cubicBezTo>
                  <a:cubicBezTo>
                    <a:pt x="14045" y="1175"/>
                    <a:pt x="14064" y="1176"/>
                    <a:pt x="14084" y="1176"/>
                  </a:cubicBezTo>
                  <a:cubicBezTo>
                    <a:pt x="14608" y="1176"/>
                    <a:pt x="16294" y="702"/>
                    <a:pt x="16858" y="608"/>
                  </a:cubicBezTo>
                  <a:cubicBezTo>
                    <a:pt x="17352" y="525"/>
                    <a:pt x="17332" y="332"/>
                    <a:pt x="16670" y="332"/>
                  </a:cubicBezTo>
                  <a:cubicBezTo>
                    <a:pt x="16547" y="332"/>
                    <a:pt x="16402" y="339"/>
                    <a:pt x="16234" y="354"/>
                  </a:cubicBezTo>
                  <a:cubicBezTo>
                    <a:pt x="15068" y="445"/>
                    <a:pt x="13455" y="644"/>
                    <a:pt x="12056" y="644"/>
                  </a:cubicBezTo>
                  <a:cubicBezTo>
                    <a:pt x="11064" y="644"/>
                    <a:pt x="10181" y="544"/>
                    <a:pt x="9639" y="237"/>
                  </a:cubicBezTo>
                  <a:cubicBezTo>
                    <a:pt x="9329" y="68"/>
                    <a:pt x="9155" y="1"/>
                    <a:pt x="9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420"/>
            <p:cNvSpPr/>
            <p:nvPr/>
          </p:nvSpPr>
          <p:spPr>
            <a:xfrm>
              <a:off x="5626708" y="2473900"/>
              <a:ext cx="1225673" cy="344470"/>
            </a:xfrm>
            <a:custGeom>
              <a:rect b="b" l="l" r="r" t="t"/>
              <a:pathLst>
                <a:path extrusionOk="0" h="5375" w="19125">
                  <a:moveTo>
                    <a:pt x="18648" y="1"/>
                  </a:moveTo>
                  <a:cubicBezTo>
                    <a:pt x="18482" y="1"/>
                    <a:pt x="18236" y="21"/>
                    <a:pt x="17894" y="71"/>
                  </a:cubicBezTo>
                  <a:cubicBezTo>
                    <a:pt x="17660" y="110"/>
                    <a:pt x="17465" y="110"/>
                    <a:pt x="17309" y="110"/>
                  </a:cubicBezTo>
                  <a:cubicBezTo>
                    <a:pt x="14988" y="1500"/>
                    <a:pt x="14063" y="1931"/>
                    <a:pt x="12494" y="1931"/>
                  </a:cubicBezTo>
                  <a:cubicBezTo>
                    <a:pt x="12190" y="1931"/>
                    <a:pt x="11861" y="1914"/>
                    <a:pt x="11494" y="1886"/>
                  </a:cubicBezTo>
                  <a:cubicBezTo>
                    <a:pt x="11294" y="1870"/>
                    <a:pt x="11126" y="1863"/>
                    <a:pt x="10986" y="1863"/>
                  </a:cubicBezTo>
                  <a:cubicBezTo>
                    <a:pt x="9563" y="1863"/>
                    <a:pt x="10933" y="2592"/>
                    <a:pt x="9837" y="2592"/>
                  </a:cubicBezTo>
                  <a:cubicBezTo>
                    <a:pt x="9690" y="2592"/>
                    <a:pt x="9499" y="2579"/>
                    <a:pt x="9250" y="2549"/>
                  </a:cubicBezTo>
                  <a:cubicBezTo>
                    <a:pt x="9090" y="2530"/>
                    <a:pt x="8954" y="2522"/>
                    <a:pt x="8839" y="2522"/>
                  </a:cubicBezTo>
                  <a:cubicBezTo>
                    <a:pt x="7464" y="2522"/>
                    <a:pt x="9161" y="3779"/>
                    <a:pt x="7994" y="3779"/>
                  </a:cubicBezTo>
                  <a:cubicBezTo>
                    <a:pt x="7853" y="3779"/>
                    <a:pt x="7671" y="3761"/>
                    <a:pt x="7436" y="3720"/>
                  </a:cubicBezTo>
                  <a:cubicBezTo>
                    <a:pt x="5738" y="3427"/>
                    <a:pt x="3943" y="2920"/>
                    <a:pt x="3065" y="2608"/>
                  </a:cubicBezTo>
                  <a:cubicBezTo>
                    <a:pt x="2729" y="2621"/>
                    <a:pt x="2522" y="2644"/>
                    <a:pt x="2189" y="2644"/>
                  </a:cubicBezTo>
                  <a:cubicBezTo>
                    <a:pt x="2040" y="2644"/>
                    <a:pt x="1865" y="2639"/>
                    <a:pt x="1641" y="2627"/>
                  </a:cubicBezTo>
                  <a:cubicBezTo>
                    <a:pt x="856" y="2568"/>
                    <a:pt x="223" y="2443"/>
                    <a:pt x="87" y="2443"/>
                  </a:cubicBezTo>
                  <a:cubicBezTo>
                    <a:pt x="0" y="2443"/>
                    <a:pt x="117" y="2494"/>
                    <a:pt x="529" y="2647"/>
                  </a:cubicBezTo>
                  <a:cubicBezTo>
                    <a:pt x="1621" y="3057"/>
                    <a:pt x="2499" y="3622"/>
                    <a:pt x="4177" y="3779"/>
                  </a:cubicBezTo>
                  <a:cubicBezTo>
                    <a:pt x="5547" y="3875"/>
                    <a:pt x="5879" y="4105"/>
                    <a:pt x="6536" y="4105"/>
                  </a:cubicBezTo>
                  <a:cubicBezTo>
                    <a:pt x="6674" y="4105"/>
                    <a:pt x="6827" y="4095"/>
                    <a:pt x="7006" y="4071"/>
                  </a:cubicBezTo>
                  <a:cubicBezTo>
                    <a:pt x="7145" y="4050"/>
                    <a:pt x="7283" y="4041"/>
                    <a:pt x="7414" y="4041"/>
                  </a:cubicBezTo>
                  <a:cubicBezTo>
                    <a:pt x="8252" y="4041"/>
                    <a:pt x="8839" y="4416"/>
                    <a:pt x="7592" y="4500"/>
                  </a:cubicBezTo>
                  <a:cubicBezTo>
                    <a:pt x="6148" y="4618"/>
                    <a:pt x="6363" y="4774"/>
                    <a:pt x="7241" y="4871"/>
                  </a:cubicBezTo>
                  <a:cubicBezTo>
                    <a:pt x="8158" y="4969"/>
                    <a:pt x="6148" y="5144"/>
                    <a:pt x="7826" y="5339"/>
                  </a:cubicBezTo>
                  <a:cubicBezTo>
                    <a:pt x="8087" y="5364"/>
                    <a:pt x="8334" y="5375"/>
                    <a:pt x="8567" y="5375"/>
                  </a:cubicBezTo>
                  <a:cubicBezTo>
                    <a:pt x="9810" y="5375"/>
                    <a:pt x="10647" y="5074"/>
                    <a:pt x="11123" y="5008"/>
                  </a:cubicBezTo>
                  <a:cubicBezTo>
                    <a:pt x="11689" y="4949"/>
                    <a:pt x="11884" y="4618"/>
                    <a:pt x="10831" y="4403"/>
                  </a:cubicBezTo>
                  <a:cubicBezTo>
                    <a:pt x="9777" y="4188"/>
                    <a:pt x="9348" y="3642"/>
                    <a:pt x="8841" y="3291"/>
                  </a:cubicBezTo>
                  <a:cubicBezTo>
                    <a:pt x="8590" y="3105"/>
                    <a:pt x="8733" y="3056"/>
                    <a:pt x="9082" y="3056"/>
                  </a:cubicBezTo>
                  <a:cubicBezTo>
                    <a:pt x="9466" y="3056"/>
                    <a:pt x="10100" y="3115"/>
                    <a:pt x="10733" y="3115"/>
                  </a:cubicBezTo>
                  <a:cubicBezTo>
                    <a:pt x="11962" y="3115"/>
                    <a:pt x="14558" y="3018"/>
                    <a:pt x="12997" y="2666"/>
                  </a:cubicBezTo>
                  <a:cubicBezTo>
                    <a:pt x="11436" y="2335"/>
                    <a:pt x="12665" y="2452"/>
                    <a:pt x="14265" y="2120"/>
                  </a:cubicBezTo>
                  <a:cubicBezTo>
                    <a:pt x="15884" y="1769"/>
                    <a:pt x="15104" y="1788"/>
                    <a:pt x="16216" y="1359"/>
                  </a:cubicBezTo>
                  <a:cubicBezTo>
                    <a:pt x="17309" y="910"/>
                    <a:pt x="17796" y="423"/>
                    <a:pt x="18440" y="286"/>
                  </a:cubicBezTo>
                  <a:cubicBezTo>
                    <a:pt x="18933" y="170"/>
                    <a:pt x="19124" y="1"/>
                    <a:pt x="18648" y="1"/>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420"/>
            <p:cNvSpPr/>
            <p:nvPr/>
          </p:nvSpPr>
          <p:spPr>
            <a:xfrm>
              <a:off x="4765808" y="2220685"/>
              <a:ext cx="1378714" cy="813142"/>
            </a:xfrm>
            <a:custGeom>
              <a:rect b="b" l="l" r="r" t="t"/>
              <a:pathLst>
                <a:path extrusionOk="0" h="12688" w="21513">
                  <a:moveTo>
                    <a:pt x="755" y="1"/>
                  </a:moveTo>
                  <a:cubicBezTo>
                    <a:pt x="653" y="1"/>
                    <a:pt x="507" y="681"/>
                    <a:pt x="596" y="1271"/>
                  </a:cubicBezTo>
                  <a:cubicBezTo>
                    <a:pt x="733" y="2052"/>
                    <a:pt x="733" y="3125"/>
                    <a:pt x="1006" y="3671"/>
                  </a:cubicBezTo>
                  <a:cubicBezTo>
                    <a:pt x="1175" y="4065"/>
                    <a:pt x="1466" y="4449"/>
                    <a:pt x="1373" y="4449"/>
                  </a:cubicBezTo>
                  <a:cubicBezTo>
                    <a:pt x="1337" y="4449"/>
                    <a:pt x="1244" y="4392"/>
                    <a:pt x="1064" y="4256"/>
                  </a:cubicBezTo>
                  <a:cubicBezTo>
                    <a:pt x="559" y="3874"/>
                    <a:pt x="103" y="3180"/>
                    <a:pt x="23" y="3180"/>
                  </a:cubicBezTo>
                  <a:cubicBezTo>
                    <a:pt x="1" y="3180"/>
                    <a:pt x="8" y="3232"/>
                    <a:pt x="50" y="3359"/>
                  </a:cubicBezTo>
                  <a:cubicBezTo>
                    <a:pt x="245" y="3944"/>
                    <a:pt x="1045" y="4803"/>
                    <a:pt x="1298" y="5388"/>
                  </a:cubicBezTo>
                  <a:cubicBezTo>
                    <a:pt x="1533" y="5993"/>
                    <a:pt x="3152" y="7164"/>
                    <a:pt x="3562" y="7905"/>
                  </a:cubicBezTo>
                  <a:cubicBezTo>
                    <a:pt x="3972" y="8627"/>
                    <a:pt x="5591" y="9876"/>
                    <a:pt x="6703" y="10578"/>
                  </a:cubicBezTo>
                  <a:cubicBezTo>
                    <a:pt x="7835" y="11281"/>
                    <a:pt x="10625" y="12315"/>
                    <a:pt x="11484" y="12588"/>
                  </a:cubicBezTo>
                  <a:cubicBezTo>
                    <a:pt x="11715" y="12656"/>
                    <a:pt x="11866" y="12688"/>
                    <a:pt x="11944" y="12688"/>
                  </a:cubicBezTo>
                  <a:cubicBezTo>
                    <a:pt x="12157" y="12688"/>
                    <a:pt x="11841" y="12456"/>
                    <a:pt x="11171" y="12100"/>
                  </a:cubicBezTo>
                  <a:cubicBezTo>
                    <a:pt x="10235" y="11612"/>
                    <a:pt x="9806" y="11047"/>
                    <a:pt x="8420" y="10168"/>
                  </a:cubicBezTo>
                  <a:cubicBezTo>
                    <a:pt x="7358" y="9505"/>
                    <a:pt x="6809" y="8785"/>
                    <a:pt x="7135" y="8785"/>
                  </a:cubicBezTo>
                  <a:cubicBezTo>
                    <a:pt x="7241" y="8785"/>
                    <a:pt x="7437" y="8861"/>
                    <a:pt x="7737" y="9037"/>
                  </a:cubicBezTo>
                  <a:cubicBezTo>
                    <a:pt x="8928" y="9778"/>
                    <a:pt x="12381" y="10949"/>
                    <a:pt x="14040" y="11066"/>
                  </a:cubicBezTo>
                  <a:cubicBezTo>
                    <a:pt x="15361" y="11157"/>
                    <a:pt x="16848" y="11438"/>
                    <a:pt x="18335" y="11438"/>
                  </a:cubicBezTo>
                  <a:cubicBezTo>
                    <a:pt x="18758" y="11438"/>
                    <a:pt x="19181" y="11415"/>
                    <a:pt x="19600" y="11359"/>
                  </a:cubicBezTo>
                  <a:cubicBezTo>
                    <a:pt x="21513" y="11125"/>
                    <a:pt x="19015" y="11261"/>
                    <a:pt x="18079" y="10988"/>
                  </a:cubicBezTo>
                  <a:cubicBezTo>
                    <a:pt x="17747" y="10890"/>
                    <a:pt x="17240" y="10734"/>
                    <a:pt x="16674" y="10539"/>
                  </a:cubicBezTo>
                  <a:cubicBezTo>
                    <a:pt x="15581" y="10110"/>
                    <a:pt x="14274" y="9583"/>
                    <a:pt x="13727" y="9232"/>
                  </a:cubicBezTo>
                  <a:cubicBezTo>
                    <a:pt x="13473" y="9076"/>
                    <a:pt x="13428" y="9021"/>
                    <a:pt x="13508" y="9021"/>
                  </a:cubicBezTo>
                  <a:cubicBezTo>
                    <a:pt x="13700" y="9021"/>
                    <a:pt x="14599" y="9329"/>
                    <a:pt x="15093" y="9329"/>
                  </a:cubicBezTo>
                  <a:cubicBezTo>
                    <a:pt x="15796" y="9329"/>
                    <a:pt x="15737" y="9310"/>
                    <a:pt x="14957" y="9115"/>
                  </a:cubicBezTo>
                  <a:cubicBezTo>
                    <a:pt x="14248" y="8929"/>
                    <a:pt x="13831" y="8495"/>
                    <a:pt x="14552" y="8495"/>
                  </a:cubicBezTo>
                  <a:cubicBezTo>
                    <a:pt x="14665" y="8495"/>
                    <a:pt x="14805" y="8506"/>
                    <a:pt x="14976" y="8530"/>
                  </a:cubicBezTo>
                  <a:cubicBezTo>
                    <a:pt x="15182" y="8558"/>
                    <a:pt x="15388" y="8570"/>
                    <a:pt x="15579" y="8570"/>
                  </a:cubicBezTo>
                  <a:cubicBezTo>
                    <a:pt x="16587" y="8570"/>
                    <a:pt x="17203" y="8235"/>
                    <a:pt x="15366" y="8120"/>
                  </a:cubicBezTo>
                  <a:cubicBezTo>
                    <a:pt x="12245" y="7905"/>
                    <a:pt x="11425" y="7281"/>
                    <a:pt x="10176" y="6559"/>
                  </a:cubicBezTo>
                  <a:cubicBezTo>
                    <a:pt x="9636" y="6235"/>
                    <a:pt x="9309" y="6084"/>
                    <a:pt x="9173" y="6084"/>
                  </a:cubicBezTo>
                  <a:cubicBezTo>
                    <a:pt x="8991" y="6084"/>
                    <a:pt x="9159" y="6358"/>
                    <a:pt x="9630" y="6851"/>
                  </a:cubicBezTo>
                  <a:cubicBezTo>
                    <a:pt x="10352" y="7573"/>
                    <a:pt x="11363" y="8323"/>
                    <a:pt x="10913" y="8323"/>
                  </a:cubicBezTo>
                  <a:cubicBezTo>
                    <a:pt x="10828" y="8323"/>
                    <a:pt x="10690" y="8296"/>
                    <a:pt x="10488" y="8237"/>
                  </a:cubicBezTo>
                  <a:cubicBezTo>
                    <a:pt x="9220" y="7866"/>
                    <a:pt x="6976" y="6812"/>
                    <a:pt x="5006" y="5622"/>
                  </a:cubicBezTo>
                  <a:cubicBezTo>
                    <a:pt x="3015" y="4452"/>
                    <a:pt x="2040" y="2754"/>
                    <a:pt x="1533" y="2208"/>
                  </a:cubicBezTo>
                  <a:lnTo>
                    <a:pt x="1513" y="2188"/>
                  </a:lnTo>
                  <a:cubicBezTo>
                    <a:pt x="986" y="1661"/>
                    <a:pt x="869" y="900"/>
                    <a:pt x="830" y="237"/>
                  </a:cubicBezTo>
                  <a:cubicBezTo>
                    <a:pt x="816" y="71"/>
                    <a:pt x="788" y="1"/>
                    <a:pt x="7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420"/>
            <p:cNvSpPr/>
            <p:nvPr/>
          </p:nvSpPr>
          <p:spPr>
            <a:xfrm>
              <a:off x="4765808" y="2219275"/>
              <a:ext cx="1378714" cy="814552"/>
            </a:xfrm>
            <a:custGeom>
              <a:rect b="b" l="l" r="r" t="t"/>
              <a:pathLst>
                <a:path extrusionOk="0" h="12710" w="21513">
                  <a:moveTo>
                    <a:pt x="707" y="0"/>
                  </a:moveTo>
                  <a:cubicBezTo>
                    <a:pt x="613" y="0"/>
                    <a:pt x="469" y="666"/>
                    <a:pt x="557" y="1254"/>
                  </a:cubicBezTo>
                  <a:cubicBezTo>
                    <a:pt x="674" y="2035"/>
                    <a:pt x="674" y="3108"/>
                    <a:pt x="947" y="3674"/>
                  </a:cubicBezTo>
                  <a:cubicBezTo>
                    <a:pt x="1130" y="4068"/>
                    <a:pt x="1415" y="4452"/>
                    <a:pt x="1325" y="4452"/>
                  </a:cubicBezTo>
                  <a:cubicBezTo>
                    <a:pt x="1290" y="4452"/>
                    <a:pt x="1199" y="4395"/>
                    <a:pt x="1025" y="4259"/>
                  </a:cubicBezTo>
                  <a:cubicBezTo>
                    <a:pt x="551" y="3892"/>
                    <a:pt x="101" y="3202"/>
                    <a:pt x="23" y="3202"/>
                  </a:cubicBezTo>
                  <a:cubicBezTo>
                    <a:pt x="1" y="3202"/>
                    <a:pt x="7" y="3254"/>
                    <a:pt x="50" y="3381"/>
                  </a:cubicBezTo>
                  <a:cubicBezTo>
                    <a:pt x="245" y="3966"/>
                    <a:pt x="1045" y="4825"/>
                    <a:pt x="1298" y="5410"/>
                  </a:cubicBezTo>
                  <a:cubicBezTo>
                    <a:pt x="1533" y="6015"/>
                    <a:pt x="3152" y="7186"/>
                    <a:pt x="3562" y="7927"/>
                  </a:cubicBezTo>
                  <a:cubicBezTo>
                    <a:pt x="3972" y="8649"/>
                    <a:pt x="5591" y="9898"/>
                    <a:pt x="6703" y="10600"/>
                  </a:cubicBezTo>
                  <a:cubicBezTo>
                    <a:pt x="7835" y="11303"/>
                    <a:pt x="10625" y="12337"/>
                    <a:pt x="11484" y="12610"/>
                  </a:cubicBezTo>
                  <a:cubicBezTo>
                    <a:pt x="11715" y="12678"/>
                    <a:pt x="11866" y="12710"/>
                    <a:pt x="11944" y="12710"/>
                  </a:cubicBezTo>
                  <a:cubicBezTo>
                    <a:pt x="12157" y="12710"/>
                    <a:pt x="11841" y="12478"/>
                    <a:pt x="11171" y="12122"/>
                  </a:cubicBezTo>
                  <a:cubicBezTo>
                    <a:pt x="10235" y="11634"/>
                    <a:pt x="9806" y="11069"/>
                    <a:pt x="8420" y="10190"/>
                  </a:cubicBezTo>
                  <a:cubicBezTo>
                    <a:pt x="7358" y="9527"/>
                    <a:pt x="6809" y="8807"/>
                    <a:pt x="7135" y="8807"/>
                  </a:cubicBezTo>
                  <a:cubicBezTo>
                    <a:pt x="7241" y="8807"/>
                    <a:pt x="7437" y="8883"/>
                    <a:pt x="7737" y="9059"/>
                  </a:cubicBezTo>
                  <a:cubicBezTo>
                    <a:pt x="8928" y="9800"/>
                    <a:pt x="12381" y="10971"/>
                    <a:pt x="14040" y="11088"/>
                  </a:cubicBezTo>
                  <a:cubicBezTo>
                    <a:pt x="15361" y="11179"/>
                    <a:pt x="16848" y="11460"/>
                    <a:pt x="18335" y="11460"/>
                  </a:cubicBezTo>
                  <a:cubicBezTo>
                    <a:pt x="18758" y="11460"/>
                    <a:pt x="19181" y="11437"/>
                    <a:pt x="19600" y="11381"/>
                  </a:cubicBezTo>
                  <a:cubicBezTo>
                    <a:pt x="21513" y="11147"/>
                    <a:pt x="19015" y="11283"/>
                    <a:pt x="18079" y="11010"/>
                  </a:cubicBezTo>
                  <a:cubicBezTo>
                    <a:pt x="17747" y="10912"/>
                    <a:pt x="17240" y="10756"/>
                    <a:pt x="16674" y="10561"/>
                  </a:cubicBezTo>
                  <a:cubicBezTo>
                    <a:pt x="14801" y="10503"/>
                    <a:pt x="11152" y="10210"/>
                    <a:pt x="8869" y="8961"/>
                  </a:cubicBezTo>
                  <a:cubicBezTo>
                    <a:pt x="7331" y="8103"/>
                    <a:pt x="6291" y="7754"/>
                    <a:pt x="5777" y="7754"/>
                  </a:cubicBezTo>
                  <a:cubicBezTo>
                    <a:pt x="5274" y="7754"/>
                    <a:pt x="5275" y="8089"/>
                    <a:pt x="5806" y="8610"/>
                  </a:cubicBezTo>
                  <a:cubicBezTo>
                    <a:pt x="6201" y="8998"/>
                    <a:pt x="6220" y="9169"/>
                    <a:pt x="6027" y="9169"/>
                  </a:cubicBezTo>
                  <a:cubicBezTo>
                    <a:pt x="5706" y="9169"/>
                    <a:pt x="4800" y="8697"/>
                    <a:pt x="4069" y="7966"/>
                  </a:cubicBezTo>
                  <a:cubicBezTo>
                    <a:pt x="2996" y="6893"/>
                    <a:pt x="1435" y="4513"/>
                    <a:pt x="1455" y="2191"/>
                  </a:cubicBezTo>
                  <a:cubicBezTo>
                    <a:pt x="947" y="1644"/>
                    <a:pt x="830" y="903"/>
                    <a:pt x="772" y="240"/>
                  </a:cubicBezTo>
                  <a:cubicBezTo>
                    <a:pt x="762" y="71"/>
                    <a:pt x="737" y="0"/>
                    <a:pt x="707"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420"/>
            <p:cNvSpPr/>
            <p:nvPr/>
          </p:nvSpPr>
          <p:spPr>
            <a:xfrm>
              <a:off x="6480879" y="2378280"/>
              <a:ext cx="1217278" cy="805580"/>
            </a:xfrm>
            <a:custGeom>
              <a:rect b="b" l="l" r="r" t="t"/>
              <a:pathLst>
                <a:path extrusionOk="0" h="12570" w="18994">
                  <a:moveTo>
                    <a:pt x="13698" y="4919"/>
                  </a:moveTo>
                  <a:cubicBezTo>
                    <a:pt x="13683" y="4919"/>
                    <a:pt x="13680" y="4919"/>
                    <a:pt x="13671" y="4934"/>
                  </a:cubicBezTo>
                  <a:lnTo>
                    <a:pt x="13671" y="4934"/>
                  </a:lnTo>
                  <a:cubicBezTo>
                    <a:pt x="13684" y="4927"/>
                    <a:pt x="13693" y="4922"/>
                    <a:pt x="13698" y="4919"/>
                  </a:cubicBezTo>
                  <a:close/>
                  <a:moveTo>
                    <a:pt x="18931" y="0"/>
                  </a:moveTo>
                  <a:cubicBezTo>
                    <a:pt x="18791" y="0"/>
                    <a:pt x="18346" y="1197"/>
                    <a:pt x="17971" y="1739"/>
                  </a:cubicBezTo>
                  <a:cubicBezTo>
                    <a:pt x="17658" y="2168"/>
                    <a:pt x="16839" y="3358"/>
                    <a:pt x="15512" y="4490"/>
                  </a:cubicBezTo>
                  <a:cubicBezTo>
                    <a:pt x="14556" y="5271"/>
                    <a:pt x="13366" y="6031"/>
                    <a:pt x="11863" y="6461"/>
                  </a:cubicBezTo>
                  <a:cubicBezTo>
                    <a:pt x="13093" y="5778"/>
                    <a:pt x="13327" y="5173"/>
                    <a:pt x="13659" y="4958"/>
                  </a:cubicBezTo>
                  <a:cubicBezTo>
                    <a:pt x="13664" y="4947"/>
                    <a:pt x="13668" y="4940"/>
                    <a:pt x="13671" y="4934"/>
                  </a:cubicBezTo>
                  <a:lnTo>
                    <a:pt x="13671" y="4934"/>
                  </a:lnTo>
                  <a:cubicBezTo>
                    <a:pt x="13468" y="5051"/>
                    <a:pt x="12296" y="5759"/>
                    <a:pt x="12039" y="5778"/>
                  </a:cubicBezTo>
                  <a:cubicBezTo>
                    <a:pt x="12021" y="5781"/>
                    <a:pt x="12008" y="5783"/>
                    <a:pt x="11999" y="5783"/>
                  </a:cubicBezTo>
                  <a:cubicBezTo>
                    <a:pt x="11854" y="5783"/>
                    <a:pt x="12682" y="5357"/>
                    <a:pt x="13268" y="4568"/>
                  </a:cubicBezTo>
                  <a:cubicBezTo>
                    <a:pt x="13931" y="3597"/>
                    <a:pt x="15263" y="1142"/>
                    <a:pt x="14996" y="1142"/>
                  </a:cubicBezTo>
                  <a:cubicBezTo>
                    <a:pt x="14925" y="1142"/>
                    <a:pt x="14741" y="1316"/>
                    <a:pt x="14400" y="1739"/>
                  </a:cubicBezTo>
                  <a:cubicBezTo>
                    <a:pt x="11922" y="4783"/>
                    <a:pt x="7707" y="6578"/>
                    <a:pt x="3844" y="6578"/>
                  </a:cubicBezTo>
                  <a:cubicBezTo>
                    <a:pt x="0" y="6617"/>
                    <a:pt x="742" y="7534"/>
                    <a:pt x="2927" y="7788"/>
                  </a:cubicBezTo>
                  <a:cubicBezTo>
                    <a:pt x="5093" y="8022"/>
                    <a:pt x="5190" y="8197"/>
                    <a:pt x="4586" y="8295"/>
                  </a:cubicBezTo>
                  <a:cubicBezTo>
                    <a:pt x="3961" y="8392"/>
                    <a:pt x="6244" y="8373"/>
                    <a:pt x="4976" y="8763"/>
                  </a:cubicBezTo>
                  <a:cubicBezTo>
                    <a:pt x="3727" y="9153"/>
                    <a:pt x="2498" y="9114"/>
                    <a:pt x="3473" y="9212"/>
                  </a:cubicBezTo>
                  <a:cubicBezTo>
                    <a:pt x="4423" y="9307"/>
                    <a:pt x="4781" y="9994"/>
                    <a:pt x="2818" y="9994"/>
                  </a:cubicBezTo>
                  <a:cubicBezTo>
                    <a:pt x="2765" y="9994"/>
                    <a:pt x="2710" y="9993"/>
                    <a:pt x="2654" y="9992"/>
                  </a:cubicBezTo>
                  <a:cubicBezTo>
                    <a:pt x="2147" y="9992"/>
                    <a:pt x="1698" y="9992"/>
                    <a:pt x="1366" y="10031"/>
                  </a:cubicBezTo>
                  <a:cubicBezTo>
                    <a:pt x="215" y="10070"/>
                    <a:pt x="0" y="10246"/>
                    <a:pt x="1327" y="10519"/>
                  </a:cubicBezTo>
                  <a:cubicBezTo>
                    <a:pt x="2788" y="10789"/>
                    <a:pt x="3939" y="10956"/>
                    <a:pt x="5159" y="10956"/>
                  </a:cubicBezTo>
                  <a:cubicBezTo>
                    <a:pt x="5437" y="10956"/>
                    <a:pt x="5720" y="10947"/>
                    <a:pt x="6010" y="10929"/>
                  </a:cubicBezTo>
                  <a:cubicBezTo>
                    <a:pt x="6078" y="10926"/>
                    <a:pt x="6141" y="10925"/>
                    <a:pt x="6200" y="10925"/>
                  </a:cubicBezTo>
                  <a:cubicBezTo>
                    <a:pt x="7532" y="10925"/>
                    <a:pt x="6408" y="11540"/>
                    <a:pt x="4800" y="11690"/>
                  </a:cubicBezTo>
                  <a:cubicBezTo>
                    <a:pt x="4140" y="11744"/>
                    <a:pt x="3588" y="11777"/>
                    <a:pt x="3103" y="11777"/>
                  </a:cubicBezTo>
                  <a:cubicBezTo>
                    <a:pt x="2371" y="11777"/>
                    <a:pt x="1793" y="11702"/>
                    <a:pt x="1230" y="11514"/>
                  </a:cubicBezTo>
                  <a:cubicBezTo>
                    <a:pt x="1135" y="11481"/>
                    <a:pt x="1060" y="11467"/>
                    <a:pt x="1003" y="11467"/>
                  </a:cubicBezTo>
                  <a:cubicBezTo>
                    <a:pt x="521" y="11467"/>
                    <a:pt x="1419" y="12533"/>
                    <a:pt x="3864" y="12568"/>
                  </a:cubicBezTo>
                  <a:cubicBezTo>
                    <a:pt x="3944" y="12569"/>
                    <a:pt x="4025" y="12570"/>
                    <a:pt x="4106" y="12570"/>
                  </a:cubicBezTo>
                  <a:cubicBezTo>
                    <a:pt x="6746" y="12570"/>
                    <a:pt x="9214" y="11952"/>
                    <a:pt x="11902" y="10948"/>
                  </a:cubicBezTo>
                  <a:cubicBezTo>
                    <a:pt x="13908" y="10209"/>
                    <a:pt x="14255" y="9718"/>
                    <a:pt x="13834" y="9718"/>
                  </a:cubicBezTo>
                  <a:cubicBezTo>
                    <a:pt x="13678" y="9718"/>
                    <a:pt x="13415" y="9786"/>
                    <a:pt x="13093" y="9934"/>
                  </a:cubicBezTo>
                  <a:cubicBezTo>
                    <a:pt x="12664" y="10124"/>
                    <a:pt x="12407" y="10194"/>
                    <a:pt x="12281" y="10194"/>
                  </a:cubicBezTo>
                  <a:cubicBezTo>
                    <a:pt x="12057" y="10194"/>
                    <a:pt x="12243" y="9972"/>
                    <a:pt x="12605" y="9797"/>
                  </a:cubicBezTo>
                  <a:cubicBezTo>
                    <a:pt x="12994" y="9596"/>
                    <a:pt x="13069" y="9422"/>
                    <a:pt x="12869" y="9422"/>
                  </a:cubicBezTo>
                  <a:cubicBezTo>
                    <a:pt x="12778" y="9422"/>
                    <a:pt x="12630" y="9458"/>
                    <a:pt x="12429" y="9544"/>
                  </a:cubicBezTo>
                  <a:cubicBezTo>
                    <a:pt x="12315" y="9590"/>
                    <a:pt x="12236" y="9610"/>
                    <a:pt x="12185" y="9610"/>
                  </a:cubicBezTo>
                  <a:cubicBezTo>
                    <a:pt x="11958" y="9610"/>
                    <a:pt x="12311" y="9215"/>
                    <a:pt x="12741" y="9056"/>
                  </a:cubicBezTo>
                  <a:cubicBezTo>
                    <a:pt x="12878" y="9007"/>
                    <a:pt x="12867" y="8995"/>
                    <a:pt x="12793" y="8995"/>
                  </a:cubicBezTo>
                  <a:cubicBezTo>
                    <a:pt x="12719" y="8995"/>
                    <a:pt x="12582" y="9007"/>
                    <a:pt x="12466" y="9007"/>
                  </a:cubicBezTo>
                  <a:cubicBezTo>
                    <a:pt x="12234" y="9007"/>
                    <a:pt x="12088" y="8958"/>
                    <a:pt x="12702" y="8666"/>
                  </a:cubicBezTo>
                  <a:cubicBezTo>
                    <a:pt x="13912" y="8080"/>
                    <a:pt x="15668" y="5836"/>
                    <a:pt x="16527" y="4900"/>
                  </a:cubicBezTo>
                  <a:cubicBezTo>
                    <a:pt x="17385" y="3983"/>
                    <a:pt x="18673" y="2480"/>
                    <a:pt x="18927" y="705"/>
                  </a:cubicBezTo>
                  <a:cubicBezTo>
                    <a:pt x="18994" y="195"/>
                    <a:pt x="18987" y="0"/>
                    <a:pt x="189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420"/>
            <p:cNvSpPr/>
            <p:nvPr/>
          </p:nvSpPr>
          <p:spPr>
            <a:xfrm>
              <a:off x="6478379" y="2378280"/>
              <a:ext cx="1219777" cy="805580"/>
            </a:xfrm>
            <a:custGeom>
              <a:rect b="b" l="l" r="r" t="t"/>
              <a:pathLst>
                <a:path extrusionOk="0" h="12570" w="19033">
                  <a:moveTo>
                    <a:pt x="18970" y="0"/>
                  </a:moveTo>
                  <a:cubicBezTo>
                    <a:pt x="18830" y="0"/>
                    <a:pt x="18385" y="1197"/>
                    <a:pt x="18010" y="1739"/>
                  </a:cubicBezTo>
                  <a:cubicBezTo>
                    <a:pt x="17697" y="2168"/>
                    <a:pt x="16878" y="3358"/>
                    <a:pt x="15551" y="4490"/>
                  </a:cubicBezTo>
                  <a:cubicBezTo>
                    <a:pt x="14907" y="6168"/>
                    <a:pt x="13698" y="7202"/>
                    <a:pt x="11844" y="8100"/>
                  </a:cubicBezTo>
                  <a:cubicBezTo>
                    <a:pt x="9698" y="9114"/>
                    <a:pt x="12683" y="9661"/>
                    <a:pt x="10634" y="10363"/>
                  </a:cubicBezTo>
                  <a:cubicBezTo>
                    <a:pt x="10186" y="10525"/>
                    <a:pt x="9937" y="10587"/>
                    <a:pt x="9792" y="10587"/>
                  </a:cubicBezTo>
                  <a:cubicBezTo>
                    <a:pt x="9338" y="10587"/>
                    <a:pt x="9895" y="9990"/>
                    <a:pt x="8584" y="9990"/>
                  </a:cubicBezTo>
                  <a:cubicBezTo>
                    <a:pt x="8393" y="9990"/>
                    <a:pt x="8163" y="10002"/>
                    <a:pt x="7883" y="10031"/>
                  </a:cubicBezTo>
                  <a:cubicBezTo>
                    <a:pt x="6485" y="10170"/>
                    <a:pt x="4999" y="10322"/>
                    <a:pt x="3699" y="10322"/>
                  </a:cubicBezTo>
                  <a:cubicBezTo>
                    <a:pt x="2803" y="10322"/>
                    <a:pt x="1995" y="10250"/>
                    <a:pt x="1366" y="10051"/>
                  </a:cubicBezTo>
                  <a:cubicBezTo>
                    <a:pt x="234" y="10090"/>
                    <a:pt x="0" y="10266"/>
                    <a:pt x="1347" y="10539"/>
                  </a:cubicBezTo>
                  <a:cubicBezTo>
                    <a:pt x="2792" y="10809"/>
                    <a:pt x="3953" y="10975"/>
                    <a:pt x="5177" y="10975"/>
                  </a:cubicBezTo>
                  <a:cubicBezTo>
                    <a:pt x="5456" y="10975"/>
                    <a:pt x="5739" y="10967"/>
                    <a:pt x="6029" y="10948"/>
                  </a:cubicBezTo>
                  <a:cubicBezTo>
                    <a:pt x="6120" y="10944"/>
                    <a:pt x="6202" y="10942"/>
                    <a:pt x="6276" y="10942"/>
                  </a:cubicBezTo>
                  <a:cubicBezTo>
                    <a:pt x="7540" y="10942"/>
                    <a:pt x="6425" y="11542"/>
                    <a:pt x="4839" y="11690"/>
                  </a:cubicBezTo>
                  <a:cubicBezTo>
                    <a:pt x="4179" y="11744"/>
                    <a:pt x="3627" y="11777"/>
                    <a:pt x="3142" y="11777"/>
                  </a:cubicBezTo>
                  <a:cubicBezTo>
                    <a:pt x="2410" y="11777"/>
                    <a:pt x="1832" y="11702"/>
                    <a:pt x="1269" y="11514"/>
                  </a:cubicBezTo>
                  <a:cubicBezTo>
                    <a:pt x="1174" y="11481"/>
                    <a:pt x="1099" y="11467"/>
                    <a:pt x="1042" y="11467"/>
                  </a:cubicBezTo>
                  <a:cubicBezTo>
                    <a:pt x="560" y="11467"/>
                    <a:pt x="1458" y="12533"/>
                    <a:pt x="3903" y="12568"/>
                  </a:cubicBezTo>
                  <a:cubicBezTo>
                    <a:pt x="3983" y="12569"/>
                    <a:pt x="4064" y="12570"/>
                    <a:pt x="4145" y="12570"/>
                  </a:cubicBezTo>
                  <a:cubicBezTo>
                    <a:pt x="6785" y="12570"/>
                    <a:pt x="9253" y="11952"/>
                    <a:pt x="11941" y="10948"/>
                  </a:cubicBezTo>
                  <a:cubicBezTo>
                    <a:pt x="13947" y="10209"/>
                    <a:pt x="14294" y="9718"/>
                    <a:pt x="13873" y="9718"/>
                  </a:cubicBezTo>
                  <a:cubicBezTo>
                    <a:pt x="13717" y="9718"/>
                    <a:pt x="13454" y="9786"/>
                    <a:pt x="13132" y="9934"/>
                  </a:cubicBezTo>
                  <a:cubicBezTo>
                    <a:pt x="12703" y="10124"/>
                    <a:pt x="12446" y="10194"/>
                    <a:pt x="12320" y="10194"/>
                  </a:cubicBezTo>
                  <a:cubicBezTo>
                    <a:pt x="12096" y="10194"/>
                    <a:pt x="12282" y="9972"/>
                    <a:pt x="12644" y="9797"/>
                  </a:cubicBezTo>
                  <a:cubicBezTo>
                    <a:pt x="13033" y="9596"/>
                    <a:pt x="13108" y="9422"/>
                    <a:pt x="12908" y="9422"/>
                  </a:cubicBezTo>
                  <a:cubicBezTo>
                    <a:pt x="12817" y="9422"/>
                    <a:pt x="12669" y="9458"/>
                    <a:pt x="12468" y="9544"/>
                  </a:cubicBezTo>
                  <a:cubicBezTo>
                    <a:pt x="12354" y="9590"/>
                    <a:pt x="12275" y="9610"/>
                    <a:pt x="12224" y="9610"/>
                  </a:cubicBezTo>
                  <a:cubicBezTo>
                    <a:pt x="11997" y="9610"/>
                    <a:pt x="12350" y="9215"/>
                    <a:pt x="12780" y="9056"/>
                  </a:cubicBezTo>
                  <a:cubicBezTo>
                    <a:pt x="12917" y="9007"/>
                    <a:pt x="12906" y="8995"/>
                    <a:pt x="12832" y="8995"/>
                  </a:cubicBezTo>
                  <a:cubicBezTo>
                    <a:pt x="12758" y="8995"/>
                    <a:pt x="12621" y="9007"/>
                    <a:pt x="12505" y="9007"/>
                  </a:cubicBezTo>
                  <a:cubicBezTo>
                    <a:pt x="12273" y="9007"/>
                    <a:pt x="12127" y="8958"/>
                    <a:pt x="12741" y="8666"/>
                  </a:cubicBezTo>
                  <a:cubicBezTo>
                    <a:pt x="13951" y="8080"/>
                    <a:pt x="15707" y="5836"/>
                    <a:pt x="16566" y="4900"/>
                  </a:cubicBezTo>
                  <a:cubicBezTo>
                    <a:pt x="17424" y="3983"/>
                    <a:pt x="18712" y="2480"/>
                    <a:pt x="18966" y="705"/>
                  </a:cubicBezTo>
                  <a:cubicBezTo>
                    <a:pt x="19033" y="195"/>
                    <a:pt x="19026" y="0"/>
                    <a:pt x="18970"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1" name="Google Shape;12081;p420"/>
          <p:cNvSpPr/>
          <p:nvPr/>
        </p:nvSpPr>
        <p:spPr>
          <a:xfrm>
            <a:off x="2768875"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420"/>
          <p:cNvSpPr/>
          <p:nvPr/>
        </p:nvSpPr>
        <p:spPr>
          <a:xfrm>
            <a:off x="699130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420"/>
          <p:cNvSpPr/>
          <p:nvPr/>
        </p:nvSpPr>
        <p:spPr>
          <a:xfrm>
            <a:off x="1683850" y="6064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420"/>
          <p:cNvSpPr/>
          <p:nvPr/>
        </p:nvSpPr>
        <p:spPr>
          <a:xfrm>
            <a:off x="8279200" y="3586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420"/>
          <p:cNvSpPr/>
          <p:nvPr/>
        </p:nvSpPr>
        <p:spPr>
          <a:xfrm>
            <a:off x="2085475" y="1832325"/>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420"/>
          <p:cNvSpPr/>
          <p:nvPr/>
        </p:nvSpPr>
        <p:spPr>
          <a:xfrm>
            <a:off x="250075"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420"/>
          <p:cNvSpPr/>
          <p:nvPr/>
        </p:nvSpPr>
        <p:spPr>
          <a:xfrm>
            <a:off x="3073325" y="16750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420"/>
          <p:cNvSpPr/>
          <p:nvPr/>
        </p:nvSpPr>
        <p:spPr>
          <a:xfrm>
            <a:off x="1007400"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420"/>
          <p:cNvSpPr/>
          <p:nvPr/>
        </p:nvSpPr>
        <p:spPr>
          <a:xfrm>
            <a:off x="1958100" y="43909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420"/>
          <p:cNvSpPr/>
          <p:nvPr/>
        </p:nvSpPr>
        <p:spPr>
          <a:xfrm>
            <a:off x="2753888" y="4593825"/>
            <a:ext cx="220713" cy="294030"/>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420"/>
          <p:cNvSpPr/>
          <p:nvPr/>
        </p:nvSpPr>
        <p:spPr>
          <a:xfrm>
            <a:off x="561413" y="4530988"/>
            <a:ext cx="316817" cy="419709"/>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420"/>
          <p:cNvSpPr/>
          <p:nvPr/>
        </p:nvSpPr>
        <p:spPr>
          <a:xfrm>
            <a:off x="4785800" y="2829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420"/>
          <p:cNvSpPr/>
          <p:nvPr/>
        </p:nvSpPr>
        <p:spPr>
          <a:xfrm>
            <a:off x="8483525" y="48878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420"/>
          <p:cNvSpPr/>
          <p:nvPr/>
        </p:nvSpPr>
        <p:spPr>
          <a:xfrm>
            <a:off x="8825650" y="3773355"/>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420"/>
          <p:cNvSpPr/>
          <p:nvPr/>
        </p:nvSpPr>
        <p:spPr>
          <a:xfrm>
            <a:off x="2579100" y="3486930"/>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420"/>
          <p:cNvSpPr/>
          <p:nvPr/>
        </p:nvSpPr>
        <p:spPr>
          <a:xfrm>
            <a:off x="4048400" y="46955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420"/>
          <p:cNvSpPr/>
          <p:nvPr/>
        </p:nvSpPr>
        <p:spPr>
          <a:xfrm>
            <a:off x="5181325" y="320267"/>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098" name="Google Shape;12098;p420"/>
          <p:cNvPicPr preferRelativeResize="0"/>
          <p:nvPr/>
        </p:nvPicPr>
        <p:blipFill>
          <a:blip r:embed="rId3">
            <a:alphaModFix/>
          </a:blip>
          <a:stretch>
            <a:fillRect/>
          </a:stretch>
        </p:blipFill>
        <p:spPr>
          <a:xfrm>
            <a:off x="4829601" y="2859921"/>
            <a:ext cx="2141026" cy="2273106"/>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1" name="Shape 12611"/>
        <p:cNvGrpSpPr/>
        <p:nvPr/>
      </p:nvGrpSpPr>
      <p:grpSpPr>
        <a:xfrm>
          <a:off x="0" y="0"/>
          <a:ext cx="0" cy="0"/>
          <a:chOff x="0" y="0"/>
          <a:chExt cx="0" cy="0"/>
        </a:xfrm>
      </p:grpSpPr>
      <p:sp>
        <p:nvSpPr>
          <p:cNvPr id="12612" name="Google Shape;12612;p429"/>
          <p:cNvSpPr txBox="1"/>
          <p:nvPr>
            <p:ph idx="1" type="subTitle"/>
          </p:nvPr>
        </p:nvSpPr>
        <p:spPr>
          <a:xfrm>
            <a:off x="564575"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What Binoculars Are</a:t>
            </a:r>
            <a:endParaRPr/>
          </a:p>
        </p:txBody>
      </p:sp>
      <p:sp>
        <p:nvSpPr>
          <p:cNvPr id="12613" name="Google Shape;12613;p42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Review</a:t>
            </a:r>
            <a:endParaRPr/>
          </a:p>
          <a:p>
            <a:pPr indent="0" lvl="0" marL="0" rtl="0" algn="ctr">
              <a:spcBef>
                <a:spcPts val="0"/>
              </a:spcBef>
              <a:spcAft>
                <a:spcPts val="0"/>
              </a:spcAft>
              <a:buNone/>
            </a:pPr>
            <a:r>
              <a:t/>
            </a:r>
            <a:endParaRPr/>
          </a:p>
        </p:txBody>
      </p:sp>
      <p:sp>
        <p:nvSpPr>
          <p:cNvPr id="12614" name="Google Shape;12614;p429"/>
          <p:cNvSpPr txBox="1"/>
          <p:nvPr>
            <p:ph idx="2" type="subTitle"/>
          </p:nvPr>
        </p:nvSpPr>
        <p:spPr>
          <a:xfrm>
            <a:off x="805475"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learned what binoculars are, how they are like telescopes and different from telescopes, and how light travels through them through lenses and prisms.</a:t>
            </a:r>
            <a:endParaRPr/>
          </a:p>
        </p:txBody>
      </p:sp>
      <p:sp>
        <p:nvSpPr>
          <p:cNvPr id="12615" name="Google Shape;12615;p429"/>
          <p:cNvSpPr txBox="1"/>
          <p:nvPr>
            <p:ph idx="3" type="subTitle"/>
          </p:nvPr>
        </p:nvSpPr>
        <p:spPr>
          <a:xfrm>
            <a:off x="3242661"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How to use</a:t>
            </a:r>
            <a:endParaRPr/>
          </a:p>
        </p:txBody>
      </p:sp>
      <p:sp>
        <p:nvSpPr>
          <p:cNvPr id="12616" name="Google Shape;12616;p429"/>
          <p:cNvSpPr txBox="1"/>
          <p:nvPr>
            <p:ph idx="4" type="subTitle"/>
          </p:nvPr>
        </p:nvSpPr>
        <p:spPr>
          <a:xfrm>
            <a:off x="3483562"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adjusted binoculars for your face shape, and used the focus wheel to make the image sharper.  You have practised spotting easy targets in the daytime.  </a:t>
            </a:r>
            <a:endParaRPr/>
          </a:p>
        </p:txBody>
      </p:sp>
      <p:sp>
        <p:nvSpPr>
          <p:cNvPr id="12617" name="Google Shape;12617;p429"/>
          <p:cNvSpPr txBox="1"/>
          <p:nvPr>
            <p:ph idx="5" type="subTitle"/>
          </p:nvPr>
        </p:nvSpPr>
        <p:spPr>
          <a:xfrm>
            <a:off x="5920721"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Applied learning</a:t>
            </a:r>
            <a:endParaRPr/>
          </a:p>
        </p:txBody>
      </p:sp>
      <p:sp>
        <p:nvSpPr>
          <p:cNvPr id="12618" name="Google Shape;12618;p429"/>
          <p:cNvSpPr txBox="1"/>
          <p:nvPr>
            <p:ph idx="6" type="subTitle"/>
          </p:nvPr>
        </p:nvSpPr>
        <p:spPr>
          <a:xfrm>
            <a:off x="6161634"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made plans and efforts to observe something at night using binoculars, something you might not have noticed without these incredible lenses!</a:t>
            </a:r>
            <a:endParaRPr/>
          </a:p>
        </p:txBody>
      </p:sp>
      <p:grpSp>
        <p:nvGrpSpPr>
          <p:cNvPr id="12619" name="Google Shape;12619;p429"/>
          <p:cNvGrpSpPr/>
          <p:nvPr/>
        </p:nvGrpSpPr>
        <p:grpSpPr>
          <a:xfrm>
            <a:off x="6970176" y="1930505"/>
            <a:ext cx="559697" cy="538800"/>
            <a:chOff x="998444" y="1179023"/>
            <a:chExt cx="407023" cy="391826"/>
          </a:xfrm>
        </p:grpSpPr>
        <p:sp>
          <p:nvSpPr>
            <p:cNvPr id="12620" name="Google Shape;12620;p429"/>
            <p:cNvSpPr/>
            <p:nvPr/>
          </p:nvSpPr>
          <p:spPr>
            <a:xfrm>
              <a:off x="1003745" y="1259802"/>
              <a:ext cx="380238" cy="231199"/>
            </a:xfrm>
            <a:custGeom>
              <a:rect b="b" l="l" r="r" t="t"/>
              <a:pathLst>
                <a:path extrusionOk="0" h="8200" w="13486">
                  <a:moveTo>
                    <a:pt x="11955" y="1"/>
                  </a:moveTo>
                  <a:lnTo>
                    <a:pt x="11793" y="17"/>
                  </a:lnTo>
                  <a:cubicBezTo>
                    <a:pt x="11680" y="28"/>
                    <a:pt x="11600" y="130"/>
                    <a:pt x="11608" y="240"/>
                  </a:cubicBezTo>
                  <a:cubicBezTo>
                    <a:pt x="11618" y="348"/>
                    <a:pt x="11712" y="426"/>
                    <a:pt x="11816" y="426"/>
                  </a:cubicBezTo>
                  <a:cubicBezTo>
                    <a:pt x="11821" y="426"/>
                    <a:pt x="11826" y="426"/>
                    <a:pt x="11831" y="426"/>
                  </a:cubicBezTo>
                  <a:lnTo>
                    <a:pt x="11971" y="412"/>
                  </a:lnTo>
                  <a:cubicBezTo>
                    <a:pt x="12380" y="461"/>
                    <a:pt x="12652" y="601"/>
                    <a:pt x="12778" y="821"/>
                  </a:cubicBezTo>
                  <a:cubicBezTo>
                    <a:pt x="13031" y="1263"/>
                    <a:pt x="12711" y="2046"/>
                    <a:pt x="11898" y="2971"/>
                  </a:cubicBezTo>
                  <a:cubicBezTo>
                    <a:pt x="10093" y="5027"/>
                    <a:pt x="6439" y="7133"/>
                    <a:pt x="3752" y="7671"/>
                  </a:cubicBezTo>
                  <a:cubicBezTo>
                    <a:pt x="3335" y="7755"/>
                    <a:pt x="2962" y="7796"/>
                    <a:pt x="2642" y="7796"/>
                  </a:cubicBezTo>
                  <a:cubicBezTo>
                    <a:pt x="2035" y="7796"/>
                    <a:pt x="1617" y="7648"/>
                    <a:pt x="1451" y="7359"/>
                  </a:cubicBezTo>
                  <a:cubicBezTo>
                    <a:pt x="1201" y="6918"/>
                    <a:pt x="1518" y="6135"/>
                    <a:pt x="2334" y="5210"/>
                  </a:cubicBezTo>
                  <a:cubicBezTo>
                    <a:pt x="4093" y="3211"/>
                    <a:pt x="7545" y="1206"/>
                    <a:pt x="10160" y="579"/>
                  </a:cubicBezTo>
                  <a:lnTo>
                    <a:pt x="10362" y="560"/>
                  </a:lnTo>
                  <a:cubicBezTo>
                    <a:pt x="10475" y="550"/>
                    <a:pt x="10556" y="447"/>
                    <a:pt x="10545" y="337"/>
                  </a:cubicBezTo>
                  <a:cubicBezTo>
                    <a:pt x="10537" y="229"/>
                    <a:pt x="10444" y="151"/>
                    <a:pt x="10340" y="151"/>
                  </a:cubicBezTo>
                  <a:cubicBezTo>
                    <a:pt x="10335" y="151"/>
                    <a:pt x="10329" y="151"/>
                    <a:pt x="10324" y="151"/>
                  </a:cubicBezTo>
                  <a:lnTo>
                    <a:pt x="10109" y="173"/>
                  </a:lnTo>
                  <a:cubicBezTo>
                    <a:pt x="10104" y="173"/>
                    <a:pt x="10093" y="173"/>
                    <a:pt x="10082" y="176"/>
                  </a:cubicBezTo>
                  <a:cubicBezTo>
                    <a:pt x="5654" y="1228"/>
                    <a:pt x="1" y="5640"/>
                    <a:pt x="1107" y="7558"/>
                  </a:cubicBezTo>
                  <a:cubicBezTo>
                    <a:pt x="1363" y="8003"/>
                    <a:pt x="1915" y="8200"/>
                    <a:pt x="2650" y="8200"/>
                  </a:cubicBezTo>
                  <a:cubicBezTo>
                    <a:pt x="5188" y="8200"/>
                    <a:pt x="9910" y="5850"/>
                    <a:pt x="12205" y="3237"/>
                  </a:cubicBezTo>
                  <a:cubicBezTo>
                    <a:pt x="13155" y="2156"/>
                    <a:pt x="13486" y="1225"/>
                    <a:pt x="13133" y="617"/>
                  </a:cubicBezTo>
                  <a:cubicBezTo>
                    <a:pt x="12934" y="273"/>
                    <a:pt x="12555" y="68"/>
                    <a:pt x="119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429"/>
            <p:cNvSpPr/>
            <p:nvPr/>
          </p:nvSpPr>
          <p:spPr>
            <a:xfrm>
              <a:off x="1114213" y="1179023"/>
              <a:ext cx="182083" cy="391826"/>
            </a:xfrm>
            <a:custGeom>
              <a:rect b="b" l="l" r="r" t="t"/>
              <a:pathLst>
                <a:path extrusionOk="0" h="13897" w="6458">
                  <a:moveTo>
                    <a:pt x="3202" y="0"/>
                  </a:moveTo>
                  <a:cubicBezTo>
                    <a:pt x="974" y="0"/>
                    <a:pt x="0" y="7133"/>
                    <a:pt x="1294" y="11470"/>
                  </a:cubicBezTo>
                  <a:cubicBezTo>
                    <a:pt x="1297" y="11478"/>
                    <a:pt x="1303" y="11486"/>
                    <a:pt x="1305" y="11497"/>
                  </a:cubicBezTo>
                  <a:lnTo>
                    <a:pt x="1413" y="11731"/>
                  </a:lnTo>
                  <a:cubicBezTo>
                    <a:pt x="1446" y="11808"/>
                    <a:pt x="1520" y="11851"/>
                    <a:pt x="1597" y="11851"/>
                  </a:cubicBezTo>
                  <a:cubicBezTo>
                    <a:pt x="1626" y="11851"/>
                    <a:pt x="1654" y="11845"/>
                    <a:pt x="1682" y="11833"/>
                  </a:cubicBezTo>
                  <a:cubicBezTo>
                    <a:pt x="1787" y="11785"/>
                    <a:pt x="1830" y="11664"/>
                    <a:pt x="1781" y="11564"/>
                  </a:cubicBezTo>
                  <a:lnTo>
                    <a:pt x="1682" y="11341"/>
                  </a:lnTo>
                  <a:cubicBezTo>
                    <a:pt x="1321" y="10130"/>
                    <a:pt x="1122" y="8572"/>
                    <a:pt x="1122" y="6953"/>
                  </a:cubicBezTo>
                  <a:cubicBezTo>
                    <a:pt x="1122" y="3178"/>
                    <a:pt x="2169" y="412"/>
                    <a:pt x="3202" y="412"/>
                  </a:cubicBezTo>
                  <a:cubicBezTo>
                    <a:pt x="4238" y="412"/>
                    <a:pt x="5279" y="3183"/>
                    <a:pt x="5279" y="6953"/>
                  </a:cubicBezTo>
                  <a:cubicBezTo>
                    <a:pt x="5279" y="10725"/>
                    <a:pt x="4235" y="13493"/>
                    <a:pt x="3202" y="13493"/>
                  </a:cubicBezTo>
                  <a:cubicBezTo>
                    <a:pt x="2949" y="13493"/>
                    <a:pt x="2691" y="13329"/>
                    <a:pt x="2441" y="12998"/>
                  </a:cubicBezTo>
                  <a:lnTo>
                    <a:pt x="2352" y="12802"/>
                  </a:lnTo>
                  <a:cubicBezTo>
                    <a:pt x="2316" y="12725"/>
                    <a:pt x="2242" y="12681"/>
                    <a:pt x="2166" y="12681"/>
                  </a:cubicBezTo>
                  <a:cubicBezTo>
                    <a:pt x="2138" y="12681"/>
                    <a:pt x="2109" y="12687"/>
                    <a:pt x="2083" y="12700"/>
                  </a:cubicBezTo>
                  <a:cubicBezTo>
                    <a:pt x="1978" y="12748"/>
                    <a:pt x="1935" y="12869"/>
                    <a:pt x="1981" y="12969"/>
                  </a:cubicBezTo>
                  <a:lnTo>
                    <a:pt x="2083" y="13187"/>
                  </a:lnTo>
                  <a:cubicBezTo>
                    <a:pt x="2088" y="13200"/>
                    <a:pt x="2096" y="13213"/>
                    <a:pt x="2104" y="13224"/>
                  </a:cubicBezTo>
                  <a:cubicBezTo>
                    <a:pt x="2441" y="13671"/>
                    <a:pt x="2812" y="13897"/>
                    <a:pt x="3205" y="13897"/>
                  </a:cubicBezTo>
                  <a:cubicBezTo>
                    <a:pt x="5481" y="13897"/>
                    <a:pt x="6458" y="6390"/>
                    <a:pt x="5007" y="2112"/>
                  </a:cubicBezTo>
                  <a:cubicBezTo>
                    <a:pt x="4547" y="751"/>
                    <a:pt x="3904" y="0"/>
                    <a:pt x="32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429"/>
            <p:cNvSpPr/>
            <p:nvPr/>
          </p:nvSpPr>
          <p:spPr>
            <a:xfrm>
              <a:off x="998444" y="1259548"/>
              <a:ext cx="407023" cy="231284"/>
            </a:xfrm>
            <a:custGeom>
              <a:rect b="b" l="l" r="r" t="t"/>
              <a:pathLst>
                <a:path extrusionOk="0" h="8203" w="14436">
                  <a:moveTo>
                    <a:pt x="2446" y="0"/>
                  </a:moveTo>
                  <a:cubicBezTo>
                    <a:pt x="2439" y="0"/>
                    <a:pt x="2431" y="2"/>
                    <a:pt x="2425" y="4"/>
                  </a:cubicBezTo>
                  <a:cubicBezTo>
                    <a:pt x="1871" y="72"/>
                    <a:pt x="1488" y="279"/>
                    <a:pt x="1292" y="618"/>
                  </a:cubicBezTo>
                  <a:cubicBezTo>
                    <a:pt x="1" y="2856"/>
                    <a:pt x="7714" y="8202"/>
                    <a:pt x="11766" y="8202"/>
                  </a:cubicBezTo>
                  <a:cubicBezTo>
                    <a:pt x="12544" y="8202"/>
                    <a:pt x="13082" y="7987"/>
                    <a:pt x="13327" y="7567"/>
                  </a:cubicBezTo>
                  <a:cubicBezTo>
                    <a:pt x="14435" y="5646"/>
                    <a:pt x="8774" y="1234"/>
                    <a:pt x="4346" y="182"/>
                  </a:cubicBezTo>
                  <a:cubicBezTo>
                    <a:pt x="4338" y="182"/>
                    <a:pt x="4327" y="179"/>
                    <a:pt x="4319" y="179"/>
                  </a:cubicBezTo>
                  <a:lnTo>
                    <a:pt x="4117" y="158"/>
                  </a:lnTo>
                  <a:cubicBezTo>
                    <a:pt x="4111" y="157"/>
                    <a:pt x="4104" y="157"/>
                    <a:pt x="4098" y="157"/>
                  </a:cubicBezTo>
                  <a:cubicBezTo>
                    <a:pt x="3993" y="157"/>
                    <a:pt x="3904" y="239"/>
                    <a:pt x="3894" y="343"/>
                  </a:cubicBezTo>
                  <a:cubicBezTo>
                    <a:pt x="3883" y="454"/>
                    <a:pt x="3969" y="556"/>
                    <a:pt x="4079" y="564"/>
                  </a:cubicBezTo>
                  <a:lnTo>
                    <a:pt x="4268" y="583"/>
                  </a:lnTo>
                  <a:cubicBezTo>
                    <a:pt x="6878" y="1207"/>
                    <a:pt x="10332" y="3209"/>
                    <a:pt x="12089" y="5213"/>
                  </a:cubicBezTo>
                  <a:cubicBezTo>
                    <a:pt x="12904" y="6139"/>
                    <a:pt x="13224" y="6922"/>
                    <a:pt x="12972" y="7363"/>
                  </a:cubicBezTo>
                  <a:cubicBezTo>
                    <a:pt x="12803" y="7654"/>
                    <a:pt x="12382" y="7800"/>
                    <a:pt x="11778" y="7800"/>
                  </a:cubicBezTo>
                  <a:cubicBezTo>
                    <a:pt x="10521" y="7800"/>
                    <a:pt x="8474" y="7167"/>
                    <a:pt x="6269" y="5891"/>
                  </a:cubicBezTo>
                  <a:cubicBezTo>
                    <a:pt x="3003" y="4005"/>
                    <a:pt x="1125" y="1718"/>
                    <a:pt x="1645" y="825"/>
                  </a:cubicBezTo>
                  <a:cubicBezTo>
                    <a:pt x="1768" y="604"/>
                    <a:pt x="2040" y="467"/>
                    <a:pt x="2452" y="413"/>
                  </a:cubicBezTo>
                  <a:lnTo>
                    <a:pt x="2592" y="427"/>
                  </a:lnTo>
                  <a:cubicBezTo>
                    <a:pt x="2598" y="427"/>
                    <a:pt x="2605" y="428"/>
                    <a:pt x="2611" y="428"/>
                  </a:cubicBezTo>
                  <a:cubicBezTo>
                    <a:pt x="2716" y="428"/>
                    <a:pt x="2805" y="348"/>
                    <a:pt x="2815" y="241"/>
                  </a:cubicBezTo>
                  <a:cubicBezTo>
                    <a:pt x="2823" y="131"/>
                    <a:pt x="2740" y="31"/>
                    <a:pt x="2629" y="21"/>
                  </a:cubicBezTo>
                  <a:lnTo>
                    <a:pt x="2468" y="4"/>
                  </a:lnTo>
                  <a:cubicBezTo>
                    <a:pt x="2461" y="2"/>
                    <a:pt x="2454"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429"/>
            <p:cNvSpPr/>
            <p:nvPr/>
          </p:nvSpPr>
          <p:spPr>
            <a:xfrm>
              <a:off x="1166937" y="1337254"/>
              <a:ext cx="75281" cy="75365"/>
            </a:xfrm>
            <a:custGeom>
              <a:rect b="b" l="l" r="r" t="t"/>
              <a:pathLst>
                <a:path extrusionOk="0" h="2673" w="2670">
                  <a:moveTo>
                    <a:pt x="1335" y="1"/>
                  </a:moveTo>
                  <a:cubicBezTo>
                    <a:pt x="598" y="1"/>
                    <a:pt x="0" y="598"/>
                    <a:pt x="0" y="1335"/>
                  </a:cubicBezTo>
                  <a:cubicBezTo>
                    <a:pt x="0" y="2075"/>
                    <a:pt x="598" y="2672"/>
                    <a:pt x="1335" y="2672"/>
                  </a:cubicBezTo>
                  <a:cubicBezTo>
                    <a:pt x="2072" y="2672"/>
                    <a:pt x="2669" y="2075"/>
                    <a:pt x="2669" y="1335"/>
                  </a:cubicBezTo>
                  <a:cubicBezTo>
                    <a:pt x="2669" y="598"/>
                    <a:pt x="2072" y="1"/>
                    <a:pt x="13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429"/>
            <p:cNvSpPr/>
            <p:nvPr/>
          </p:nvSpPr>
          <p:spPr>
            <a:xfrm>
              <a:off x="1166853" y="1337197"/>
              <a:ext cx="51681" cy="75337"/>
            </a:xfrm>
            <a:custGeom>
              <a:rect b="b" l="l" r="r" t="t"/>
              <a:pathLst>
                <a:path extrusionOk="0" h="2672" w="1833">
                  <a:moveTo>
                    <a:pt x="1335" y="0"/>
                  </a:moveTo>
                  <a:cubicBezTo>
                    <a:pt x="598" y="0"/>
                    <a:pt x="1" y="600"/>
                    <a:pt x="1" y="1335"/>
                  </a:cubicBezTo>
                  <a:cubicBezTo>
                    <a:pt x="1" y="2072"/>
                    <a:pt x="598" y="2672"/>
                    <a:pt x="1335" y="2672"/>
                  </a:cubicBezTo>
                  <a:cubicBezTo>
                    <a:pt x="1510" y="2672"/>
                    <a:pt x="1677" y="2637"/>
                    <a:pt x="1833" y="2572"/>
                  </a:cubicBezTo>
                  <a:cubicBezTo>
                    <a:pt x="1346" y="2381"/>
                    <a:pt x="996" y="1900"/>
                    <a:pt x="996" y="1340"/>
                  </a:cubicBezTo>
                  <a:cubicBezTo>
                    <a:pt x="996" y="778"/>
                    <a:pt x="1340" y="296"/>
                    <a:pt x="1833" y="97"/>
                  </a:cubicBezTo>
                  <a:cubicBezTo>
                    <a:pt x="1677" y="38"/>
                    <a:pt x="1510" y="0"/>
                    <a:pt x="13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429"/>
            <p:cNvSpPr/>
            <p:nvPr/>
          </p:nvSpPr>
          <p:spPr>
            <a:xfrm>
              <a:off x="1092728" y="1243731"/>
              <a:ext cx="27659" cy="44323"/>
            </a:xfrm>
            <a:custGeom>
              <a:rect b="b" l="l" r="r" t="t"/>
              <a:pathLst>
                <a:path extrusionOk="0" h="1572" w="981">
                  <a:moveTo>
                    <a:pt x="388" y="0"/>
                  </a:moveTo>
                  <a:lnTo>
                    <a:pt x="1" y="568"/>
                  </a:lnTo>
                  <a:lnTo>
                    <a:pt x="1" y="1273"/>
                  </a:lnTo>
                  <a:lnTo>
                    <a:pt x="313" y="1566"/>
                  </a:lnTo>
                  <a:lnTo>
                    <a:pt x="547" y="1572"/>
                  </a:lnTo>
                  <a:cubicBezTo>
                    <a:pt x="808" y="1408"/>
                    <a:pt x="980" y="1114"/>
                    <a:pt x="980" y="786"/>
                  </a:cubicBezTo>
                  <a:cubicBezTo>
                    <a:pt x="980" y="458"/>
                    <a:pt x="803" y="165"/>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429"/>
            <p:cNvSpPr/>
            <p:nvPr/>
          </p:nvSpPr>
          <p:spPr>
            <a:xfrm>
              <a:off x="1067550" y="1239558"/>
              <a:ext cx="40319" cy="52527"/>
            </a:xfrm>
            <a:custGeom>
              <a:rect b="b" l="l" r="r" t="t"/>
              <a:pathLst>
                <a:path extrusionOk="0" h="1863" w="1430">
                  <a:moveTo>
                    <a:pt x="932" y="0"/>
                  </a:moveTo>
                  <a:cubicBezTo>
                    <a:pt x="418" y="0"/>
                    <a:pt x="1" y="417"/>
                    <a:pt x="1" y="931"/>
                  </a:cubicBezTo>
                  <a:cubicBezTo>
                    <a:pt x="1" y="1445"/>
                    <a:pt x="418" y="1862"/>
                    <a:pt x="932" y="1862"/>
                  </a:cubicBezTo>
                  <a:cubicBezTo>
                    <a:pt x="1112" y="1862"/>
                    <a:pt x="1284" y="1808"/>
                    <a:pt x="1429" y="1717"/>
                  </a:cubicBezTo>
                  <a:cubicBezTo>
                    <a:pt x="1171" y="1553"/>
                    <a:pt x="996" y="1265"/>
                    <a:pt x="996" y="931"/>
                  </a:cubicBezTo>
                  <a:cubicBezTo>
                    <a:pt x="996" y="598"/>
                    <a:pt x="1171" y="310"/>
                    <a:pt x="1429" y="143"/>
                  </a:cubicBezTo>
                  <a:cubicBezTo>
                    <a:pt x="1284" y="54"/>
                    <a:pt x="1112"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429"/>
            <p:cNvSpPr/>
            <p:nvPr/>
          </p:nvSpPr>
          <p:spPr>
            <a:xfrm>
              <a:off x="1315300" y="1243731"/>
              <a:ext cx="26278" cy="44407"/>
            </a:xfrm>
            <a:custGeom>
              <a:rect b="b" l="l" r="r" t="t"/>
              <a:pathLst>
                <a:path extrusionOk="0" h="1575" w="932">
                  <a:moveTo>
                    <a:pt x="394" y="0"/>
                  </a:moveTo>
                  <a:lnTo>
                    <a:pt x="1" y="339"/>
                  </a:lnTo>
                  <a:lnTo>
                    <a:pt x="1" y="1130"/>
                  </a:lnTo>
                  <a:lnTo>
                    <a:pt x="211" y="1515"/>
                  </a:lnTo>
                  <a:lnTo>
                    <a:pt x="499" y="1574"/>
                  </a:lnTo>
                  <a:cubicBezTo>
                    <a:pt x="762" y="1408"/>
                    <a:pt x="932" y="1117"/>
                    <a:pt x="932" y="786"/>
                  </a:cubicBezTo>
                  <a:cubicBezTo>
                    <a:pt x="932" y="458"/>
                    <a:pt x="762" y="165"/>
                    <a:pt x="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429"/>
            <p:cNvSpPr/>
            <p:nvPr/>
          </p:nvSpPr>
          <p:spPr>
            <a:xfrm>
              <a:off x="1288994" y="1239558"/>
              <a:ext cx="40291" cy="52527"/>
            </a:xfrm>
            <a:custGeom>
              <a:rect b="b" l="l" r="r" t="t"/>
              <a:pathLst>
                <a:path extrusionOk="0" h="1863" w="1429">
                  <a:moveTo>
                    <a:pt x="931" y="0"/>
                  </a:moveTo>
                  <a:cubicBezTo>
                    <a:pt x="417" y="0"/>
                    <a:pt x="0" y="417"/>
                    <a:pt x="0" y="931"/>
                  </a:cubicBezTo>
                  <a:cubicBezTo>
                    <a:pt x="0" y="1445"/>
                    <a:pt x="415" y="1862"/>
                    <a:pt x="931" y="1862"/>
                  </a:cubicBezTo>
                  <a:cubicBezTo>
                    <a:pt x="1111" y="1862"/>
                    <a:pt x="1284" y="1808"/>
                    <a:pt x="1429" y="1717"/>
                  </a:cubicBezTo>
                  <a:cubicBezTo>
                    <a:pt x="1171" y="1553"/>
                    <a:pt x="996" y="1265"/>
                    <a:pt x="996" y="931"/>
                  </a:cubicBezTo>
                  <a:cubicBezTo>
                    <a:pt x="996" y="598"/>
                    <a:pt x="1171" y="310"/>
                    <a:pt x="1429" y="143"/>
                  </a:cubicBezTo>
                  <a:cubicBezTo>
                    <a:pt x="1284" y="54"/>
                    <a:pt x="1111" y="0"/>
                    <a:pt x="9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429"/>
            <p:cNvSpPr/>
            <p:nvPr/>
          </p:nvSpPr>
          <p:spPr>
            <a:xfrm>
              <a:off x="1165415" y="1503012"/>
              <a:ext cx="30056" cy="45084"/>
            </a:xfrm>
            <a:custGeom>
              <a:rect b="b" l="l" r="r" t="t"/>
              <a:pathLst>
                <a:path extrusionOk="0" h="1599" w="1066">
                  <a:moveTo>
                    <a:pt x="272" y="1"/>
                  </a:moveTo>
                  <a:lnTo>
                    <a:pt x="0" y="493"/>
                  </a:lnTo>
                  <a:lnTo>
                    <a:pt x="0" y="1184"/>
                  </a:lnTo>
                  <a:lnTo>
                    <a:pt x="240" y="1526"/>
                  </a:lnTo>
                  <a:lnTo>
                    <a:pt x="463" y="1599"/>
                  </a:lnTo>
                  <a:cubicBezTo>
                    <a:pt x="912" y="1340"/>
                    <a:pt x="1066" y="767"/>
                    <a:pt x="808" y="323"/>
                  </a:cubicBezTo>
                  <a:cubicBezTo>
                    <a:pt x="730" y="189"/>
                    <a:pt x="622" y="79"/>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429"/>
            <p:cNvSpPr/>
            <p:nvPr/>
          </p:nvSpPr>
          <p:spPr>
            <a:xfrm>
              <a:off x="1135359" y="1499065"/>
              <a:ext cx="44125" cy="52584"/>
            </a:xfrm>
            <a:custGeom>
              <a:rect b="b" l="l" r="r" t="t"/>
              <a:pathLst>
                <a:path extrusionOk="0" h="1865" w="1565">
                  <a:moveTo>
                    <a:pt x="1064" y="1"/>
                  </a:moveTo>
                  <a:cubicBezTo>
                    <a:pt x="906" y="1"/>
                    <a:pt x="746" y="41"/>
                    <a:pt x="598" y="124"/>
                  </a:cubicBezTo>
                  <a:cubicBezTo>
                    <a:pt x="152" y="383"/>
                    <a:pt x="1" y="953"/>
                    <a:pt x="259" y="1400"/>
                  </a:cubicBezTo>
                  <a:cubicBezTo>
                    <a:pt x="432" y="1698"/>
                    <a:pt x="743" y="1865"/>
                    <a:pt x="1065" y="1865"/>
                  </a:cubicBezTo>
                  <a:cubicBezTo>
                    <a:pt x="1224" y="1865"/>
                    <a:pt x="1386" y="1824"/>
                    <a:pt x="1535" y="1739"/>
                  </a:cubicBezTo>
                  <a:lnTo>
                    <a:pt x="1564" y="1720"/>
                  </a:lnTo>
                  <a:cubicBezTo>
                    <a:pt x="1440" y="1644"/>
                    <a:pt x="1333" y="1537"/>
                    <a:pt x="1255" y="1400"/>
                  </a:cubicBezTo>
                  <a:cubicBezTo>
                    <a:pt x="1002" y="966"/>
                    <a:pt x="1144" y="410"/>
                    <a:pt x="1564" y="146"/>
                  </a:cubicBezTo>
                  <a:cubicBezTo>
                    <a:pt x="1415" y="51"/>
                    <a:pt x="1241" y="1"/>
                    <a:pt x="10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429"/>
          <p:cNvGrpSpPr/>
          <p:nvPr/>
        </p:nvGrpSpPr>
        <p:grpSpPr>
          <a:xfrm>
            <a:off x="1635354" y="1930661"/>
            <a:ext cx="538477" cy="538802"/>
            <a:chOff x="1007085" y="1875271"/>
            <a:chExt cx="394576" cy="394843"/>
          </a:xfrm>
        </p:grpSpPr>
        <p:sp>
          <p:nvSpPr>
            <p:cNvPr id="12632" name="Google Shape;12632;p429"/>
            <p:cNvSpPr/>
            <p:nvPr/>
          </p:nvSpPr>
          <p:spPr>
            <a:xfrm>
              <a:off x="1079082" y="1875271"/>
              <a:ext cx="322579" cy="394843"/>
            </a:xfrm>
            <a:custGeom>
              <a:rect b="b" l="l" r="r" t="t"/>
              <a:pathLst>
                <a:path extrusionOk="0" h="14004" w="11441">
                  <a:moveTo>
                    <a:pt x="5769" y="0"/>
                  </a:moveTo>
                  <a:cubicBezTo>
                    <a:pt x="5706" y="0"/>
                    <a:pt x="5643" y="22"/>
                    <a:pt x="5591" y="70"/>
                  </a:cubicBezTo>
                  <a:lnTo>
                    <a:pt x="5174" y="460"/>
                  </a:lnTo>
                  <a:cubicBezTo>
                    <a:pt x="4968" y="652"/>
                    <a:pt x="4705" y="747"/>
                    <a:pt x="4442" y="747"/>
                  </a:cubicBezTo>
                  <a:cubicBezTo>
                    <a:pt x="4311" y="747"/>
                    <a:pt x="4179" y="723"/>
                    <a:pt x="4055" y="675"/>
                  </a:cubicBezTo>
                  <a:lnTo>
                    <a:pt x="3522" y="675"/>
                  </a:lnTo>
                  <a:lnTo>
                    <a:pt x="1440" y="2079"/>
                  </a:lnTo>
                  <a:lnTo>
                    <a:pt x="1" y="4458"/>
                  </a:lnTo>
                  <a:lnTo>
                    <a:pt x="1" y="10374"/>
                  </a:lnTo>
                  <a:lnTo>
                    <a:pt x="2917" y="12917"/>
                  </a:lnTo>
                  <a:lnTo>
                    <a:pt x="4055" y="13213"/>
                  </a:lnTo>
                  <a:cubicBezTo>
                    <a:pt x="4180" y="13164"/>
                    <a:pt x="4312" y="13139"/>
                    <a:pt x="4445" y="13139"/>
                  </a:cubicBezTo>
                  <a:cubicBezTo>
                    <a:pt x="4707" y="13139"/>
                    <a:pt x="4969" y="13235"/>
                    <a:pt x="5174" y="13428"/>
                  </a:cubicBezTo>
                  <a:lnTo>
                    <a:pt x="5766" y="13979"/>
                  </a:lnTo>
                  <a:cubicBezTo>
                    <a:pt x="5783" y="13996"/>
                    <a:pt x="5805" y="14004"/>
                    <a:pt x="5826" y="14004"/>
                  </a:cubicBezTo>
                  <a:cubicBezTo>
                    <a:pt x="5861" y="14004"/>
                    <a:pt x="5895" y="13984"/>
                    <a:pt x="5912" y="13950"/>
                  </a:cubicBezTo>
                  <a:lnTo>
                    <a:pt x="6520" y="12618"/>
                  </a:lnTo>
                  <a:cubicBezTo>
                    <a:pt x="6582" y="12480"/>
                    <a:pt x="6716" y="12399"/>
                    <a:pt x="6858" y="12399"/>
                  </a:cubicBezTo>
                  <a:cubicBezTo>
                    <a:pt x="6901" y="12399"/>
                    <a:pt x="6945" y="12406"/>
                    <a:pt x="6988" y="12422"/>
                  </a:cubicBezTo>
                  <a:lnTo>
                    <a:pt x="8137" y="12849"/>
                  </a:lnTo>
                  <a:cubicBezTo>
                    <a:pt x="8168" y="12861"/>
                    <a:pt x="8200" y="12867"/>
                    <a:pt x="8231" y="12867"/>
                  </a:cubicBezTo>
                  <a:cubicBezTo>
                    <a:pt x="8366" y="12867"/>
                    <a:pt x="8485" y="12760"/>
                    <a:pt x="8489" y="12613"/>
                  </a:cubicBezTo>
                  <a:lnTo>
                    <a:pt x="8511" y="12042"/>
                  </a:lnTo>
                  <a:cubicBezTo>
                    <a:pt x="8530" y="11477"/>
                    <a:pt x="8982" y="11025"/>
                    <a:pt x="9547" y="11007"/>
                  </a:cubicBezTo>
                  <a:lnTo>
                    <a:pt x="10356" y="10980"/>
                  </a:lnTo>
                  <a:cubicBezTo>
                    <a:pt x="10418" y="10977"/>
                    <a:pt x="10461" y="10915"/>
                    <a:pt x="10437" y="10859"/>
                  </a:cubicBezTo>
                  <a:lnTo>
                    <a:pt x="9926" y="9486"/>
                  </a:lnTo>
                  <a:cubicBezTo>
                    <a:pt x="9859" y="9303"/>
                    <a:pt x="9942" y="9099"/>
                    <a:pt x="10122" y="9018"/>
                  </a:cubicBezTo>
                  <a:lnTo>
                    <a:pt x="11239" y="8507"/>
                  </a:lnTo>
                  <a:cubicBezTo>
                    <a:pt x="11400" y="8442"/>
                    <a:pt x="11441" y="8233"/>
                    <a:pt x="11320" y="8101"/>
                  </a:cubicBezTo>
                  <a:lnTo>
                    <a:pt x="10480" y="7202"/>
                  </a:lnTo>
                  <a:cubicBezTo>
                    <a:pt x="10346" y="7062"/>
                    <a:pt x="10346" y="6839"/>
                    <a:pt x="10480" y="6694"/>
                  </a:cubicBezTo>
                  <a:lnTo>
                    <a:pt x="11320" y="5798"/>
                  </a:lnTo>
                  <a:cubicBezTo>
                    <a:pt x="11441" y="5666"/>
                    <a:pt x="11400" y="5453"/>
                    <a:pt x="11233" y="5381"/>
                  </a:cubicBezTo>
                  <a:lnTo>
                    <a:pt x="10117" y="4870"/>
                  </a:lnTo>
                  <a:cubicBezTo>
                    <a:pt x="9939" y="4786"/>
                    <a:pt x="9856" y="4582"/>
                    <a:pt x="9923" y="4401"/>
                  </a:cubicBezTo>
                  <a:lnTo>
                    <a:pt x="10434" y="3029"/>
                  </a:lnTo>
                  <a:cubicBezTo>
                    <a:pt x="10453" y="2970"/>
                    <a:pt x="10413" y="2908"/>
                    <a:pt x="10354" y="2908"/>
                  </a:cubicBezTo>
                  <a:lnTo>
                    <a:pt x="8890" y="2857"/>
                  </a:lnTo>
                  <a:cubicBezTo>
                    <a:pt x="8696" y="2852"/>
                    <a:pt x="8538" y="2693"/>
                    <a:pt x="8530" y="2496"/>
                  </a:cubicBezTo>
                  <a:lnTo>
                    <a:pt x="8481" y="1036"/>
                  </a:lnTo>
                  <a:cubicBezTo>
                    <a:pt x="8477" y="985"/>
                    <a:pt x="8436" y="947"/>
                    <a:pt x="8390" y="947"/>
                  </a:cubicBezTo>
                  <a:cubicBezTo>
                    <a:pt x="8380" y="947"/>
                    <a:pt x="8370" y="948"/>
                    <a:pt x="8360" y="952"/>
                  </a:cubicBezTo>
                  <a:lnTo>
                    <a:pt x="6988" y="1463"/>
                  </a:lnTo>
                  <a:cubicBezTo>
                    <a:pt x="6945" y="1479"/>
                    <a:pt x="6901" y="1487"/>
                    <a:pt x="6858" y="1487"/>
                  </a:cubicBezTo>
                  <a:cubicBezTo>
                    <a:pt x="6716" y="1487"/>
                    <a:pt x="6582" y="1406"/>
                    <a:pt x="6520" y="1270"/>
                  </a:cubicBezTo>
                  <a:lnTo>
                    <a:pt x="6009" y="153"/>
                  </a:lnTo>
                  <a:cubicBezTo>
                    <a:pt x="5963" y="55"/>
                    <a:pt x="5867" y="0"/>
                    <a:pt x="57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429"/>
            <p:cNvSpPr/>
            <p:nvPr/>
          </p:nvSpPr>
          <p:spPr>
            <a:xfrm>
              <a:off x="1007410" y="1875327"/>
              <a:ext cx="186397" cy="391741"/>
            </a:xfrm>
            <a:custGeom>
              <a:rect b="b" l="l" r="r" t="t"/>
              <a:pathLst>
                <a:path extrusionOk="0" h="13894" w="6611">
                  <a:moveTo>
                    <a:pt x="5671" y="0"/>
                  </a:moveTo>
                  <a:cubicBezTo>
                    <a:pt x="5573" y="0"/>
                    <a:pt x="5478" y="54"/>
                    <a:pt x="5432" y="154"/>
                  </a:cubicBezTo>
                  <a:lnTo>
                    <a:pt x="5193" y="676"/>
                  </a:lnTo>
                  <a:cubicBezTo>
                    <a:pt x="5013" y="1069"/>
                    <a:pt x="4623" y="1304"/>
                    <a:pt x="4213" y="1304"/>
                  </a:cubicBezTo>
                  <a:cubicBezTo>
                    <a:pt x="4089" y="1304"/>
                    <a:pt x="3964" y="1283"/>
                    <a:pt x="3842" y="1238"/>
                  </a:cubicBezTo>
                  <a:lnTo>
                    <a:pt x="3304" y="1036"/>
                  </a:lnTo>
                  <a:cubicBezTo>
                    <a:pt x="3273" y="1024"/>
                    <a:pt x="3241" y="1019"/>
                    <a:pt x="3210" y="1019"/>
                  </a:cubicBezTo>
                  <a:cubicBezTo>
                    <a:pt x="3074" y="1019"/>
                    <a:pt x="2956" y="1126"/>
                    <a:pt x="2952" y="1270"/>
                  </a:cubicBezTo>
                  <a:lnTo>
                    <a:pt x="2930" y="1843"/>
                  </a:lnTo>
                  <a:cubicBezTo>
                    <a:pt x="2909" y="2408"/>
                    <a:pt x="2459" y="2858"/>
                    <a:pt x="1894" y="2879"/>
                  </a:cubicBezTo>
                  <a:lnTo>
                    <a:pt x="1324" y="2898"/>
                  </a:lnTo>
                  <a:cubicBezTo>
                    <a:pt x="1144" y="2906"/>
                    <a:pt x="1022" y="3084"/>
                    <a:pt x="1087" y="3251"/>
                  </a:cubicBezTo>
                  <a:lnTo>
                    <a:pt x="1289" y="3789"/>
                  </a:lnTo>
                  <a:cubicBezTo>
                    <a:pt x="1488" y="4319"/>
                    <a:pt x="1243" y="4905"/>
                    <a:pt x="727" y="5142"/>
                  </a:cubicBezTo>
                  <a:lnTo>
                    <a:pt x="207" y="5381"/>
                  </a:lnTo>
                  <a:cubicBezTo>
                    <a:pt x="46" y="5454"/>
                    <a:pt x="0" y="5667"/>
                    <a:pt x="121" y="5798"/>
                  </a:cubicBezTo>
                  <a:lnTo>
                    <a:pt x="511" y="6215"/>
                  </a:lnTo>
                  <a:cubicBezTo>
                    <a:pt x="896" y="6627"/>
                    <a:pt x="896" y="7267"/>
                    <a:pt x="511" y="7682"/>
                  </a:cubicBezTo>
                  <a:lnTo>
                    <a:pt x="121" y="8099"/>
                  </a:lnTo>
                  <a:cubicBezTo>
                    <a:pt x="0" y="8231"/>
                    <a:pt x="40" y="8440"/>
                    <a:pt x="207" y="8516"/>
                  </a:cubicBezTo>
                  <a:lnTo>
                    <a:pt x="727" y="8753"/>
                  </a:lnTo>
                  <a:cubicBezTo>
                    <a:pt x="1238" y="8989"/>
                    <a:pt x="1485" y="9579"/>
                    <a:pt x="1289" y="10106"/>
                  </a:cubicBezTo>
                  <a:lnTo>
                    <a:pt x="1087" y="10644"/>
                  </a:lnTo>
                  <a:cubicBezTo>
                    <a:pt x="1022" y="10813"/>
                    <a:pt x="1144" y="10991"/>
                    <a:pt x="1324" y="10996"/>
                  </a:cubicBezTo>
                  <a:lnTo>
                    <a:pt x="1894" y="11018"/>
                  </a:lnTo>
                  <a:cubicBezTo>
                    <a:pt x="2459" y="11037"/>
                    <a:pt x="2911" y="11489"/>
                    <a:pt x="2930" y="12054"/>
                  </a:cubicBezTo>
                  <a:lnTo>
                    <a:pt x="2952" y="12624"/>
                  </a:lnTo>
                  <a:cubicBezTo>
                    <a:pt x="2956" y="12769"/>
                    <a:pt x="3075" y="12878"/>
                    <a:pt x="3211" y="12878"/>
                  </a:cubicBezTo>
                  <a:cubicBezTo>
                    <a:pt x="3242" y="12878"/>
                    <a:pt x="3273" y="12873"/>
                    <a:pt x="3304" y="12861"/>
                  </a:cubicBezTo>
                  <a:lnTo>
                    <a:pt x="3842" y="12659"/>
                  </a:lnTo>
                  <a:cubicBezTo>
                    <a:pt x="3966" y="12612"/>
                    <a:pt x="4094" y="12590"/>
                    <a:pt x="4219" y="12590"/>
                  </a:cubicBezTo>
                  <a:cubicBezTo>
                    <a:pt x="4627" y="12590"/>
                    <a:pt x="5014" y="12826"/>
                    <a:pt x="5193" y="13219"/>
                  </a:cubicBezTo>
                  <a:lnTo>
                    <a:pt x="5432" y="13741"/>
                  </a:lnTo>
                  <a:cubicBezTo>
                    <a:pt x="5478" y="13839"/>
                    <a:pt x="5574" y="13894"/>
                    <a:pt x="5672" y="13894"/>
                  </a:cubicBezTo>
                  <a:cubicBezTo>
                    <a:pt x="5735" y="13894"/>
                    <a:pt x="5798" y="13871"/>
                    <a:pt x="5849" y="13824"/>
                  </a:cubicBezTo>
                  <a:lnTo>
                    <a:pt x="6266" y="13437"/>
                  </a:lnTo>
                  <a:cubicBezTo>
                    <a:pt x="6371" y="13337"/>
                    <a:pt x="6484" y="13267"/>
                    <a:pt x="6611" y="13219"/>
                  </a:cubicBezTo>
                  <a:cubicBezTo>
                    <a:pt x="4141" y="12204"/>
                    <a:pt x="2403" y="9778"/>
                    <a:pt x="2403" y="6945"/>
                  </a:cubicBezTo>
                  <a:cubicBezTo>
                    <a:pt x="2403" y="4111"/>
                    <a:pt x="4141" y="1685"/>
                    <a:pt x="6611" y="676"/>
                  </a:cubicBezTo>
                  <a:cubicBezTo>
                    <a:pt x="6484" y="627"/>
                    <a:pt x="6369" y="555"/>
                    <a:pt x="6266" y="460"/>
                  </a:cubicBezTo>
                  <a:lnTo>
                    <a:pt x="5849" y="70"/>
                  </a:lnTo>
                  <a:cubicBezTo>
                    <a:pt x="5797" y="23"/>
                    <a:pt x="5734" y="0"/>
                    <a:pt x="56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429"/>
            <p:cNvSpPr/>
            <p:nvPr/>
          </p:nvSpPr>
          <p:spPr>
            <a:xfrm>
              <a:off x="1007085" y="1875327"/>
              <a:ext cx="186397" cy="391741"/>
            </a:xfrm>
            <a:custGeom>
              <a:rect b="b" l="l" r="r" t="t"/>
              <a:pathLst>
                <a:path extrusionOk="0" h="13894" w="6611">
                  <a:moveTo>
                    <a:pt x="5671" y="0"/>
                  </a:moveTo>
                  <a:cubicBezTo>
                    <a:pt x="5573" y="0"/>
                    <a:pt x="5478" y="54"/>
                    <a:pt x="5432" y="154"/>
                  </a:cubicBezTo>
                  <a:lnTo>
                    <a:pt x="5193" y="676"/>
                  </a:lnTo>
                  <a:cubicBezTo>
                    <a:pt x="5013" y="1069"/>
                    <a:pt x="4623" y="1304"/>
                    <a:pt x="4213" y="1304"/>
                  </a:cubicBezTo>
                  <a:cubicBezTo>
                    <a:pt x="4089" y="1304"/>
                    <a:pt x="3964" y="1283"/>
                    <a:pt x="3842" y="1238"/>
                  </a:cubicBezTo>
                  <a:lnTo>
                    <a:pt x="3304" y="1036"/>
                  </a:lnTo>
                  <a:cubicBezTo>
                    <a:pt x="3273" y="1024"/>
                    <a:pt x="3241" y="1019"/>
                    <a:pt x="3210" y="1019"/>
                  </a:cubicBezTo>
                  <a:cubicBezTo>
                    <a:pt x="3074" y="1019"/>
                    <a:pt x="2956" y="1126"/>
                    <a:pt x="2952" y="1270"/>
                  </a:cubicBezTo>
                  <a:lnTo>
                    <a:pt x="2930" y="1843"/>
                  </a:lnTo>
                  <a:cubicBezTo>
                    <a:pt x="2909" y="2408"/>
                    <a:pt x="2459" y="2858"/>
                    <a:pt x="1894" y="2879"/>
                  </a:cubicBezTo>
                  <a:lnTo>
                    <a:pt x="1324" y="2898"/>
                  </a:lnTo>
                  <a:cubicBezTo>
                    <a:pt x="1144" y="2906"/>
                    <a:pt x="1022" y="3084"/>
                    <a:pt x="1087" y="3251"/>
                  </a:cubicBezTo>
                  <a:lnTo>
                    <a:pt x="1289" y="3789"/>
                  </a:lnTo>
                  <a:cubicBezTo>
                    <a:pt x="1488" y="4319"/>
                    <a:pt x="1243" y="4905"/>
                    <a:pt x="727" y="5142"/>
                  </a:cubicBezTo>
                  <a:lnTo>
                    <a:pt x="207" y="5381"/>
                  </a:lnTo>
                  <a:cubicBezTo>
                    <a:pt x="46" y="5454"/>
                    <a:pt x="0" y="5667"/>
                    <a:pt x="121" y="5798"/>
                  </a:cubicBezTo>
                  <a:lnTo>
                    <a:pt x="511" y="6215"/>
                  </a:lnTo>
                  <a:cubicBezTo>
                    <a:pt x="896" y="6627"/>
                    <a:pt x="896" y="7267"/>
                    <a:pt x="511" y="7682"/>
                  </a:cubicBezTo>
                  <a:lnTo>
                    <a:pt x="121" y="8099"/>
                  </a:lnTo>
                  <a:cubicBezTo>
                    <a:pt x="0" y="8231"/>
                    <a:pt x="40" y="8440"/>
                    <a:pt x="207" y="8516"/>
                  </a:cubicBezTo>
                  <a:lnTo>
                    <a:pt x="727" y="8753"/>
                  </a:lnTo>
                  <a:cubicBezTo>
                    <a:pt x="1238" y="8989"/>
                    <a:pt x="1485" y="9579"/>
                    <a:pt x="1289" y="10106"/>
                  </a:cubicBezTo>
                  <a:lnTo>
                    <a:pt x="1087" y="10644"/>
                  </a:lnTo>
                  <a:cubicBezTo>
                    <a:pt x="1022" y="10813"/>
                    <a:pt x="1144" y="10991"/>
                    <a:pt x="1324" y="10996"/>
                  </a:cubicBezTo>
                  <a:lnTo>
                    <a:pt x="1894" y="11018"/>
                  </a:lnTo>
                  <a:cubicBezTo>
                    <a:pt x="2459" y="11037"/>
                    <a:pt x="2911" y="11489"/>
                    <a:pt x="2930" y="12054"/>
                  </a:cubicBezTo>
                  <a:lnTo>
                    <a:pt x="2952" y="12624"/>
                  </a:lnTo>
                  <a:cubicBezTo>
                    <a:pt x="2956" y="12769"/>
                    <a:pt x="3075" y="12878"/>
                    <a:pt x="3211" y="12878"/>
                  </a:cubicBezTo>
                  <a:cubicBezTo>
                    <a:pt x="3242" y="12878"/>
                    <a:pt x="3273" y="12873"/>
                    <a:pt x="3304" y="12861"/>
                  </a:cubicBezTo>
                  <a:lnTo>
                    <a:pt x="3842" y="12659"/>
                  </a:lnTo>
                  <a:cubicBezTo>
                    <a:pt x="3966" y="12612"/>
                    <a:pt x="4094" y="12590"/>
                    <a:pt x="4219" y="12590"/>
                  </a:cubicBezTo>
                  <a:cubicBezTo>
                    <a:pt x="4627" y="12590"/>
                    <a:pt x="5014" y="12826"/>
                    <a:pt x="5193" y="13219"/>
                  </a:cubicBezTo>
                  <a:lnTo>
                    <a:pt x="5432" y="13741"/>
                  </a:lnTo>
                  <a:cubicBezTo>
                    <a:pt x="5478" y="13839"/>
                    <a:pt x="5574" y="13894"/>
                    <a:pt x="5672" y="13894"/>
                  </a:cubicBezTo>
                  <a:cubicBezTo>
                    <a:pt x="5735" y="13894"/>
                    <a:pt x="5798" y="13871"/>
                    <a:pt x="5849" y="13824"/>
                  </a:cubicBezTo>
                  <a:lnTo>
                    <a:pt x="6266" y="13437"/>
                  </a:lnTo>
                  <a:cubicBezTo>
                    <a:pt x="6371" y="13337"/>
                    <a:pt x="6484" y="13267"/>
                    <a:pt x="6611" y="13219"/>
                  </a:cubicBezTo>
                  <a:cubicBezTo>
                    <a:pt x="4141" y="12204"/>
                    <a:pt x="2403" y="9778"/>
                    <a:pt x="2403" y="6945"/>
                  </a:cubicBezTo>
                  <a:cubicBezTo>
                    <a:pt x="2403" y="4111"/>
                    <a:pt x="4141" y="1685"/>
                    <a:pt x="6611" y="676"/>
                  </a:cubicBezTo>
                  <a:cubicBezTo>
                    <a:pt x="6484" y="627"/>
                    <a:pt x="6369" y="555"/>
                    <a:pt x="6266" y="460"/>
                  </a:cubicBezTo>
                  <a:lnTo>
                    <a:pt x="5849" y="70"/>
                  </a:lnTo>
                  <a:cubicBezTo>
                    <a:pt x="5797" y="23"/>
                    <a:pt x="5734" y="0"/>
                    <a:pt x="5671" y="0"/>
                  </a:cubicBezTo>
                  <a:close/>
                </a:path>
              </a:pathLst>
            </a:custGeom>
            <a:solidFill>
              <a:srgbClr val="FF3121">
                <a:alpha val="50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429"/>
            <p:cNvSpPr/>
            <p:nvPr/>
          </p:nvSpPr>
          <p:spPr>
            <a:xfrm>
              <a:off x="1128705" y="1933803"/>
              <a:ext cx="215833" cy="274873"/>
            </a:xfrm>
            <a:custGeom>
              <a:rect b="b" l="l" r="r" t="t"/>
              <a:pathLst>
                <a:path extrusionOk="0" h="9749" w="7655">
                  <a:moveTo>
                    <a:pt x="3630" y="1"/>
                  </a:moveTo>
                  <a:cubicBezTo>
                    <a:pt x="1531" y="625"/>
                    <a:pt x="0" y="2570"/>
                    <a:pt x="0" y="4873"/>
                  </a:cubicBezTo>
                  <a:cubicBezTo>
                    <a:pt x="0" y="7179"/>
                    <a:pt x="1531" y="9122"/>
                    <a:pt x="3630" y="9748"/>
                  </a:cubicBezTo>
                  <a:cubicBezTo>
                    <a:pt x="5922" y="9310"/>
                    <a:pt x="7655" y="7295"/>
                    <a:pt x="7655" y="4873"/>
                  </a:cubicBezTo>
                  <a:cubicBezTo>
                    <a:pt x="7655" y="2452"/>
                    <a:pt x="5919" y="434"/>
                    <a:pt x="36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429"/>
            <p:cNvSpPr/>
            <p:nvPr/>
          </p:nvSpPr>
          <p:spPr>
            <a:xfrm>
              <a:off x="1064759" y="1931238"/>
              <a:ext cx="173117" cy="279779"/>
            </a:xfrm>
            <a:custGeom>
              <a:rect b="b" l="l" r="r" t="t"/>
              <a:pathLst>
                <a:path extrusionOk="0" h="9923" w="6140">
                  <a:moveTo>
                    <a:pt x="4961" y="0"/>
                  </a:moveTo>
                  <a:cubicBezTo>
                    <a:pt x="2225" y="0"/>
                    <a:pt x="0" y="2220"/>
                    <a:pt x="0" y="4962"/>
                  </a:cubicBezTo>
                  <a:cubicBezTo>
                    <a:pt x="0" y="7703"/>
                    <a:pt x="2220" y="9923"/>
                    <a:pt x="4961" y="9923"/>
                  </a:cubicBezTo>
                  <a:cubicBezTo>
                    <a:pt x="5370" y="9923"/>
                    <a:pt x="5763" y="9872"/>
                    <a:pt x="6140" y="9780"/>
                  </a:cubicBezTo>
                  <a:cubicBezTo>
                    <a:pt x="3971" y="9253"/>
                    <a:pt x="2360" y="7297"/>
                    <a:pt x="2360" y="4962"/>
                  </a:cubicBezTo>
                  <a:cubicBezTo>
                    <a:pt x="2360" y="2626"/>
                    <a:pt x="3971" y="673"/>
                    <a:pt x="6140" y="143"/>
                  </a:cubicBezTo>
                  <a:cubicBezTo>
                    <a:pt x="5763" y="51"/>
                    <a:pt x="5365" y="0"/>
                    <a:pt x="49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429"/>
            <p:cNvSpPr/>
            <p:nvPr/>
          </p:nvSpPr>
          <p:spPr>
            <a:xfrm>
              <a:off x="1127955" y="1933803"/>
              <a:ext cx="215833" cy="274873"/>
            </a:xfrm>
            <a:custGeom>
              <a:rect b="b" l="l" r="r" t="t"/>
              <a:pathLst>
                <a:path extrusionOk="0" h="9749" w="7655">
                  <a:moveTo>
                    <a:pt x="3630" y="1"/>
                  </a:moveTo>
                  <a:cubicBezTo>
                    <a:pt x="1531" y="625"/>
                    <a:pt x="0" y="2570"/>
                    <a:pt x="0" y="4873"/>
                  </a:cubicBezTo>
                  <a:cubicBezTo>
                    <a:pt x="0" y="7179"/>
                    <a:pt x="1531" y="9122"/>
                    <a:pt x="3630" y="9748"/>
                  </a:cubicBezTo>
                  <a:cubicBezTo>
                    <a:pt x="5922" y="9310"/>
                    <a:pt x="7655" y="7295"/>
                    <a:pt x="7655" y="4873"/>
                  </a:cubicBezTo>
                  <a:cubicBezTo>
                    <a:pt x="7655" y="2452"/>
                    <a:pt x="5919" y="434"/>
                    <a:pt x="3630" y="1"/>
                  </a:cubicBezTo>
                  <a:close/>
                </a:path>
              </a:pathLst>
            </a:custGeom>
            <a:solidFill>
              <a:srgbClr val="FF3121">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429"/>
            <p:cNvSpPr/>
            <p:nvPr/>
          </p:nvSpPr>
          <p:spPr>
            <a:xfrm>
              <a:off x="1064009" y="1931238"/>
              <a:ext cx="173117" cy="279779"/>
            </a:xfrm>
            <a:custGeom>
              <a:rect b="b" l="l" r="r" t="t"/>
              <a:pathLst>
                <a:path extrusionOk="0" h="9923" w="6140">
                  <a:moveTo>
                    <a:pt x="4961" y="0"/>
                  </a:moveTo>
                  <a:cubicBezTo>
                    <a:pt x="2225" y="0"/>
                    <a:pt x="0" y="2220"/>
                    <a:pt x="0" y="4962"/>
                  </a:cubicBezTo>
                  <a:cubicBezTo>
                    <a:pt x="0" y="7703"/>
                    <a:pt x="2220" y="9923"/>
                    <a:pt x="4961" y="9923"/>
                  </a:cubicBezTo>
                  <a:cubicBezTo>
                    <a:pt x="5370" y="9923"/>
                    <a:pt x="5763" y="9872"/>
                    <a:pt x="6140" y="9780"/>
                  </a:cubicBezTo>
                  <a:cubicBezTo>
                    <a:pt x="3971" y="9253"/>
                    <a:pt x="2360" y="7297"/>
                    <a:pt x="2360" y="4962"/>
                  </a:cubicBezTo>
                  <a:cubicBezTo>
                    <a:pt x="2360" y="2626"/>
                    <a:pt x="3971" y="673"/>
                    <a:pt x="6140" y="143"/>
                  </a:cubicBezTo>
                  <a:cubicBezTo>
                    <a:pt x="5763" y="51"/>
                    <a:pt x="5365" y="0"/>
                    <a:pt x="4961"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429"/>
          <p:cNvGrpSpPr/>
          <p:nvPr/>
        </p:nvGrpSpPr>
        <p:grpSpPr>
          <a:xfrm>
            <a:off x="4337725" y="1930476"/>
            <a:ext cx="468548" cy="538792"/>
            <a:chOff x="7022842" y="1178770"/>
            <a:chExt cx="341160" cy="392305"/>
          </a:xfrm>
        </p:grpSpPr>
        <p:sp>
          <p:nvSpPr>
            <p:cNvPr id="12640" name="Google Shape;12640;p429"/>
            <p:cNvSpPr/>
            <p:nvPr/>
          </p:nvSpPr>
          <p:spPr>
            <a:xfrm>
              <a:off x="7110077" y="1412675"/>
              <a:ext cx="80046" cy="88786"/>
            </a:xfrm>
            <a:custGeom>
              <a:rect b="b" l="l" r="r" t="t"/>
              <a:pathLst>
                <a:path extrusionOk="0" h="3149" w="2839">
                  <a:moveTo>
                    <a:pt x="1338" y="0"/>
                  </a:moveTo>
                  <a:lnTo>
                    <a:pt x="592" y="2933"/>
                  </a:lnTo>
                  <a:lnTo>
                    <a:pt x="19" y="3135"/>
                  </a:lnTo>
                  <a:lnTo>
                    <a:pt x="0" y="3148"/>
                  </a:lnTo>
                  <a:lnTo>
                    <a:pt x="2723" y="3148"/>
                  </a:lnTo>
                  <a:lnTo>
                    <a:pt x="2839" y="3013"/>
                  </a:lnTo>
                  <a:lnTo>
                    <a:pt x="2126" y="84"/>
                  </a:lnTo>
                  <a:lnTo>
                    <a:pt x="20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429"/>
            <p:cNvSpPr/>
            <p:nvPr/>
          </p:nvSpPr>
          <p:spPr>
            <a:xfrm>
              <a:off x="7102492" y="1412675"/>
              <a:ext cx="48495" cy="88786"/>
            </a:xfrm>
            <a:custGeom>
              <a:rect b="b" l="l" r="r" t="t"/>
              <a:pathLst>
                <a:path extrusionOk="0" h="3149" w="1720">
                  <a:moveTo>
                    <a:pt x="794" y="0"/>
                  </a:moveTo>
                  <a:lnTo>
                    <a:pt x="713" y="84"/>
                  </a:lnTo>
                  <a:lnTo>
                    <a:pt x="0" y="3013"/>
                  </a:lnTo>
                  <a:lnTo>
                    <a:pt x="132" y="3148"/>
                  </a:lnTo>
                  <a:lnTo>
                    <a:pt x="1055" y="3148"/>
                  </a:lnTo>
                  <a:lnTo>
                    <a:pt x="926" y="3013"/>
                  </a:lnTo>
                  <a:lnTo>
                    <a:pt x="1639" y="84"/>
                  </a:lnTo>
                  <a:lnTo>
                    <a:pt x="17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429"/>
            <p:cNvSpPr/>
            <p:nvPr/>
          </p:nvSpPr>
          <p:spPr>
            <a:xfrm>
              <a:off x="7094682" y="1498303"/>
              <a:ext cx="127075" cy="35836"/>
            </a:xfrm>
            <a:custGeom>
              <a:rect b="b" l="l" r="r" t="t"/>
              <a:pathLst>
                <a:path extrusionOk="0" h="1271" w="4507">
                  <a:moveTo>
                    <a:pt x="902" y="1"/>
                  </a:moveTo>
                  <a:lnTo>
                    <a:pt x="565" y="119"/>
                  </a:lnTo>
                  <a:lnTo>
                    <a:pt x="280" y="334"/>
                  </a:lnTo>
                  <a:lnTo>
                    <a:pt x="60" y="730"/>
                  </a:lnTo>
                  <a:lnTo>
                    <a:pt x="0" y="1063"/>
                  </a:lnTo>
                  <a:lnTo>
                    <a:pt x="0" y="1271"/>
                  </a:lnTo>
                  <a:lnTo>
                    <a:pt x="4319" y="1271"/>
                  </a:lnTo>
                  <a:lnTo>
                    <a:pt x="4507" y="1109"/>
                  </a:lnTo>
                  <a:lnTo>
                    <a:pt x="4507" y="1096"/>
                  </a:lnTo>
                  <a:cubicBezTo>
                    <a:pt x="4507" y="498"/>
                    <a:pt x="4009" y="1"/>
                    <a:pt x="3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429"/>
            <p:cNvSpPr/>
            <p:nvPr/>
          </p:nvSpPr>
          <p:spPr>
            <a:xfrm>
              <a:off x="7071083" y="1498303"/>
              <a:ext cx="57151" cy="35920"/>
            </a:xfrm>
            <a:custGeom>
              <a:rect b="b" l="l" r="r" t="t"/>
              <a:pathLst>
                <a:path extrusionOk="0" h="1274" w="2027">
                  <a:moveTo>
                    <a:pt x="1104" y="1"/>
                  </a:moveTo>
                  <a:cubicBezTo>
                    <a:pt x="496" y="1"/>
                    <a:pt x="1" y="498"/>
                    <a:pt x="1" y="1104"/>
                  </a:cubicBezTo>
                  <a:lnTo>
                    <a:pt x="1" y="1112"/>
                  </a:lnTo>
                  <a:lnTo>
                    <a:pt x="159" y="1273"/>
                  </a:lnTo>
                  <a:lnTo>
                    <a:pt x="1079" y="1273"/>
                  </a:lnTo>
                  <a:lnTo>
                    <a:pt x="923" y="1112"/>
                  </a:lnTo>
                  <a:lnTo>
                    <a:pt x="923" y="1101"/>
                  </a:lnTo>
                  <a:cubicBezTo>
                    <a:pt x="923" y="496"/>
                    <a:pt x="1421" y="1"/>
                    <a:pt x="20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429"/>
            <p:cNvSpPr/>
            <p:nvPr/>
          </p:nvSpPr>
          <p:spPr>
            <a:xfrm>
              <a:off x="7072183" y="1498303"/>
              <a:ext cx="57151" cy="35920"/>
            </a:xfrm>
            <a:custGeom>
              <a:rect b="b" l="l" r="r" t="t"/>
              <a:pathLst>
                <a:path extrusionOk="0" h="1274" w="2027">
                  <a:moveTo>
                    <a:pt x="1104" y="1"/>
                  </a:moveTo>
                  <a:cubicBezTo>
                    <a:pt x="496" y="1"/>
                    <a:pt x="1" y="498"/>
                    <a:pt x="1" y="1104"/>
                  </a:cubicBezTo>
                  <a:lnTo>
                    <a:pt x="1" y="1112"/>
                  </a:lnTo>
                  <a:lnTo>
                    <a:pt x="159" y="1273"/>
                  </a:lnTo>
                  <a:lnTo>
                    <a:pt x="1079" y="1273"/>
                  </a:lnTo>
                  <a:lnTo>
                    <a:pt x="923" y="1112"/>
                  </a:lnTo>
                  <a:lnTo>
                    <a:pt x="923" y="1101"/>
                  </a:lnTo>
                  <a:cubicBezTo>
                    <a:pt x="923" y="496"/>
                    <a:pt x="1421" y="1"/>
                    <a:pt x="2027"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429"/>
            <p:cNvSpPr/>
            <p:nvPr/>
          </p:nvSpPr>
          <p:spPr>
            <a:xfrm>
              <a:off x="7290553" y="1211814"/>
              <a:ext cx="58420" cy="177967"/>
            </a:xfrm>
            <a:custGeom>
              <a:rect b="b" l="l" r="r" t="t"/>
              <a:pathLst>
                <a:path extrusionOk="0" h="6312" w="2072">
                  <a:moveTo>
                    <a:pt x="1838" y="1"/>
                  </a:moveTo>
                  <a:cubicBezTo>
                    <a:pt x="1744" y="1"/>
                    <a:pt x="1658" y="63"/>
                    <a:pt x="1633" y="156"/>
                  </a:cubicBezTo>
                  <a:lnTo>
                    <a:pt x="30" y="6045"/>
                  </a:lnTo>
                  <a:cubicBezTo>
                    <a:pt x="0" y="6158"/>
                    <a:pt x="67" y="6274"/>
                    <a:pt x="178" y="6304"/>
                  </a:cubicBezTo>
                  <a:cubicBezTo>
                    <a:pt x="194" y="6306"/>
                    <a:pt x="215" y="6312"/>
                    <a:pt x="232" y="6312"/>
                  </a:cubicBezTo>
                  <a:cubicBezTo>
                    <a:pt x="326" y="6312"/>
                    <a:pt x="409" y="6250"/>
                    <a:pt x="436" y="6156"/>
                  </a:cubicBezTo>
                  <a:lnTo>
                    <a:pt x="2040" y="266"/>
                  </a:lnTo>
                  <a:cubicBezTo>
                    <a:pt x="2072" y="153"/>
                    <a:pt x="2005" y="37"/>
                    <a:pt x="1892" y="8"/>
                  </a:cubicBezTo>
                  <a:cubicBezTo>
                    <a:pt x="1874" y="3"/>
                    <a:pt x="1855" y="1"/>
                    <a:pt x="18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429"/>
            <p:cNvSpPr/>
            <p:nvPr/>
          </p:nvSpPr>
          <p:spPr>
            <a:xfrm>
              <a:off x="7150960" y="1192867"/>
              <a:ext cx="179884" cy="57349"/>
            </a:xfrm>
            <a:custGeom>
              <a:rect b="b" l="l" r="r" t="t"/>
              <a:pathLst>
                <a:path extrusionOk="0" h="2034" w="6380">
                  <a:moveTo>
                    <a:pt x="6143" y="0"/>
                  </a:moveTo>
                  <a:cubicBezTo>
                    <a:pt x="6125" y="0"/>
                    <a:pt x="6107" y="2"/>
                    <a:pt x="6089" y="7"/>
                  </a:cubicBezTo>
                  <a:lnTo>
                    <a:pt x="178" y="1619"/>
                  </a:lnTo>
                  <a:cubicBezTo>
                    <a:pt x="68" y="1651"/>
                    <a:pt x="1" y="1767"/>
                    <a:pt x="30" y="1877"/>
                  </a:cubicBezTo>
                  <a:cubicBezTo>
                    <a:pt x="54" y="1971"/>
                    <a:pt x="141" y="2033"/>
                    <a:pt x="232" y="2033"/>
                  </a:cubicBezTo>
                  <a:cubicBezTo>
                    <a:pt x="251" y="2033"/>
                    <a:pt x="270" y="2028"/>
                    <a:pt x="289" y="2025"/>
                  </a:cubicBezTo>
                  <a:lnTo>
                    <a:pt x="6202" y="413"/>
                  </a:lnTo>
                  <a:cubicBezTo>
                    <a:pt x="6313" y="381"/>
                    <a:pt x="6380" y="265"/>
                    <a:pt x="6350" y="155"/>
                  </a:cubicBezTo>
                  <a:cubicBezTo>
                    <a:pt x="6321" y="62"/>
                    <a:pt x="6236" y="0"/>
                    <a:pt x="6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429"/>
            <p:cNvSpPr/>
            <p:nvPr/>
          </p:nvSpPr>
          <p:spPr>
            <a:xfrm>
              <a:off x="7220235" y="1206908"/>
              <a:ext cx="115712" cy="113541"/>
            </a:xfrm>
            <a:custGeom>
              <a:rect b="b" l="l" r="r" t="t"/>
              <a:pathLst>
                <a:path extrusionOk="0" h="4027" w="4104">
                  <a:moveTo>
                    <a:pt x="3874" y="0"/>
                  </a:moveTo>
                  <a:cubicBezTo>
                    <a:pt x="3821" y="0"/>
                    <a:pt x="3767" y="20"/>
                    <a:pt x="3726" y="61"/>
                  </a:cubicBezTo>
                  <a:lnTo>
                    <a:pt x="81" y="3669"/>
                  </a:lnTo>
                  <a:cubicBezTo>
                    <a:pt x="0" y="3749"/>
                    <a:pt x="0" y="3884"/>
                    <a:pt x="81" y="3965"/>
                  </a:cubicBezTo>
                  <a:cubicBezTo>
                    <a:pt x="121" y="4005"/>
                    <a:pt x="175" y="4027"/>
                    <a:pt x="229" y="4027"/>
                  </a:cubicBezTo>
                  <a:cubicBezTo>
                    <a:pt x="283" y="4027"/>
                    <a:pt x="336" y="4005"/>
                    <a:pt x="377" y="3965"/>
                  </a:cubicBezTo>
                  <a:lnTo>
                    <a:pt x="4022" y="357"/>
                  </a:lnTo>
                  <a:cubicBezTo>
                    <a:pt x="4103" y="276"/>
                    <a:pt x="4103" y="141"/>
                    <a:pt x="4022" y="61"/>
                  </a:cubicBezTo>
                  <a:cubicBezTo>
                    <a:pt x="3982" y="20"/>
                    <a:pt x="3928" y="0"/>
                    <a:pt x="3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429"/>
            <p:cNvSpPr/>
            <p:nvPr/>
          </p:nvSpPr>
          <p:spPr>
            <a:xfrm>
              <a:off x="7130716" y="1270516"/>
              <a:ext cx="158118" cy="159161"/>
            </a:xfrm>
            <a:custGeom>
              <a:rect b="b" l="l" r="r" t="t"/>
              <a:pathLst>
                <a:path extrusionOk="0" h="5645" w="5608">
                  <a:moveTo>
                    <a:pt x="627" y="0"/>
                  </a:moveTo>
                  <a:lnTo>
                    <a:pt x="415" y="388"/>
                  </a:lnTo>
                  <a:lnTo>
                    <a:pt x="0" y="1466"/>
                  </a:lnTo>
                  <a:lnTo>
                    <a:pt x="0" y="2513"/>
                  </a:lnTo>
                  <a:lnTo>
                    <a:pt x="189" y="3549"/>
                  </a:lnTo>
                  <a:lnTo>
                    <a:pt x="1405" y="4803"/>
                  </a:lnTo>
                  <a:lnTo>
                    <a:pt x="1448" y="5058"/>
                  </a:lnTo>
                  <a:cubicBezTo>
                    <a:pt x="2117" y="5449"/>
                    <a:pt x="2868" y="5644"/>
                    <a:pt x="3619" y="5644"/>
                  </a:cubicBezTo>
                  <a:cubicBezTo>
                    <a:pt x="4291" y="5644"/>
                    <a:pt x="4963" y="5488"/>
                    <a:pt x="5575" y="5174"/>
                  </a:cubicBezTo>
                  <a:lnTo>
                    <a:pt x="5607" y="5002"/>
                  </a:lnTo>
                  <a:lnTo>
                    <a:pt x="6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429"/>
            <p:cNvSpPr/>
            <p:nvPr/>
          </p:nvSpPr>
          <p:spPr>
            <a:xfrm>
              <a:off x="7105989" y="1253430"/>
              <a:ext cx="44238" cy="121267"/>
            </a:xfrm>
            <a:custGeom>
              <a:rect b="b" l="l" r="r" t="t"/>
              <a:pathLst>
                <a:path extrusionOk="0" h="4301" w="1569">
                  <a:moveTo>
                    <a:pt x="670" y="1"/>
                  </a:moveTo>
                  <a:cubicBezTo>
                    <a:pt x="0" y="1306"/>
                    <a:pt x="49" y="2885"/>
                    <a:pt x="805" y="4155"/>
                  </a:cubicBezTo>
                  <a:lnTo>
                    <a:pt x="1066" y="4155"/>
                  </a:lnTo>
                  <a:lnTo>
                    <a:pt x="1208" y="4300"/>
                  </a:lnTo>
                  <a:cubicBezTo>
                    <a:pt x="842" y="3168"/>
                    <a:pt x="928" y="1916"/>
                    <a:pt x="1480" y="840"/>
                  </a:cubicBezTo>
                  <a:cubicBezTo>
                    <a:pt x="1507" y="786"/>
                    <a:pt x="1536" y="727"/>
                    <a:pt x="1569" y="673"/>
                  </a:cubicBezTo>
                  <a:lnTo>
                    <a:pt x="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429"/>
            <p:cNvSpPr/>
            <p:nvPr/>
          </p:nvSpPr>
          <p:spPr>
            <a:xfrm>
              <a:off x="7140584" y="1368212"/>
              <a:ext cx="36569" cy="55798"/>
            </a:xfrm>
            <a:custGeom>
              <a:rect b="b" l="l" r="r" t="t"/>
              <a:pathLst>
                <a:path extrusionOk="0" h="1979" w="1297">
                  <a:moveTo>
                    <a:pt x="463" y="1"/>
                  </a:moveTo>
                  <a:lnTo>
                    <a:pt x="0" y="482"/>
                  </a:lnTo>
                  <a:lnTo>
                    <a:pt x="0" y="1370"/>
                  </a:lnTo>
                  <a:lnTo>
                    <a:pt x="248" y="1830"/>
                  </a:lnTo>
                  <a:lnTo>
                    <a:pt x="525" y="1956"/>
                  </a:lnTo>
                  <a:lnTo>
                    <a:pt x="667" y="1978"/>
                  </a:lnTo>
                  <a:cubicBezTo>
                    <a:pt x="1036" y="1803"/>
                    <a:pt x="1297" y="1426"/>
                    <a:pt x="1297" y="988"/>
                  </a:cubicBezTo>
                  <a:cubicBezTo>
                    <a:pt x="1297" y="552"/>
                    <a:pt x="1041" y="175"/>
                    <a:pt x="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429"/>
            <p:cNvSpPr/>
            <p:nvPr/>
          </p:nvSpPr>
          <p:spPr>
            <a:xfrm>
              <a:off x="7115688" y="1365110"/>
              <a:ext cx="43730" cy="61381"/>
            </a:xfrm>
            <a:custGeom>
              <a:rect b="b" l="l" r="r" t="t"/>
              <a:pathLst>
                <a:path extrusionOk="0" h="2177" w="1551">
                  <a:moveTo>
                    <a:pt x="1090" y="0"/>
                  </a:moveTo>
                  <a:cubicBezTo>
                    <a:pt x="488" y="0"/>
                    <a:pt x="1" y="487"/>
                    <a:pt x="1" y="1090"/>
                  </a:cubicBezTo>
                  <a:cubicBezTo>
                    <a:pt x="1" y="1690"/>
                    <a:pt x="488" y="2177"/>
                    <a:pt x="1090" y="2177"/>
                  </a:cubicBezTo>
                  <a:cubicBezTo>
                    <a:pt x="1254" y="2177"/>
                    <a:pt x="1408" y="2142"/>
                    <a:pt x="1550" y="2077"/>
                  </a:cubicBezTo>
                  <a:cubicBezTo>
                    <a:pt x="1176" y="1902"/>
                    <a:pt x="921" y="1526"/>
                    <a:pt x="921" y="1090"/>
                  </a:cubicBezTo>
                  <a:cubicBezTo>
                    <a:pt x="921" y="651"/>
                    <a:pt x="1179" y="275"/>
                    <a:pt x="1550" y="100"/>
                  </a:cubicBezTo>
                  <a:cubicBezTo>
                    <a:pt x="1408" y="35"/>
                    <a:pt x="1254" y="0"/>
                    <a:pt x="1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429"/>
            <p:cNvSpPr/>
            <p:nvPr/>
          </p:nvSpPr>
          <p:spPr>
            <a:xfrm>
              <a:off x="7137539" y="1390373"/>
              <a:ext cx="17706" cy="11475"/>
            </a:xfrm>
            <a:custGeom>
              <a:rect b="b" l="l" r="r" t="t"/>
              <a:pathLst>
                <a:path extrusionOk="0" h="407" w="628">
                  <a:moveTo>
                    <a:pt x="208" y="0"/>
                  </a:moveTo>
                  <a:cubicBezTo>
                    <a:pt x="95" y="0"/>
                    <a:pt x="0" y="94"/>
                    <a:pt x="6" y="210"/>
                  </a:cubicBezTo>
                  <a:cubicBezTo>
                    <a:pt x="9" y="320"/>
                    <a:pt x="105" y="406"/>
                    <a:pt x="216" y="406"/>
                  </a:cubicBezTo>
                  <a:lnTo>
                    <a:pt x="423" y="406"/>
                  </a:lnTo>
                  <a:cubicBezTo>
                    <a:pt x="536" y="406"/>
                    <a:pt x="627" y="315"/>
                    <a:pt x="625" y="199"/>
                  </a:cubicBezTo>
                  <a:cubicBezTo>
                    <a:pt x="619" y="89"/>
                    <a:pt x="522"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429"/>
            <p:cNvSpPr/>
            <p:nvPr/>
          </p:nvSpPr>
          <p:spPr>
            <a:xfrm>
              <a:off x="7146420" y="1246156"/>
              <a:ext cx="172215" cy="170185"/>
            </a:xfrm>
            <a:custGeom>
              <a:rect b="b" l="l" r="r" t="t"/>
              <a:pathLst>
                <a:path extrusionOk="0" h="6036" w="6108">
                  <a:moveTo>
                    <a:pt x="861" y="1"/>
                  </a:moveTo>
                  <a:lnTo>
                    <a:pt x="721" y="22"/>
                  </a:lnTo>
                  <a:lnTo>
                    <a:pt x="318" y="431"/>
                  </a:lnTo>
                  <a:lnTo>
                    <a:pt x="0" y="1009"/>
                  </a:lnTo>
                  <a:lnTo>
                    <a:pt x="5026" y="6035"/>
                  </a:lnTo>
                  <a:cubicBezTo>
                    <a:pt x="5416" y="5836"/>
                    <a:pt x="5779" y="5573"/>
                    <a:pt x="6108" y="5247"/>
                  </a:cubicBezTo>
                  <a:lnTo>
                    <a:pt x="8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429"/>
            <p:cNvSpPr/>
            <p:nvPr/>
          </p:nvSpPr>
          <p:spPr>
            <a:xfrm>
              <a:off x="7125020" y="1222726"/>
              <a:ext cx="45309" cy="53655"/>
            </a:xfrm>
            <a:custGeom>
              <a:rect b="b" l="l" r="r" t="t"/>
              <a:pathLst>
                <a:path extrusionOk="0" h="1903" w="1607">
                  <a:moveTo>
                    <a:pt x="789" y="0"/>
                  </a:moveTo>
                  <a:cubicBezTo>
                    <a:pt x="463" y="328"/>
                    <a:pt x="200" y="694"/>
                    <a:pt x="1" y="1082"/>
                  </a:cubicBezTo>
                  <a:lnTo>
                    <a:pt x="821" y="1902"/>
                  </a:lnTo>
                  <a:cubicBezTo>
                    <a:pt x="1020" y="1512"/>
                    <a:pt x="1284" y="1144"/>
                    <a:pt x="1607" y="818"/>
                  </a:cubicBezTo>
                  <a:lnTo>
                    <a:pt x="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429"/>
            <p:cNvSpPr/>
            <p:nvPr/>
          </p:nvSpPr>
          <p:spPr>
            <a:xfrm>
              <a:off x="7129193" y="1205301"/>
              <a:ext cx="207431" cy="206246"/>
            </a:xfrm>
            <a:custGeom>
              <a:rect b="b" l="l" r="r" t="t"/>
              <a:pathLst>
                <a:path extrusionOk="0" h="7315" w="7357">
                  <a:moveTo>
                    <a:pt x="229" y="1"/>
                  </a:moveTo>
                  <a:cubicBezTo>
                    <a:pt x="175" y="1"/>
                    <a:pt x="122" y="21"/>
                    <a:pt x="81" y="61"/>
                  </a:cubicBezTo>
                  <a:cubicBezTo>
                    <a:pt x="0" y="142"/>
                    <a:pt x="0" y="276"/>
                    <a:pt x="81" y="357"/>
                  </a:cubicBezTo>
                  <a:lnTo>
                    <a:pt x="6980" y="7256"/>
                  </a:lnTo>
                  <a:cubicBezTo>
                    <a:pt x="7020" y="7296"/>
                    <a:pt x="7074" y="7315"/>
                    <a:pt x="7128" y="7315"/>
                  </a:cubicBezTo>
                  <a:cubicBezTo>
                    <a:pt x="7181" y="7315"/>
                    <a:pt x="7235" y="7296"/>
                    <a:pt x="7276" y="7253"/>
                  </a:cubicBezTo>
                  <a:cubicBezTo>
                    <a:pt x="7356" y="7172"/>
                    <a:pt x="7356" y="7038"/>
                    <a:pt x="7276" y="6960"/>
                  </a:cubicBezTo>
                  <a:lnTo>
                    <a:pt x="377" y="61"/>
                  </a:lnTo>
                  <a:cubicBezTo>
                    <a:pt x="337" y="21"/>
                    <a:pt x="283" y="1"/>
                    <a:pt x="2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429"/>
            <p:cNvSpPr/>
            <p:nvPr/>
          </p:nvSpPr>
          <p:spPr>
            <a:xfrm>
              <a:off x="7329603" y="1180856"/>
              <a:ext cx="34398" cy="45591"/>
            </a:xfrm>
            <a:custGeom>
              <a:rect b="b" l="l" r="r" t="t"/>
              <a:pathLst>
                <a:path extrusionOk="0" h="1617" w="1220">
                  <a:moveTo>
                    <a:pt x="418" y="0"/>
                  </a:moveTo>
                  <a:lnTo>
                    <a:pt x="114" y="272"/>
                  </a:lnTo>
                  <a:lnTo>
                    <a:pt x="1" y="584"/>
                  </a:lnTo>
                  <a:lnTo>
                    <a:pt x="1" y="1154"/>
                  </a:lnTo>
                  <a:lnTo>
                    <a:pt x="278" y="1536"/>
                  </a:lnTo>
                  <a:lnTo>
                    <a:pt x="445" y="1593"/>
                  </a:lnTo>
                  <a:lnTo>
                    <a:pt x="612" y="1617"/>
                  </a:lnTo>
                  <a:cubicBezTo>
                    <a:pt x="741" y="1563"/>
                    <a:pt x="856" y="1480"/>
                    <a:pt x="956" y="1361"/>
                  </a:cubicBezTo>
                  <a:cubicBezTo>
                    <a:pt x="1220" y="1041"/>
                    <a:pt x="1220" y="576"/>
                    <a:pt x="959" y="256"/>
                  </a:cubicBezTo>
                  <a:cubicBezTo>
                    <a:pt x="862" y="137"/>
                    <a:pt x="743" y="54"/>
                    <a:pt x="6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429"/>
            <p:cNvSpPr/>
            <p:nvPr/>
          </p:nvSpPr>
          <p:spPr>
            <a:xfrm>
              <a:off x="7310797" y="1178770"/>
              <a:ext cx="36372" cy="49313"/>
            </a:xfrm>
            <a:custGeom>
              <a:rect b="b" l="l" r="r" t="t"/>
              <a:pathLst>
                <a:path extrusionOk="0" h="1749" w="1290">
                  <a:moveTo>
                    <a:pt x="956" y="1"/>
                  </a:moveTo>
                  <a:cubicBezTo>
                    <a:pt x="733" y="1"/>
                    <a:pt x="509" y="86"/>
                    <a:pt x="340" y="260"/>
                  </a:cubicBezTo>
                  <a:cubicBezTo>
                    <a:pt x="1" y="599"/>
                    <a:pt x="1" y="1153"/>
                    <a:pt x="340" y="1492"/>
                  </a:cubicBezTo>
                  <a:cubicBezTo>
                    <a:pt x="511" y="1663"/>
                    <a:pt x="736" y="1748"/>
                    <a:pt x="961" y="1748"/>
                  </a:cubicBezTo>
                  <a:cubicBezTo>
                    <a:pt x="1073" y="1748"/>
                    <a:pt x="1184" y="1727"/>
                    <a:pt x="1289" y="1686"/>
                  </a:cubicBezTo>
                  <a:cubicBezTo>
                    <a:pt x="1184" y="1640"/>
                    <a:pt x="1090" y="1581"/>
                    <a:pt x="1004" y="1492"/>
                  </a:cubicBezTo>
                  <a:cubicBezTo>
                    <a:pt x="662" y="1153"/>
                    <a:pt x="662" y="599"/>
                    <a:pt x="1004" y="260"/>
                  </a:cubicBezTo>
                  <a:cubicBezTo>
                    <a:pt x="1088" y="174"/>
                    <a:pt x="1184" y="112"/>
                    <a:pt x="1289" y="66"/>
                  </a:cubicBezTo>
                  <a:cubicBezTo>
                    <a:pt x="1183" y="23"/>
                    <a:pt x="1070" y="1"/>
                    <a:pt x="9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429"/>
            <p:cNvSpPr/>
            <p:nvPr/>
          </p:nvSpPr>
          <p:spPr>
            <a:xfrm>
              <a:off x="7054927" y="1529713"/>
              <a:ext cx="215015" cy="41362"/>
            </a:xfrm>
            <a:custGeom>
              <a:rect b="b" l="l" r="r" t="t"/>
              <a:pathLst>
                <a:path extrusionOk="0" h="1467" w="7626">
                  <a:moveTo>
                    <a:pt x="267" y="1"/>
                  </a:moveTo>
                  <a:lnTo>
                    <a:pt x="113" y="89"/>
                  </a:lnTo>
                  <a:lnTo>
                    <a:pt x="0" y="313"/>
                  </a:lnTo>
                  <a:lnTo>
                    <a:pt x="0" y="1176"/>
                  </a:lnTo>
                  <a:lnTo>
                    <a:pt x="95" y="1365"/>
                  </a:lnTo>
                  <a:lnTo>
                    <a:pt x="280" y="1467"/>
                  </a:lnTo>
                  <a:lnTo>
                    <a:pt x="7233" y="1467"/>
                  </a:lnTo>
                  <a:cubicBezTo>
                    <a:pt x="7450" y="1467"/>
                    <a:pt x="7625" y="1292"/>
                    <a:pt x="7625" y="1071"/>
                  </a:cubicBezTo>
                  <a:lnTo>
                    <a:pt x="7625" y="393"/>
                  </a:lnTo>
                  <a:cubicBezTo>
                    <a:pt x="7625" y="175"/>
                    <a:pt x="7450" y="1"/>
                    <a:pt x="72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429"/>
            <p:cNvSpPr/>
            <p:nvPr/>
          </p:nvSpPr>
          <p:spPr>
            <a:xfrm>
              <a:off x="7022842" y="1529628"/>
              <a:ext cx="43956" cy="41447"/>
            </a:xfrm>
            <a:custGeom>
              <a:rect b="b" l="l" r="r" t="t"/>
              <a:pathLst>
                <a:path extrusionOk="0" h="1470" w="1559">
                  <a:moveTo>
                    <a:pt x="393" y="1"/>
                  </a:moveTo>
                  <a:cubicBezTo>
                    <a:pt x="175" y="1"/>
                    <a:pt x="0" y="178"/>
                    <a:pt x="0" y="396"/>
                  </a:cubicBezTo>
                  <a:lnTo>
                    <a:pt x="0" y="1074"/>
                  </a:lnTo>
                  <a:cubicBezTo>
                    <a:pt x="0" y="1295"/>
                    <a:pt x="175" y="1470"/>
                    <a:pt x="393" y="1470"/>
                  </a:cubicBezTo>
                  <a:lnTo>
                    <a:pt x="1558" y="1470"/>
                  </a:lnTo>
                  <a:cubicBezTo>
                    <a:pt x="1343" y="1470"/>
                    <a:pt x="1168" y="1290"/>
                    <a:pt x="1168" y="1072"/>
                  </a:cubicBezTo>
                  <a:lnTo>
                    <a:pt x="1168" y="396"/>
                  </a:lnTo>
                  <a:cubicBezTo>
                    <a:pt x="1168" y="178"/>
                    <a:pt x="1343" y="1"/>
                    <a:pt x="1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429"/>
            <p:cNvSpPr/>
            <p:nvPr/>
          </p:nvSpPr>
          <p:spPr>
            <a:xfrm>
              <a:off x="7116788" y="1365110"/>
              <a:ext cx="43730" cy="61381"/>
            </a:xfrm>
            <a:custGeom>
              <a:rect b="b" l="l" r="r" t="t"/>
              <a:pathLst>
                <a:path extrusionOk="0" h="2177" w="1551">
                  <a:moveTo>
                    <a:pt x="1090" y="0"/>
                  </a:moveTo>
                  <a:cubicBezTo>
                    <a:pt x="488" y="0"/>
                    <a:pt x="1" y="487"/>
                    <a:pt x="1" y="1090"/>
                  </a:cubicBezTo>
                  <a:cubicBezTo>
                    <a:pt x="1" y="1690"/>
                    <a:pt x="488" y="2177"/>
                    <a:pt x="1090" y="2177"/>
                  </a:cubicBezTo>
                  <a:cubicBezTo>
                    <a:pt x="1254" y="2177"/>
                    <a:pt x="1408" y="2142"/>
                    <a:pt x="1550" y="2077"/>
                  </a:cubicBezTo>
                  <a:cubicBezTo>
                    <a:pt x="1176" y="1902"/>
                    <a:pt x="921" y="1526"/>
                    <a:pt x="921" y="1090"/>
                  </a:cubicBezTo>
                  <a:cubicBezTo>
                    <a:pt x="921" y="651"/>
                    <a:pt x="1179" y="275"/>
                    <a:pt x="1550" y="100"/>
                  </a:cubicBezTo>
                  <a:cubicBezTo>
                    <a:pt x="1408" y="35"/>
                    <a:pt x="1254" y="0"/>
                    <a:pt x="109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429"/>
            <p:cNvSpPr/>
            <p:nvPr/>
          </p:nvSpPr>
          <p:spPr>
            <a:xfrm>
              <a:off x="7311897" y="1178770"/>
              <a:ext cx="36372" cy="49313"/>
            </a:xfrm>
            <a:custGeom>
              <a:rect b="b" l="l" r="r" t="t"/>
              <a:pathLst>
                <a:path extrusionOk="0" h="1749" w="1290">
                  <a:moveTo>
                    <a:pt x="956" y="1"/>
                  </a:moveTo>
                  <a:cubicBezTo>
                    <a:pt x="733" y="1"/>
                    <a:pt x="509" y="86"/>
                    <a:pt x="340" y="260"/>
                  </a:cubicBezTo>
                  <a:cubicBezTo>
                    <a:pt x="1" y="599"/>
                    <a:pt x="1" y="1153"/>
                    <a:pt x="340" y="1492"/>
                  </a:cubicBezTo>
                  <a:cubicBezTo>
                    <a:pt x="511" y="1663"/>
                    <a:pt x="736" y="1748"/>
                    <a:pt x="961" y="1748"/>
                  </a:cubicBezTo>
                  <a:cubicBezTo>
                    <a:pt x="1073" y="1748"/>
                    <a:pt x="1184" y="1727"/>
                    <a:pt x="1289" y="1686"/>
                  </a:cubicBezTo>
                  <a:cubicBezTo>
                    <a:pt x="1184" y="1640"/>
                    <a:pt x="1090" y="1581"/>
                    <a:pt x="1004" y="1492"/>
                  </a:cubicBezTo>
                  <a:cubicBezTo>
                    <a:pt x="662" y="1153"/>
                    <a:pt x="662" y="599"/>
                    <a:pt x="1004" y="260"/>
                  </a:cubicBezTo>
                  <a:cubicBezTo>
                    <a:pt x="1088" y="174"/>
                    <a:pt x="1184" y="112"/>
                    <a:pt x="1289" y="66"/>
                  </a:cubicBezTo>
                  <a:cubicBezTo>
                    <a:pt x="1183" y="23"/>
                    <a:pt x="1070" y="1"/>
                    <a:pt x="956"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429"/>
            <p:cNvSpPr/>
            <p:nvPr/>
          </p:nvSpPr>
          <p:spPr>
            <a:xfrm>
              <a:off x="7023942" y="1529628"/>
              <a:ext cx="43956" cy="41447"/>
            </a:xfrm>
            <a:custGeom>
              <a:rect b="b" l="l" r="r" t="t"/>
              <a:pathLst>
                <a:path extrusionOk="0" h="1470" w="1559">
                  <a:moveTo>
                    <a:pt x="393" y="1"/>
                  </a:moveTo>
                  <a:cubicBezTo>
                    <a:pt x="175" y="1"/>
                    <a:pt x="0" y="178"/>
                    <a:pt x="0" y="396"/>
                  </a:cubicBezTo>
                  <a:lnTo>
                    <a:pt x="0" y="1074"/>
                  </a:lnTo>
                  <a:cubicBezTo>
                    <a:pt x="0" y="1295"/>
                    <a:pt x="175" y="1470"/>
                    <a:pt x="393" y="1470"/>
                  </a:cubicBezTo>
                  <a:lnTo>
                    <a:pt x="1558" y="1470"/>
                  </a:lnTo>
                  <a:cubicBezTo>
                    <a:pt x="1343" y="1470"/>
                    <a:pt x="1168" y="1290"/>
                    <a:pt x="1168" y="1072"/>
                  </a:cubicBezTo>
                  <a:lnTo>
                    <a:pt x="1168" y="396"/>
                  </a:lnTo>
                  <a:cubicBezTo>
                    <a:pt x="1168" y="178"/>
                    <a:pt x="1343" y="1"/>
                    <a:pt x="1558"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429"/>
          <p:cNvSpPr txBox="1"/>
          <p:nvPr/>
        </p:nvSpPr>
        <p:spPr>
          <a:xfrm>
            <a:off x="1518300" y="1028400"/>
            <a:ext cx="61074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1200"/>
              </a:spcAft>
              <a:buNone/>
            </a:pPr>
            <a:r>
              <a:rPr lang="en">
                <a:solidFill>
                  <a:schemeClr val="dk1"/>
                </a:solidFill>
                <a:latin typeface="Barlow"/>
                <a:ea typeface="Barlow"/>
                <a:cs typeface="Barlow"/>
                <a:sym typeface="Barlow"/>
              </a:rPr>
              <a:t>Can you summarise your experience with binoculars?  </a:t>
            </a:r>
            <a:br>
              <a:rPr lang="en">
                <a:solidFill>
                  <a:schemeClr val="dk1"/>
                </a:solidFill>
                <a:latin typeface="Barlow"/>
                <a:ea typeface="Barlow"/>
                <a:cs typeface="Barlow"/>
                <a:sym typeface="Barlow"/>
              </a:rPr>
            </a:br>
            <a:r>
              <a:rPr lang="en">
                <a:solidFill>
                  <a:schemeClr val="dk1"/>
                </a:solidFill>
                <a:latin typeface="Barlow"/>
                <a:ea typeface="Barlow"/>
                <a:cs typeface="Barlow"/>
                <a:sym typeface="Barlow"/>
              </a:rPr>
              <a:t>What new knowledge or experience do you now have?</a:t>
            </a:r>
            <a:endParaRPr/>
          </a:p>
        </p:txBody>
      </p:sp>
      <p:pic>
        <p:nvPicPr>
          <p:cNvPr id="12664" name="Google Shape;12664;p429"/>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2"/>
                                        </p:tgtEl>
                                        <p:attrNameLst>
                                          <p:attrName>style.visibility</p:attrName>
                                        </p:attrNameLst>
                                      </p:cBhvr>
                                      <p:to>
                                        <p:strVal val="visible"/>
                                      </p:to>
                                    </p:set>
                                    <p:animEffect filter="fade" transition="in">
                                      <p:cBhvr>
                                        <p:cTn dur="1000"/>
                                        <p:tgtEl>
                                          <p:spTgt spid="12612"/>
                                        </p:tgtEl>
                                      </p:cBhvr>
                                    </p:animEffect>
                                  </p:childTnLst>
                                </p:cTn>
                              </p:par>
                              <p:par>
                                <p:cTn fill="hold" nodeType="withEffect" presetClass="entr" presetID="10" presetSubtype="0">
                                  <p:stCondLst>
                                    <p:cond delay="0"/>
                                  </p:stCondLst>
                                  <p:childTnLst>
                                    <p:set>
                                      <p:cBhvr>
                                        <p:cTn dur="1" fill="hold">
                                          <p:stCondLst>
                                            <p:cond delay="0"/>
                                          </p:stCondLst>
                                        </p:cTn>
                                        <p:tgtEl>
                                          <p:spTgt spid="12614"/>
                                        </p:tgtEl>
                                        <p:attrNameLst>
                                          <p:attrName>style.visibility</p:attrName>
                                        </p:attrNameLst>
                                      </p:cBhvr>
                                      <p:to>
                                        <p:strVal val="visible"/>
                                      </p:to>
                                    </p:set>
                                    <p:animEffect filter="fade" transition="in">
                                      <p:cBhvr>
                                        <p:cTn dur="1000"/>
                                        <p:tgtEl>
                                          <p:spTgt spid="1261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5"/>
                                        </p:tgtEl>
                                        <p:attrNameLst>
                                          <p:attrName>style.visibility</p:attrName>
                                        </p:attrNameLst>
                                      </p:cBhvr>
                                      <p:to>
                                        <p:strVal val="visible"/>
                                      </p:to>
                                    </p:set>
                                    <p:animEffect filter="fade" transition="in">
                                      <p:cBhvr>
                                        <p:cTn dur="1000"/>
                                        <p:tgtEl>
                                          <p:spTgt spid="12615"/>
                                        </p:tgtEl>
                                      </p:cBhvr>
                                    </p:animEffect>
                                  </p:childTnLst>
                                </p:cTn>
                              </p:par>
                              <p:par>
                                <p:cTn fill="hold" nodeType="withEffect" presetClass="entr" presetID="10" presetSubtype="0">
                                  <p:stCondLst>
                                    <p:cond delay="0"/>
                                  </p:stCondLst>
                                  <p:childTnLst>
                                    <p:set>
                                      <p:cBhvr>
                                        <p:cTn dur="1" fill="hold">
                                          <p:stCondLst>
                                            <p:cond delay="0"/>
                                          </p:stCondLst>
                                        </p:cTn>
                                        <p:tgtEl>
                                          <p:spTgt spid="12616"/>
                                        </p:tgtEl>
                                        <p:attrNameLst>
                                          <p:attrName>style.visibility</p:attrName>
                                        </p:attrNameLst>
                                      </p:cBhvr>
                                      <p:to>
                                        <p:strVal val="visible"/>
                                      </p:to>
                                    </p:set>
                                    <p:animEffect filter="fade" transition="in">
                                      <p:cBhvr>
                                        <p:cTn dur="1000"/>
                                        <p:tgtEl>
                                          <p:spTgt spid="1261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7"/>
                                        </p:tgtEl>
                                        <p:attrNameLst>
                                          <p:attrName>style.visibility</p:attrName>
                                        </p:attrNameLst>
                                      </p:cBhvr>
                                      <p:to>
                                        <p:strVal val="visible"/>
                                      </p:to>
                                    </p:set>
                                    <p:animEffect filter="fade" transition="in">
                                      <p:cBhvr>
                                        <p:cTn dur="1000"/>
                                        <p:tgtEl>
                                          <p:spTgt spid="12617"/>
                                        </p:tgtEl>
                                      </p:cBhvr>
                                    </p:animEffect>
                                  </p:childTnLst>
                                </p:cTn>
                              </p:par>
                              <p:par>
                                <p:cTn fill="hold" nodeType="withEffect" presetClass="entr" presetID="10" presetSubtype="0">
                                  <p:stCondLst>
                                    <p:cond delay="0"/>
                                  </p:stCondLst>
                                  <p:childTnLst>
                                    <p:set>
                                      <p:cBhvr>
                                        <p:cTn dur="1" fill="hold">
                                          <p:stCondLst>
                                            <p:cond delay="0"/>
                                          </p:stCondLst>
                                        </p:cTn>
                                        <p:tgtEl>
                                          <p:spTgt spid="12618"/>
                                        </p:tgtEl>
                                        <p:attrNameLst>
                                          <p:attrName>style.visibility</p:attrName>
                                        </p:attrNameLst>
                                      </p:cBhvr>
                                      <p:to>
                                        <p:strVal val="visible"/>
                                      </p:to>
                                    </p:set>
                                    <p:animEffect filter="fade" transition="in">
                                      <p:cBhvr>
                                        <p:cTn dur="1000"/>
                                        <p:tgtEl>
                                          <p:spTgt spid="126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8" name="Shape 12668"/>
        <p:cNvGrpSpPr/>
        <p:nvPr/>
      </p:nvGrpSpPr>
      <p:grpSpPr>
        <a:xfrm>
          <a:off x="0" y="0"/>
          <a:ext cx="0" cy="0"/>
          <a:chOff x="0" y="0"/>
          <a:chExt cx="0" cy="0"/>
        </a:xfrm>
      </p:grpSpPr>
      <p:sp>
        <p:nvSpPr>
          <p:cNvPr id="12669" name="Google Shape;12669;p430"/>
          <p:cNvSpPr txBox="1"/>
          <p:nvPr>
            <p:ph idx="1" type="subTitle"/>
          </p:nvPr>
        </p:nvSpPr>
        <p:spPr>
          <a:xfrm>
            <a:off x="2062275" y="3324000"/>
            <a:ext cx="24738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Simon Holbeche</a:t>
            </a:r>
            <a:endParaRPr/>
          </a:p>
        </p:txBody>
      </p:sp>
      <p:sp>
        <p:nvSpPr>
          <p:cNvPr id="12670" name="Google Shape;12670;p430"/>
          <p:cNvSpPr txBox="1"/>
          <p:nvPr>
            <p:ph idx="2" type="subTitle"/>
          </p:nvPr>
        </p:nvSpPr>
        <p:spPr>
          <a:xfrm>
            <a:off x="2089900" y="3722425"/>
            <a:ext cx="24186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Chairperson</a:t>
            </a:r>
            <a:endParaRPr/>
          </a:p>
          <a:p>
            <a:pPr indent="0" lvl="0" marL="0" rtl="0" algn="ctr">
              <a:spcBef>
                <a:spcPts val="0"/>
              </a:spcBef>
              <a:spcAft>
                <a:spcPts val="0"/>
              </a:spcAft>
              <a:buNone/>
            </a:pPr>
            <a:r>
              <a:rPr lang="en"/>
              <a:t>Bath Astronomers</a:t>
            </a:r>
            <a:endParaRPr/>
          </a:p>
        </p:txBody>
      </p:sp>
      <p:sp>
        <p:nvSpPr>
          <p:cNvPr id="12671" name="Google Shape;12671;p430"/>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Get in touch!</a:t>
            </a:r>
            <a:endParaRPr/>
          </a:p>
        </p:txBody>
      </p:sp>
      <p:sp>
        <p:nvSpPr>
          <p:cNvPr id="12672" name="Google Shape;12672;p430"/>
          <p:cNvSpPr txBox="1"/>
          <p:nvPr>
            <p:ph idx="3" type="subTitle"/>
          </p:nvPr>
        </p:nvSpPr>
        <p:spPr>
          <a:xfrm>
            <a:off x="4568725" y="3324000"/>
            <a:ext cx="25188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Camilla Evans</a:t>
            </a:r>
            <a:endParaRPr/>
          </a:p>
        </p:txBody>
      </p:sp>
      <p:sp>
        <p:nvSpPr>
          <p:cNvPr id="12673" name="Google Shape;12673;p430"/>
          <p:cNvSpPr txBox="1"/>
          <p:nvPr>
            <p:ph idx="4" type="subTitle"/>
          </p:nvPr>
        </p:nvSpPr>
        <p:spPr>
          <a:xfrm>
            <a:off x="4618825" y="3747150"/>
            <a:ext cx="2418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Lead STEM Educator</a:t>
            </a:r>
            <a:endParaRPr/>
          </a:p>
          <a:p>
            <a:pPr indent="0" lvl="0" marL="0" rtl="0" algn="ctr">
              <a:spcBef>
                <a:spcPts val="0"/>
              </a:spcBef>
              <a:spcAft>
                <a:spcPts val="0"/>
              </a:spcAft>
              <a:buNone/>
            </a:pPr>
            <a:r>
              <a:rPr lang="en"/>
              <a:t>Wishford Schools</a:t>
            </a:r>
            <a:endParaRPr/>
          </a:p>
        </p:txBody>
      </p:sp>
      <p:sp>
        <p:nvSpPr>
          <p:cNvPr id="12674" name="Google Shape;12674;p430"/>
          <p:cNvSpPr/>
          <p:nvPr/>
        </p:nvSpPr>
        <p:spPr>
          <a:xfrm>
            <a:off x="2580088" y="1852662"/>
            <a:ext cx="1438200" cy="14382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675" name="Google Shape;12675;p430"/>
          <p:cNvPicPr preferRelativeResize="0"/>
          <p:nvPr/>
        </p:nvPicPr>
        <p:blipFill>
          <a:blip r:embed="rId3">
            <a:alphaModFix/>
          </a:blip>
          <a:stretch>
            <a:fillRect/>
          </a:stretch>
        </p:blipFill>
        <p:spPr>
          <a:xfrm>
            <a:off x="-3" y="4267225"/>
            <a:ext cx="825299" cy="876221"/>
          </a:xfrm>
          <a:prstGeom prst="rect">
            <a:avLst/>
          </a:prstGeom>
          <a:noFill/>
          <a:ln>
            <a:noFill/>
          </a:ln>
        </p:spPr>
      </p:pic>
      <p:pic>
        <p:nvPicPr>
          <p:cNvPr id="12676" name="Google Shape;12676;p430"/>
          <p:cNvPicPr preferRelativeResize="0"/>
          <p:nvPr/>
        </p:nvPicPr>
        <p:blipFill rotWithShape="1">
          <a:blip r:embed="rId4">
            <a:alphaModFix/>
          </a:blip>
          <a:srcRect b="0" l="0" r="0" t="0"/>
          <a:stretch/>
        </p:blipFill>
        <p:spPr>
          <a:xfrm>
            <a:off x="5199022" y="1942788"/>
            <a:ext cx="1258200" cy="1257900"/>
          </a:xfrm>
          <a:prstGeom prst="ellipse">
            <a:avLst/>
          </a:prstGeom>
          <a:noFill/>
          <a:ln>
            <a:noFill/>
          </a:ln>
        </p:spPr>
      </p:pic>
      <p:pic>
        <p:nvPicPr>
          <p:cNvPr id="12677" name="Google Shape;12677;p430"/>
          <p:cNvPicPr preferRelativeResize="0"/>
          <p:nvPr/>
        </p:nvPicPr>
        <p:blipFill rotWithShape="1">
          <a:blip r:embed="rId5">
            <a:alphaModFix/>
          </a:blip>
          <a:srcRect b="9455" l="0" r="0" t="9455"/>
          <a:stretch/>
        </p:blipFill>
        <p:spPr>
          <a:xfrm>
            <a:off x="2670081" y="1942800"/>
            <a:ext cx="1258200" cy="1257900"/>
          </a:xfrm>
          <a:prstGeom prst="ellipse">
            <a:avLst/>
          </a:prstGeom>
          <a:noFill/>
          <a:ln>
            <a:noFill/>
          </a:ln>
        </p:spPr>
      </p:pic>
      <p:sp>
        <p:nvSpPr>
          <p:cNvPr id="12678" name="Google Shape;12678;p430"/>
          <p:cNvSpPr/>
          <p:nvPr/>
        </p:nvSpPr>
        <p:spPr>
          <a:xfrm>
            <a:off x="5109013" y="1852662"/>
            <a:ext cx="1438200" cy="14382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430"/>
          <p:cNvSpPr txBox="1"/>
          <p:nvPr/>
        </p:nvSpPr>
        <p:spPr>
          <a:xfrm>
            <a:off x="1165750" y="1048700"/>
            <a:ext cx="6812400" cy="785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500"/>
              </a:spcAft>
              <a:buNone/>
            </a:pPr>
            <a:r>
              <a:rPr lang="en" sz="1300">
                <a:solidFill>
                  <a:schemeClr val="dk1"/>
                </a:solidFill>
                <a:latin typeface="Barlow"/>
                <a:ea typeface="Barlow"/>
                <a:cs typeface="Barlow"/>
                <a:sym typeface="Barlow"/>
              </a:rPr>
              <a:t>If you would like further information, activity ideas or just to ask questions, please feel free to </a:t>
            </a:r>
            <a:r>
              <a:rPr lang="en" sz="1300" u="sng">
                <a:solidFill>
                  <a:schemeClr val="dk1"/>
                </a:solidFill>
                <a:latin typeface="Barlow"/>
                <a:ea typeface="Barlow"/>
                <a:cs typeface="Barlow"/>
                <a:sym typeface="Barlow"/>
                <a:hlinkClick r:id="rId6">
                  <a:extLst>
                    <a:ext uri="{A12FA001-AC4F-418D-AE19-62706E023703}">
                      <ahyp:hlinkClr val="tx"/>
                    </a:ext>
                  </a:extLst>
                </a:hlinkClick>
              </a:rPr>
              <a:t>get in touch!</a:t>
            </a:r>
            <a:r>
              <a:rPr lang="en" sz="1300">
                <a:solidFill>
                  <a:schemeClr val="dk1"/>
                </a:solidFill>
                <a:latin typeface="Barlow"/>
                <a:ea typeface="Barlow"/>
                <a:cs typeface="Barlow"/>
                <a:sym typeface="Barlow"/>
              </a:rPr>
              <a:t>  Bath Astronomers volunteers are all keen to support an engaging and enriching space science education.</a:t>
            </a:r>
            <a:endParaRPr sz="1300">
              <a:solidFill>
                <a:schemeClr val="dk1"/>
              </a:solidFill>
              <a:latin typeface="Barlow"/>
              <a:ea typeface="Barlow"/>
              <a:cs typeface="Barlow"/>
              <a:sym typeface="Barlow"/>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683" name="Shape 12683"/>
        <p:cNvGrpSpPr/>
        <p:nvPr/>
      </p:nvGrpSpPr>
      <p:grpSpPr>
        <a:xfrm>
          <a:off x="0" y="0"/>
          <a:ext cx="0" cy="0"/>
          <a:chOff x="0" y="0"/>
          <a:chExt cx="0" cy="0"/>
        </a:xfrm>
      </p:grpSpPr>
      <p:sp>
        <p:nvSpPr>
          <p:cNvPr id="12684" name="Google Shape;12684;p431"/>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431"/>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431"/>
          <p:cNvSpPr/>
          <p:nvPr/>
        </p:nvSpPr>
        <p:spPr>
          <a:xfrm flipH="1">
            <a:off x="1147971" y="155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431"/>
          <p:cNvSpPr/>
          <p:nvPr/>
        </p:nvSpPr>
        <p:spPr>
          <a:xfrm flipH="1">
            <a:off x="3022949" y="1753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431"/>
          <p:cNvSpPr txBox="1"/>
          <p:nvPr/>
        </p:nvSpPr>
        <p:spPr>
          <a:xfrm>
            <a:off x="285800" y="126900"/>
            <a:ext cx="8315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dk1"/>
                </a:solidFill>
              </a:rPr>
              <a:t>Lesson plan - please copy and paste as required!</a:t>
            </a:r>
            <a:endParaRPr>
              <a:solidFill>
                <a:schemeClr val="dk1"/>
              </a:solidFill>
            </a:endParaRPr>
          </a:p>
        </p:txBody>
      </p:sp>
      <p:graphicFrame>
        <p:nvGraphicFramePr>
          <p:cNvPr id="12689" name="Google Shape;12689;p431"/>
          <p:cNvGraphicFramePr/>
          <p:nvPr/>
        </p:nvGraphicFramePr>
        <p:xfrm>
          <a:off x="264450" y="468525"/>
          <a:ext cx="3000000" cy="3000000"/>
        </p:xfrm>
        <a:graphic>
          <a:graphicData uri="http://schemas.openxmlformats.org/drawingml/2006/table">
            <a:tbl>
              <a:tblPr>
                <a:noFill/>
                <a:tableStyleId>{0FD194B7-C896-4519-9CAD-F4EF35E14ED3}</a:tableStyleId>
              </a:tblPr>
              <a:tblGrid>
                <a:gridCol w="1455325"/>
                <a:gridCol w="1699425"/>
                <a:gridCol w="1131450"/>
                <a:gridCol w="1964700"/>
                <a:gridCol w="1143050"/>
                <a:gridCol w="1221150"/>
              </a:tblGrid>
              <a:tr h="410300">
                <a:tc gridSpan="3">
                  <a:txBody>
                    <a:bodyPr/>
                    <a:lstStyle/>
                    <a:p>
                      <a:pPr indent="0" lvl="0" marL="0" rtl="0" algn="l">
                        <a:spcBef>
                          <a:spcPts val="0"/>
                        </a:spcBef>
                        <a:spcAft>
                          <a:spcPts val="0"/>
                        </a:spcAft>
                        <a:buNone/>
                      </a:pPr>
                      <a:r>
                        <a:rPr lang="en" sz="1000">
                          <a:solidFill>
                            <a:schemeClr val="dk1"/>
                          </a:solidFill>
                        </a:rPr>
                        <a:t>LO: To try using binoculars to good affect, to observe something better by using binoculars</a:t>
                      </a:r>
                      <a:endParaRPr sz="1000">
                        <a:solidFill>
                          <a:schemeClr val="dk1"/>
                        </a:solidFill>
                      </a:endParaRPr>
                    </a:p>
                  </a:txBody>
                  <a:tcPr marT="91425" marB="91425" marR="91425" marL="91425"/>
                </a:tc>
                <a:tc hMerge="1"/>
                <a:tc hMerge="1"/>
                <a:tc gridSpan="3">
                  <a:txBody>
                    <a:bodyPr/>
                    <a:lstStyle/>
                    <a:p>
                      <a:pPr indent="0" lvl="0" marL="0" rtl="0" algn="l">
                        <a:spcBef>
                          <a:spcPts val="0"/>
                        </a:spcBef>
                        <a:spcAft>
                          <a:spcPts val="0"/>
                        </a:spcAft>
                        <a:buNone/>
                      </a:pPr>
                      <a:r>
                        <a:rPr lang="en" sz="1000">
                          <a:solidFill>
                            <a:schemeClr val="dk1"/>
                          </a:solidFill>
                        </a:rPr>
                        <a:t>This lesson’s placement is recommended as lesson 2 of 5. </a:t>
                      </a:r>
                      <a:r>
                        <a:rPr lang="en" sz="1000" u="sng">
                          <a:solidFill>
                            <a:schemeClr val="hlink"/>
                          </a:solidFill>
                          <a:hlinkClick r:id="rId4"/>
                        </a:rPr>
                        <a:t>View MTP</a:t>
                      </a:r>
                      <a:r>
                        <a:rPr lang="en" sz="1000">
                          <a:solidFill>
                            <a:schemeClr val="dk1"/>
                          </a:solidFill>
                        </a:rPr>
                        <a:t>. </a:t>
                      </a:r>
                      <a:endParaRPr sz="1200"/>
                    </a:p>
                  </a:txBody>
                  <a:tcPr marT="91425" marB="91425" marR="91425" marL="91425">
                    <a:solidFill>
                      <a:schemeClr val="dk2"/>
                    </a:solidFill>
                  </a:tcPr>
                </a:tc>
                <a:tc hMerge="1"/>
                <a:tc hMerge="1"/>
              </a:tr>
              <a:tr h="313475">
                <a:tc>
                  <a:txBody>
                    <a:bodyPr/>
                    <a:lstStyle/>
                    <a:p>
                      <a:pPr indent="0" lvl="0" marL="0" rtl="0" algn="ctr">
                        <a:spcBef>
                          <a:spcPts val="0"/>
                        </a:spcBef>
                        <a:spcAft>
                          <a:spcPts val="0"/>
                        </a:spcAft>
                        <a:buNone/>
                      </a:pPr>
                      <a:r>
                        <a:rPr b="1" lang="en" sz="1000"/>
                        <a:t>NC objectives</a:t>
                      </a:r>
                      <a:endParaRPr b="1" sz="1000"/>
                    </a:p>
                  </a:txBody>
                  <a:tcPr marT="91425" marB="91425" marR="91425" marL="91425">
                    <a:solidFill>
                      <a:srgbClr val="CCCCCC"/>
                    </a:solidFill>
                  </a:tcPr>
                </a:tc>
                <a:tc>
                  <a:txBody>
                    <a:bodyPr/>
                    <a:lstStyle/>
                    <a:p>
                      <a:pPr indent="0" lvl="0" marL="0" rtl="0" algn="ctr">
                        <a:spcBef>
                          <a:spcPts val="0"/>
                        </a:spcBef>
                        <a:spcAft>
                          <a:spcPts val="0"/>
                        </a:spcAft>
                        <a:buNone/>
                      </a:pPr>
                      <a:r>
                        <a:rPr b="1" lang="en" sz="1000"/>
                        <a:t>Introduction</a:t>
                      </a:r>
                      <a:endParaRPr b="1" sz="1000"/>
                    </a:p>
                  </a:txBody>
                  <a:tcPr marT="91425" marB="91425" marR="91425" marL="91425">
                    <a:solidFill>
                      <a:srgbClr val="A4C2F4"/>
                    </a:solidFill>
                  </a:tcPr>
                </a:tc>
                <a:tc>
                  <a:txBody>
                    <a:bodyPr/>
                    <a:lstStyle/>
                    <a:p>
                      <a:pPr indent="0" lvl="0" marL="0" rtl="0" algn="ctr">
                        <a:spcBef>
                          <a:spcPts val="0"/>
                        </a:spcBef>
                        <a:spcAft>
                          <a:spcPts val="0"/>
                        </a:spcAft>
                        <a:buNone/>
                      </a:pPr>
                      <a:r>
                        <a:rPr b="1" lang="en" sz="1000">
                          <a:solidFill>
                            <a:schemeClr val="dk2"/>
                          </a:solidFill>
                        </a:rPr>
                        <a:t>Differentiation - support</a:t>
                      </a:r>
                      <a:endParaRPr b="1" sz="1000">
                        <a:solidFill>
                          <a:schemeClr val="dk2"/>
                        </a:solidFill>
                      </a:endParaRPr>
                    </a:p>
                  </a:txBody>
                  <a:tcPr marT="91425" marB="91425" marR="91425" marL="91425">
                    <a:solidFill>
                      <a:srgbClr val="B6D7A8"/>
                    </a:solidFill>
                  </a:tcPr>
                </a:tc>
                <a:tc>
                  <a:txBody>
                    <a:bodyPr/>
                    <a:lstStyle/>
                    <a:p>
                      <a:pPr indent="0" lvl="0" marL="0" rtl="0" algn="ctr">
                        <a:spcBef>
                          <a:spcPts val="0"/>
                        </a:spcBef>
                        <a:spcAft>
                          <a:spcPts val="0"/>
                        </a:spcAft>
                        <a:buNone/>
                      </a:pPr>
                      <a:r>
                        <a:rPr b="1" lang="en" sz="1000"/>
                        <a:t>Main Activities</a:t>
                      </a:r>
                      <a:endParaRPr b="1" sz="1000"/>
                    </a:p>
                  </a:txBody>
                  <a:tcPr marT="91425" marB="91425" marR="91425" marL="91425">
                    <a:solidFill>
                      <a:srgbClr val="FFE599"/>
                    </a:solidFill>
                  </a:tcPr>
                </a:tc>
                <a:tc>
                  <a:txBody>
                    <a:bodyPr/>
                    <a:lstStyle/>
                    <a:p>
                      <a:pPr indent="0" lvl="0" marL="0" rtl="0" algn="ctr">
                        <a:spcBef>
                          <a:spcPts val="0"/>
                        </a:spcBef>
                        <a:spcAft>
                          <a:spcPts val="0"/>
                        </a:spcAft>
                        <a:buNone/>
                      </a:pPr>
                      <a:r>
                        <a:rPr b="1" lang="en" sz="1000"/>
                        <a:t>Differentiation - extend</a:t>
                      </a:r>
                      <a:endParaRPr b="1" sz="1000"/>
                    </a:p>
                  </a:txBody>
                  <a:tcPr marT="91425" marB="91425" marR="91425" marL="91425">
                    <a:solidFill>
                      <a:srgbClr val="EA9999"/>
                    </a:solidFill>
                  </a:tcPr>
                </a:tc>
                <a:tc>
                  <a:txBody>
                    <a:bodyPr/>
                    <a:lstStyle/>
                    <a:p>
                      <a:pPr indent="0" lvl="0" marL="0" rtl="0" algn="ctr">
                        <a:spcBef>
                          <a:spcPts val="0"/>
                        </a:spcBef>
                        <a:spcAft>
                          <a:spcPts val="0"/>
                        </a:spcAft>
                        <a:buNone/>
                      </a:pPr>
                      <a:r>
                        <a:rPr b="1" lang="en" sz="1000">
                          <a:solidFill>
                            <a:schemeClr val="dk1"/>
                          </a:solidFill>
                        </a:rPr>
                        <a:t>Plenary</a:t>
                      </a:r>
                      <a:endParaRPr b="1" sz="1000"/>
                    </a:p>
                  </a:txBody>
                  <a:tcPr marT="91425" marB="91425" marR="91425" marL="91425">
                    <a:solidFill>
                      <a:srgbClr val="A4C2F4"/>
                    </a:solidFill>
                  </a:tcPr>
                </a:tc>
              </a:tr>
              <a:tr h="2842600">
                <a:tc>
                  <a:txBody>
                    <a:bodyPr/>
                    <a:lstStyle/>
                    <a:p>
                      <a:pPr indent="0" lvl="0" marL="0" rtl="0" algn="l">
                        <a:spcBef>
                          <a:spcPts val="0"/>
                        </a:spcBef>
                        <a:spcAft>
                          <a:spcPts val="0"/>
                        </a:spcAft>
                        <a:buNone/>
                      </a:pPr>
                      <a:r>
                        <a:rPr lang="en" sz="800"/>
                        <a:t>EYFS - Understanding the world; Know some similarities and differences between the natural world around them and contrasting environments</a:t>
                      </a:r>
                      <a:endParaRPr sz="800"/>
                    </a:p>
                    <a:p>
                      <a:pPr indent="0" lvl="0" marL="0" rtl="0" algn="l">
                        <a:spcBef>
                          <a:spcPts val="0"/>
                        </a:spcBef>
                        <a:spcAft>
                          <a:spcPts val="0"/>
                        </a:spcAft>
                        <a:buNone/>
                      </a:pPr>
                      <a:r>
                        <a:rPr lang="en" sz="800"/>
                        <a:t>KS1 Year 2 Science</a:t>
                      </a:r>
                      <a:endParaRPr sz="800"/>
                    </a:p>
                    <a:p>
                      <a:pPr indent="0" lvl="0" marL="0" rtl="0" algn="l">
                        <a:spcBef>
                          <a:spcPts val="0"/>
                        </a:spcBef>
                        <a:spcAft>
                          <a:spcPts val="0"/>
                        </a:spcAft>
                        <a:buNone/>
                      </a:pPr>
                      <a:r>
                        <a:rPr lang="en" sz="800"/>
                        <a:t>Observe and describe weather associated with the seasons and how day length varies</a:t>
                      </a:r>
                      <a:endParaRPr sz="800"/>
                    </a:p>
                    <a:p>
                      <a:pPr indent="0" lvl="0" marL="0" rtl="0" algn="l">
                        <a:spcBef>
                          <a:spcPts val="0"/>
                        </a:spcBef>
                        <a:spcAft>
                          <a:spcPts val="0"/>
                        </a:spcAft>
                        <a:buNone/>
                      </a:pPr>
                      <a:r>
                        <a:rPr lang="en" sz="800"/>
                        <a:t>KS2 Year 5 Science, Earth and Space; describe the movement of the Earth and other planets relative to the sun in the solar system, describe the movement of the moon relative to the Earth</a:t>
                      </a:r>
                      <a:endParaRPr sz="800"/>
                    </a:p>
                    <a:p>
                      <a:pPr indent="0" lvl="0" marL="0" rtl="0" algn="l">
                        <a:spcBef>
                          <a:spcPts val="0"/>
                        </a:spcBef>
                        <a:spcAft>
                          <a:spcPts val="0"/>
                        </a:spcAft>
                        <a:buNone/>
                      </a:pPr>
                      <a:r>
                        <a:rPr lang="en" sz="800"/>
                        <a:t>KS3 Space physics; our Sun as a star, other stars in our galaxy, other galaxies</a:t>
                      </a:r>
                      <a:endParaRPr sz="800"/>
                    </a:p>
                  </a:txBody>
                  <a:tcPr marT="91425" marB="91425" marR="91425" marL="91425">
                    <a:solidFill>
                      <a:srgbClr val="EFEFEF"/>
                    </a:solidFill>
                  </a:tcPr>
                </a:tc>
                <a:tc>
                  <a:txBody>
                    <a:bodyPr/>
                    <a:lstStyle/>
                    <a:p>
                      <a:pPr indent="0" lvl="0" marL="0" rtl="0" algn="l">
                        <a:spcBef>
                          <a:spcPts val="0"/>
                        </a:spcBef>
                        <a:spcAft>
                          <a:spcPts val="0"/>
                        </a:spcAft>
                        <a:buNone/>
                      </a:pPr>
                      <a:r>
                        <a:rPr lang="en" sz="900"/>
                        <a:t>Use the quick quiz to discuss what binoculars are, what they are similar to and how they are different to items such as telescopes or microscopes.  </a:t>
                      </a:r>
                      <a:endParaRPr sz="900"/>
                    </a:p>
                    <a:p>
                      <a:pPr indent="0" lvl="0" marL="0" rtl="0" algn="l">
                        <a:spcBef>
                          <a:spcPts val="0"/>
                        </a:spcBef>
                        <a:spcAft>
                          <a:spcPts val="0"/>
                        </a:spcAft>
                        <a:buNone/>
                      </a:pPr>
                      <a:r>
                        <a:rPr i="1" lang="en" sz="800"/>
                        <a:t>Extend this by discussing binocular vision and depth perception with older pupils.</a:t>
                      </a:r>
                      <a:endParaRPr i="1" sz="800"/>
                    </a:p>
                    <a:p>
                      <a:pPr indent="0" lvl="0" marL="0" rtl="0" algn="l">
                        <a:spcBef>
                          <a:spcPts val="0"/>
                        </a:spcBef>
                        <a:spcAft>
                          <a:spcPts val="0"/>
                        </a:spcAft>
                        <a:buNone/>
                      </a:pPr>
                      <a:r>
                        <a:rPr lang="en" sz="900"/>
                        <a:t>Look at the binoculars available and approach viewing through them, adjusting to face and target by moving the binoculars and the focus wheel.  Pupils may expect the ‘circles’ in their view to perfectly overlap or remain separate - the image will almost seem like a venn diagram.  Aim to focus for the centre of it.</a:t>
                      </a:r>
                      <a:endParaRPr sz="900"/>
                    </a:p>
                  </a:txBody>
                  <a:tcPr marT="91425" marB="91425" marR="91425" marL="91425">
                    <a:solidFill>
                      <a:srgbClr val="C9DAF8"/>
                    </a:solidFill>
                  </a:tcPr>
                </a:tc>
                <a:tc>
                  <a:txBody>
                    <a:bodyPr/>
                    <a:lstStyle/>
                    <a:p>
                      <a:pPr indent="0" lvl="0" marL="0" rtl="0" algn="l">
                        <a:spcBef>
                          <a:spcPts val="0"/>
                        </a:spcBef>
                        <a:spcAft>
                          <a:spcPts val="0"/>
                        </a:spcAft>
                        <a:buNone/>
                      </a:pPr>
                      <a:r>
                        <a:rPr lang="en" sz="900"/>
                        <a:t>The moon is a great beginner’s target for younger pupils.</a:t>
                      </a:r>
                      <a:endParaRPr sz="900"/>
                    </a:p>
                    <a:p>
                      <a:pPr indent="0" lvl="0" marL="0" rtl="0" algn="l">
                        <a:spcBef>
                          <a:spcPts val="0"/>
                        </a:spcBef>
                        <a:spcAft>
                          <a:spcPts val="0"/>
                        </a:spcAft>
                        <a:buNone/>
                      </a:pPr>
                      <a:r>
                        <a:rPr lang="en" sz="900"/>
                        <a:t>Observe it when it is waxing and waning to see the shadows cast by rugged mountains and craters, avoid observing it near the full moon as it is so bright as to appear quite ‘plain’.</a:t>
                      </a:r>
                      <a:endParaRPr sz="900"/>
                    </a:p>
                  </a:txBody>
                  <a:tcPr marT="91425" marB="91425" marR="91425" marL="91425">
                    <a:solidFill>
                      <a:srgbClr val="D9EAD3"/>
                    </a:solidFill>
                  </a:tcPr>
                </a:tc>
                <a:tc>
                  <a:txBody>
                    <a:bodyPr/>
                    <a:lstStyle/>
                    <a:p>
                      <a:pPr indent="0" lvl="0" marL="0" rtl="0" algn="l">
                        <a:spcBef>
                          <a:spcPts val="0"/>
                        </a:spcBef>
                        <a:spcAft>
                          <a:spcPts val="0"/>
                        </a:spcAft>
                        <a:buNone/>
                      </a:pPr>
                      <a:r>
                        <a:rPr lang="en" sz="900"/>
                        <a:t>Make a plan</a:t>
                      </a:r>
                      <a:endParaRPr sz="900"/>
                    </a:p>
                    <a:p>
                      <a:pPr indent="0" lvl="0" marL="0" rtl="0" algn="l">
                        <a:spcBef>
                          <a:spcPts val="0"/>
                        </a:spcBef>
                        <a:spcAft>
                          <a:spcPts val="0"/>
                        </a:spcAft>
                        <a:buNone/>
                      </a:pPr>
                      <a:r>
                        <a:rPr lang="en" sz="900"/>
                        <a:t>Pupils should plan out an observation event, taking the date, time and weather into account.</a:t>
                      </a:r>
                      <a:endParaRPr sz="900"/>
                    </a:p>
                    <a:p>
                      <a:pPr indent="0" lvl="0" marL="0" rtl="0" algn="l">
                        <a:spcBef>
                          <a:spcPts val="0"/>
                        </a:spcBef>
                        <a:spcAft>
                          <a:spcPts val="0"/>
                        </a:spcAft>
                        <a:buNone/>
                      </a:pPr>
                      <a:r>
                        <a:rPr lang="en" sz="900"/>
                        <a:t>Use the previous lesson ‘2. Navigating the night sky’ to better plan observations in detail, as appropriate.</a:t>
                      </a:r>
                      <a:endParaRPr sz="900"/>
                    </a:p>
                    <a:p>
                      <a:pPr indent="0" lvl="0" marL="0" rtl="0" algn="l">
                        <a:spcBef>
                          <a:spcPts val="0"/>
                        </a:spcBef>
                        <a:spcAft>
                          <a:spcPts val="0"/>
                        </a:spcAft>
                        <a:buNone/>
                      </a:pPr>
                      <a:r>
                        <a:rPr lang="en" sz="900"/>
                        <a:t>Use the top targets list to make binocular specific observation plans. </a:t>
                      </a:r>
                      <a:endParaRPr sz="900"/>
                    </a:p>
                  </a:txBody>
                  <a:tcPr marT="91425" marB="91425" marR="91425" marL="91425">
                    <a:solidFill>
                      <a:srgbClr val="FFF2CC"/>
                    </a:solidFill>
                  </a:tcPr>
                </a:tc>
                <a:tc>
                  <a:txBody>
                    <a:bodyPr/>
                    <a:lstStyle/>
                    <a:p>
                      <a:pPr indent="0" lvl="0" marL="0" rtl="0" algn="l">
                        <a:spcBef>
                          <a:spcPts val="0"/>
                        </a:spcBef>
                        <a:spcAft>
                          <a:spcPts val="0"/>
                        </a:spcAft>
                        <a:buNone/>
                      </a:pPr>
                      <a:r>
                        <a:rPr lang="en" sz="900">
                          <a:solidFill>
                            <a:schemeClr val="dk2"/>
                          </a:solidFill>
                        </a:rPr>
                        <a:t>Extension: Use the binocular specific list of observations for the current month at </a:t>
                      </a:r>
                      <a:r>
                        <a:rPr lang="en" sz="900" u="sng">
                          <a:solidFill>
                            <a:schemeClr val="dk2"/>
                          </a:solidFill>
                          <a:hlinkClick r:id="rId5">
                            <a:extLst>
                              <a:ext uri="{A12FA001-AC4F-418D-AE19-62706E023703}">
                                <ahyp:hlinkClr val="tx"/>
                              </a:ext>
                            </a:extLst>
                          </a:hlinkClick>
                        </a:rPr>
                        <a:t>skymaps.com </a:t>
                      </a:r>
                      <a:r>
                        <a:rPr lang="en" sz="900">
                          <a:solidFill>
                            <a:schemeClr val="dk2"/>
                          </a:solidFill>
                        </a:rPr>
                        <a:t>(learn how to read skymaps in lesson 2, navigating the night sky)</a:t>
                      </a:r>
                      <a:endParaRPr sz="900">
                        <a:solidFill>
                          <a:schemeClr val="dk2"/>
                        </a:solidFill>
                      </a:endParaRPr>
                    </a:p>
                    <a:p>
                      <a:pPr indent="0" lvl="0" marL="0" rtl="0" algn="l">
                        <a:spcBef>
                          <a:spcPts val="0"/>
                        </a:spcBef>
                        <a:spcAft>
                          <a:spcPts val="0"/>
                        </a:spcAft>
                        <a:buNone/>
                      </a:pPr>
                      <a:r>
                        <a:t/>
                      </a:r>
                      <a:endParaRPr sz="900">
                        <a:solidFill>
                          <a:schemeClr val="dk2"/>
                        </a:solidFill>
                      </a:endParaRPr>
                    </a:p>
                    <a:p>
                      <a:pPr indent="0" lvl="0" marL="0" rtl="0" algn="l">
                        <a:spcBef>
                          <a:spcPts val="0"/>
                        </a:spcBef>
                        <a:spcAft>
                          <a:spcPts val="0"/>
                        </a:spcAft>
                        <a:buNone/>
                      </a:pPr>
                      <a:r>
                        <a:rPr lang="en" sz="900">
                          <a:solidFill>
                            <a:schemeClr val="dk2"/>
                          </a:solidFill>
                        </a:rPr>
                        <a:t>Older pupils could plan and organise a family friendly observation evening at their school.</a:t>
                      </a:r>
                      <a:endParaRPr sz="900">
                        <a:solidFill>
                          <a:schemeClr val="dk2"/>
                        </a:solidFill>
                      </a:endParaRPr>
                    </a:p>
                  </a:txBody>
                  <a:tcPr marT="91425" marB="91425" marR="91425" marL="91425">
                    <a:solidFill>
                      <a:srgbClr val="F4CCCC"/>
                    </a:solidFill>
                  </a:tcPr>
                </a:tc>
                <a:tc>
                  <a:txBody>
                    <a:bodyPr/>
                    <a:lstStyle/>
                    <a:p>
                      <a:pPr indent="0" lvl="0" marL="0" rtl="0" algn="l">
                        <a:spcBef>
                          <a:spcPts val="0"/>
                        </a:spcBef>
                        <a:spcAft>
                          <a:spcPts val="0"/>
                        </a:spcAft>
                        <a:buNone/>
                      </a:pPr>
                      <a:r>
                        <a:rPr lang="en" sz="900"/>
                        <a:t>Review what pupils have learned or experience that is new.</a:t>
                      </a:r>
                      <a:endParaRPr sz="900"/>
                    </a:p>
                    <a:p>
                      <a:pPr indent="0" lvl="0" marL="0" rtl="0" algn="l">
                        <a:spcBef>
                          <a:spcPts val="0"/>
                        </a:spcBef>
                        <a:spcAft>
                          <a:spcPts val="0"/>
                        </a:spcAft>
                        <a:buNone/>
                      </a:pPr>
                      <a:r>
                        <a:t/>
                      </a:r>
                      <a:endParaRPr sz="900"/>
                    </a:p>
                    <a:p>
                      <a:pPr indent="0" lvl="0" marL="0" rtl="0" algn="l">
                        <a:spcBef>
                          <a:spcPts val="0"/>
                        </a:spcBef>
                        <a:spcAft>
                          <a:spcPts val="0"/>
                        </a:spcAft>
                        <a:buNone/>
                      </a:pPr>
                      <a:r>
                        <a:rPr lang="en" sz="900"/>
                        <a:t>For further questions or support, do get in touch with Bath Astronomers.</a:t>
                      </a:r>
                      <a:endParaRPr sz="900"/>
                    </a:p>
                  </a:txBody>
                  <a:tcPr marT="91425" marB="91425" marR="91425" marL="91425">
                    <a:solidFill>
                      <a:srgbClr val="C9DAF8"/>
                    </a:solidFill>
                  </a:tcPr>
                </a:tc>
              </a:tr>
              <a:tr h="391650">
                <a:tc gridSpan="6">
                  <a:txBody>
                    <a:bodyPr/>
                    <a:lstStyle/>
                    <a:p>
                      <a:pPr indent="0" lvl="0" marL="0" rtl="0" algn="l">
                        <a:spcBef>
                          <a:spcPts val="0"/>
                        </a:spcBef>
                        <a:spcAft>
                          <a:spcPts val="0"/>
                        </a:spcAft>
                        <a:buNone/>
                      </a:pPr>
                      <a:r>
                        <a:rPr lang="en" sz="900">
                          <a:solidFill>
                            <a:schemeClr val="dk1"/>
                          </a:solidFill>
                        </a:rPr>
                        <a:t>This lesson was created by Bath Astronomers, a group of amateur astronomers sharing a passion for observing the sky.  Please continue to support our free space education efforts for all by giving credit where work is shared, visiting our social media sites or even becoming a member of our group.</a:t>
                      </a:r>
                      <a:endParaRPr sz="900">
                        <a:solidFill>
                          <a:schemeClr val="dk1"/>
                        </a:solidFill>
                      </a:endParaRPr>
                    </a:p>
                  </a:txBody>
                  <a:tcPr marT="91425" marB="91425" marR="91425" marL="91425">
                    <a:solidFill>
                      <a:schemeClr val="dk2"/>
                    </a:solidFill>
                  </a:tcPr>
                </a:tc>
                <a:tc hMerge="1"/>
                <a:tc hMerge="1"/>
                <a:tc hMerge="1"/>
                <a:tc hMerge="1"/>
                <a:tc hMerge="1"/>
              </a:tr>
            </a:tbl>
          </a:graphicData>
        </a:graphic>
      </p:graphicFrame>
      <p:pic>
        <p:nvPicPr>
          <p:cNvPr id="12690" name="Google Shape;12690;p431"/>
          <p:cNvPicPr preferRelativeResize="0"/>
          <p:nvPr/>
        </p:nvPicPr>
        <p:blipFill>
          <a:blip r:embed="rId6">
            <a:alphaModFix/>
          </a:blip>
          <a:stretch>
            <a:fillRect/>
          </a:stretch>
        </p:blipFill>
        <p:spPr>
          <a:xfrm>
            <a:off x="8054247" y="3585100"/>
            <a:ext cx="825299" cy="87622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94" name="Shape 12694"/>
        <p:cNvGrpSpPr/>
        <p:nvPr/>
      </p:nvGrpSpPr>
      <p:grpSpPr>
        <a:xfrm>
          <a:off x="0" y="0"/>
          <a:ext cx="0" cy="0"/>
          <a:chOff x="0" y="0"/>
          <a:chExt cx="0" cy="0"/>
        </a:xfrm>
      </p:grpSpPr>
      <p:sp>
        <p:nvSpPr>
          <p:cNvPr id="12695" name="Google Shape;12695;p432"/>
          <p:cNvSpPr/>
          <p:nvPr/>
        </p:nvSpPr>
        <p:spPr>
          <a:xfrm flipH="1">
            <a:off x="8757378"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432"/>
          <p:cNvSpPr/>
          <p:nvPr/>
        </p:nvSpPr>
        <p:spPr>
          <a:xfrm flipH="1">
            <a:off x="8092727"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432"/>
          <p:cNvSpPr/>
          <p:nvPr/>
        </p:nvSpPr>
        <p:spPr>
          <a:xfrm flipH="1">
            <a:off x="8281924" y="4530988"/>
            <a:ext cx="316817" cy="419709"/>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432"/>
          <p:cNvSpPr/>
          <p:nvPr/>
        </p:nvSpPr>
        <p:spPr>
          <a:xfrm flipH="1">
            <a:off x="592203" y="48878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432"/>
          <p:cNvSpPr/>
          <p:nvPr/>
        </p:nvSpPr>
        <p:spPr>
          <a:xfrm flipH="1">
            <a:off x="250075" y="3773355"/>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0" name="Google Shape;12700;p432"/>
          <p:cNvGrpSpPr/>
          <p:nvPr/>
        </p:nvGrpSpPr>
        <p:grpSpPr>
          <a:xfrm rot="-2414229">
            <a:off x="7998692" y="1477001"/>
            <a:ext cx="2303244" cy="2296161"/>
            <a:chOff x="991825" y="1680713"/>
            <a:chExt cx="1787560" cy="1782064"/>
          </a:xfrm>
        </p:grpSpPr>
        <p:sp>
          <p:nvSpPr>
            <p:cNvPr id="12701" name="Google Shape;12701;p432"/>
            <p:cNvSpPr/>
            <p:nvPr/>
          </p:nvSpPr>
          <p:spPr>
            <a:xfrm>
              <a:off x="997314" y="1680713"/>
              <a:ext cx="1782071" cy="1778380"/>
            </a:xfrm>
            <a:custGeom>
              <a:rect b="b" l="l" r="r" t="t"/>
              <a:pathLst>
                <a:path extrusionOk="0" h="18791" w="18830">
                  <a:moveTo>
                    <a:pt x="9438" y="0"/>
                  </a:moveTo>
                  <a:cubicBezTo>
                    <a:pt x="9414" y="0"/>
                    <a:pt x="9390" y="0"/>
                    <a:pt x="9366" y="0"/>
                  </a:cubicBezTo>
                  <a:cubicBezTo>
                    <a:pt x="4176" y="20"/>
                    <a:pt x="1" y="4254"/>
                    <a:pt x="1" y="9425"/>
                  </a:cubicBezTo>
                  <a:cubicBezTo>
                    <a:pt x="20" y="14610"/>
                    <a:pt x="4196" y="18790"/>
                    <a:pt x="9372" y="18790"/>
                  </a:cubicBezTo>
                  <a:cubicBezTo>
                    <a:pt x="9396" y="18790"/>
                    <a:pt x="9420" y="18790"/>
                    <a:pt x="9445" y="18790"/>
                  </a:cubicBezTo>
                  <a:cubicBezTo>
                    <a:pt x="14635" y="18771"/>
                    <a:pt x="18830" y="14556"/>
                    <a:pt x="18810" y="9366"/>
                  </a:cubicBezTo>
                  <a:cubicBezTo>
                    <a:pt x="18771" y="4180"/>
                    <a:pt x="14595" y="0"/>
                    <a:pt x="94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432"/>
            <p:cNvSpPr/>
            <p:nvPr/>
          </p:nvSpPr>
          <p:spPr>
            <a:xfrm>
              <a:off x="1036115" y="1682511"/>
              <a:ext cx="1743269" cy="927093"/>
            </a:xfrm>
            <a:custGeom>
              <a:rect b="b" l="l" r="r" t="t"/>
              <a:pathLst>
                <a:path extrusionOk="0" h="9796" w="18420">
                  <a:moveTo>
                    <a:pt x="9012" y="1"/>
                  </a:moveTo>
                  <a:cubicBezTo>
                    <a:pt x="9000" y="1"/>
                    <a:pt x="8988" y="1"/>
                    <a:pt x="8976" y="1"/>
                  </a:cubicBezTo>
                  <a:cubicBezTo>
                    <a:pt x="4722" y="20"/>
                    <a:pt x="1152" y="2850"/>
                    <a:pt x="1" y="6732"/>
                  </a:cubicBezTo>
                  <a:lnTo>
                    <a:pt x="1" y="6732"/>
                  </a:lnTo>
                  <a:cubicBezTo>
                    <a:pt x="1425" y="3318"/>
                    <a:pt x="4839" y="898"/>
                    <a:pt x="8800" y="879"/>
                  </a:cubicBezTo>
                  <a:cubicBezTo>
                    <a:pt x="8813" y="879"/>
                    <a:pt x="8826" y="879"/>
                    <a:pt x="8838" y="879"/>
                  </a:cubicBezTo>
                  <a:cubicBezTo>
                    <a:pt x="13953" y="879"/>
                    <a:pt x="18128" y="4813"/>
                    <a:pt x="18420" y="9796"/>
                  </a:cubicBezTo>
                  <a:lnTo>
                    <a:pt x="18420" y="9367"/>
                  </a:lnTo>
                  <a:cubicBezTo>
                    <a:pt x="18400" y="4188"/>
                    <a:pt x="14186" y="1"/>
                    <a:pt x="9012"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432"/>
            <p:cNvSpPr/>
            <p:nvPr/>
          </p:nvSpPr>
          <p:spPr>
            <a:xfrm>
              <a:off x="997314" y="1926296"/>
              <a:ext cx="1673141" cy="1536480"/>
            </a:xfrm>
            <a:custGeom>
              <a:rect b="b" l="l" r="r" t="t"/>
              <a:pathLst>
                <a:path extrusionOk="0" h="16235" w="17679">
                  <a:moveTo>
                    <a:pt x="2928" y="0"/>
                  </a:moveTo>
                  <a:lnTo>
                    <a:pt x="2928" y="0"/>
                  </a:lnTo>
                  <a:cubicBezTo>
                    <a:pt x="1113" y="1737"/>
                    <a:pt x="1" y="4156"/>
                    <a:pt x="1" y="6869"/>
                  </a:cubicBezTo>
                  <a:cubicBezTo>
                    <a:pt x="20" y="12047"/>
                    <a:pt x="4215" y="16234"/>
                    <a:pt x="9408" y="16234"/>
                  </a:cubicBezTo>
                  <a:cubicBezTo>
                    <a:pt x="9420" y="16234"/>
                    <a:pt x="9432" y="16234"/>
                    <a:pt x="9445" y="16234"/>
                  </a:cubicBezTo>
                  <a:cubicBezTo>
                    <a:pt x="12996" y="16234"/>
                    <a:pt x="16098" y="14224"/>
                    <a:pt x="17678" y="11278"/>
                  </a:cubicBezTo>
                  <a:lnTo>
                    <a:pt x="17678" y="11278"/>
                  </a:lnTo>
                  <a:cubicBezTo>
                    <a:pt x="16020" y="12859"/>
                    <a:pt x="13757" y="13854"/>
                    <a:pt x="11240" y="13854"/>
                  </a:cubicBezTo>
                  <a:cubicBezTo>
                    <a:pt x="11216" y="13854"/>
                    <a:pt x="11192" y="13854"/>
                    <a:pt x="11168" y="13854"/>
                  </a:cubicBezTo>
                  <a:cubicBezTo>
                    <a:pt x="6011" y="13854"/>
                    <a:pt x="1835" y="9674"/>
                    <a:pt x="1796" y="4488"/>
                  </a:cubicBezTo>
                  <a:cubicBezTo>
                    <a:pt x="1796" y="2869"/>
                    <a:pt x="2225" y="1347"/>
                    <a:pt x="2928" y="0"/>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432"/>
            <p:cNvSpPr/>
            <p:nvPr/>
          </p:nvSpPr>
          <p:spPr>
            <a:xfrm>
              <a:off x="997314" y="1841312"/>
              <a:ext cx="871729" cy="1412786"/>
            </a:xfrm>
            <a:custGeom>
              <a:rect b="b" l="l" r="r" t="t"/>
              <a:pathLst>
                <a:path extrusionOk="0" h="14928" w="9211">
                  <a:moveTo>
                    <a:pt x="4098" y="1"/>
                  </a:moveTo>
                  <a:lnTo>
                    <a:pt x="3884" y="137"/>
                  </a:lnTo>
                  <a:lnTo>
                    <a:pt x="3825" y="196"/>
                  </a:lnTo>
                  <a:cubicBezTo>
                    <a:pt x="3747" y="235"/>
                    <a:pt x="3708" y="274"/>
                    <a:pt x="3650" y="313"/>
                  </a:cubicBezTo>
                  <a:cubicBezTo>
                    <a:pt x="3650" y="333"/>
                    <a:pt x="3630" y="333"/>
                    <a:pt x="3610" y="372"/>
                  </a:cubicBezTo>
                  <a:cubicBezTo>
                    <a:pt x="3552" y="391"/>
                    <a:pt x="3493" y="430"/>
                    <a:pt x="3435" y="489"/>
                  </a:cubicBezTo>
                  <a:cubicBezTo>
                    <a:pt x="3415" y="489"/>
                    <a:pt x="3415" y="508"/>
                    <a:pt x="3396" y="508"/>
                  </a:cubicBezTo>
                  <a:cubicBezTo>
                    <a:pt x="3259" y="606"/>
                    <a:pt x="3123" y="723"/>
                    <a:pt x="3006" y="859"/>
                  </a:cubicBezTo>
                  <a:lnTo>
                    <a:pt x="2947" y="898"/>
                  </a:lnTo>
                  <a:lnTo>
                    <a:pt x="2811" y="1055"/>
                  </a:lnTo>
                  <a:lnTo>
                    <a:pt x="2752" y="1094"/>
                  </a:lnTo>
                  <a:lnTo>
                    <a:pt x="2615" y="1250"/>
                  </a:lnTo>
                  <a:cubicBezTo>
                    <a:pt x="2576" y="1269"/>
                    <a:pt x="2557" y="1269"/>
                    <a:pt x="2557" y="1289"/>
                  </a:cubicBezTo>
                  <a:cubicBezTo>
                    <a:pt x="2440" y="1406"/>
                    <a:pt x="2323" y="1562"/>
                    <a:pt x="2186" y="1679"/>
                  </a:cubicBezTo>
                  <a:lnTo>
                    <a:pt x="2147" y="1737"/>
                  </a:lnTo>
                  <a:cubicBezTo>
                    <a:pt x="2089" y="1776"/>
                    <a:pt x="2069" y="1835"/>
                    <a:pt x="2030" y="1874"/>
                  </a:cubicBezTo>
                  <a:cubicBezTo>
                    <a:pt x="1991" y="1874"/>
                    <a:pt x="1991" y="1894"/>
                    <a:pt x="1971" y="1933"/>
                  </a:cubicBezTo>
                  <a:cubicBezTo>
                    <a:pt x="1932" y="1991"/>
                    <a:pt x="1893" y="2050"/>
                    <a:pt x="1854" y="2089"/>
                  </a:cubicBezTo>
                  <a:cubicBezTo>
                    <a:pt x="1854" y="2128"/>
                    <a:pt x="1835" y="2128"/>
                    <a:pt x="1835" y="2147"/>
                  </a:cubicBezTo>
                  <a:lnTo>
                    <a:pt x="1542" y="2576"/>
                  </a:lnTo>
                  <a:cubicBezTo>
                    <a:pt x="1503" y="2576"/>
                    <a:pt x="1503" y="2615"/>
                    <a:pt x="1484" y="2635"/>
                  </a:cubicBezTo>
                  <a:cubicBezTo>
                    <a:pt x="1464" y="2713"/>
                    <a:pt x="1406" y="2752"/>
                    <a:pt x="1386" y="2811"/>
                  </a:cubicBezTo>
                  <a:cubicBezTo>
                    <a:pt x="1367" y="2830"/>
                    <a:pt x="1367" y="2850"/>
                    <a:pt x="1347" y="2869"/>
                  </a:cubicBezTo>
                  <a:cubicBezTo>
                    <a:pt x="1308" y="2928"/>
                    <a:pt x="1269" y="3006"/>
                    <a:pt x="1250" y="3045"/>
                  </a:cubicBezTo>
                  <a:cubicBezTo>
                    <a:pt x="1250" y="3045"/>
                    <a:pt x="1211" y="3064"/>
                    <a:pt x="1211" y="3103"/>
                  </a:cubicBezTo>
                  <a:cubicBezTo>
                    <a:pt x="1172" y="3162"/>
                    <a:pt x="1152" y="3240"/>
                    <a:pt x="1093" y="3318"/>
                  </a:cubicBezTo>
                  <a:cubicBezTo>
                    <a:pt x="1054" y="3396"/>
                    <a:pt x="1015" y="3454"/>
                    <a:pt x="976" y="3533"/>
                  </a:cubicBezTo>
                  <a:cubicBezTo>
                    <a:pt x="976" y="3552"/>
                    <a:pt x="957" y="3591"/>
                    <a:pt x="957" y="3611"/>
                  </a:cubicBezTo>
                  <a:cubicBezTo>
                    <a:pt x="918" y="3650"/>
                    <a:pt x="898" y="3728"/>
                    <a:pt x="879" y="3786"/>
                  </a:cubicBezTo>
                  <a:cubicBezTo>
                    <a:pt x="879" y="3806"/>
                    <a:pt x="859" y="3825"/>
                    <a:pt x="859" y="3845"/>
                  </a:cubicBezTo>
                  <a:cubicBezTo>
                    <a:pt x="820" y="3903"/>
                    <a:pt x="801" y="3981"/>
                    <a:pt x="781" y="4020"/>
                  </a:cubicBezTo>
                  <a:cubicBezTo>
                    <a:pt x="781" y="4040"/>
                    <a:pt x="762" y="4079"/>
                    <a:pt x="762" y="4098"/>
                  </a:cubicBezTo>
                  <a:cubicBezTo>
                    <a:pt x="723" y="4176"/>
                    <a:pt x="684" y="4274"/>
                    <a:pt x="664" y="4333"/>
                  </a:cubicBezTo>
                  <a:cubicBezTo>
                    <a:pt x="606" y="4411"/>
                    <a:pt x="586" y="4508"/>
                    <a:pt x="567" y="4586"/>
                  </a:cubicBezTo>
                  <a:cubicBezTo>
                    <a:pt x="567" y="4606"/>
                    <a:pt x="528" y="4625"/>
                    <a:pt x="528" y="4664"/>
                  </a:cubicBezTo>
                  <a:cubicBezTo>
                    <a:pt x="528" y="4703"/>
                    <a:pt x="508" y="4781"/>
                    <a:pt x="489" y="4820"/>
                  </a:cubicBezTo>
                  <a:cubicBezTo>
                    <a:pt x="489" y="4859"/>
                    <a:pt x="469" y="4879"/>
                    <a:pt x="469" y="4898"/>
                  </a:cubicBezTo>
                  <a:cubicBezTo>
                    <a:pt x="430" y="4957"/>
                    <a:pt x="430" y="5015"/>
                    <a:pt x="411" y="5074"/>
                  </a:cubicBezTo>
                  <a:cubicBezTo>
                    <a:pt x="411" y="5093"/>
                    <a:pt x="391" y="5113"/>
                    <a:pt x="391" y="5152"/>
                  </a:cubicBezTo>
                  <a:cubicBezTo>
                    <a:pt x="372" y="5250"/>
                    <a:pt x="333" y="5308"/>
                    <a:pt x="313" y="5406"/>
                  </a:cubicBezTo>
                  <a:cubicBezTo>
                    <a:pt x="313" y="5484"/>
                    <a:pt x="293" y="5581"/>
                    <a:pt x="274" y="5659"/>
                  </a:cubicBezTo>
                  <a:cubicBezTo>
                    <a:pt x="235" y="5679"/>
                    <a:pt x="235" y="5698"/>
                    <a:pt x="235" y="5737"/>
                  </a:cubicBezTo>
                  <a:cubicBezTo>
                    <a:pt x="215" y="5796"/>
                    <a:pt x="215" y="5854"/>
                    <a:pt x="196" y="5932"/>
                  </a:cubicBezTo>
                  <a:cubicBezTo>
                    <a:pt x="176" y="5952"/>
                    <a:pt x="176" y="5991"/>
                    <a:pt x="176" y="6030"/>
                  </a:cubicBezTo>
                  <a:cubicBezTo>
                    <a:pt x="176" y="6089"/>
                    <a:pt x="137" y="6147"/>
                    <a:pt x="137" y="6225"/>
                  </a:cubicBezTo>
                  <a:cubicBezTo>
                    <a:pt x="118" y="6245"/>
                    <a:pt x="118" y="6264"/>
                    <a:pt x="118" y="6284"/>
                  </a:cubicBezTo>
                  <a:cubicBezTo>
                    <a:pt x="98" y="6381"/>
                    <a:pt x="79" y="6459"/>
                    <a:pt x="79" y="6557"/>
                  </a:cubicBezTo>
                  <a:cubicBezTo>
                    <a:pt x="79" y="6654"/>
                    <a:pt x="40" y="6732"/>
                    <a:pt x="40" y="6830"/>
                  </a:cubicBezTo>
                  <a:lnTo>
                    <a:pt x="40" y="6908"/>
                  </a:lnTo>
                  <a:cubicBezTo>
                    <a:pt x="20" y="6986"/>
                    <a:pt x="20" y="7025"/>
                    <a:pt x="20" y="7103"/>
                  </a:cubicBezTo>
                  <a:lnTo>
                    <a:pt x="20" y="7201"/>
                  </a:lnTo>
                  <a:lnTo>
                    <a:pt x="20" y="7396"/>
                  </a:lnTo>
                  <a:cubicBezTo>
                    <a:pt x="20" y="7415"/>
                    <a:pt x="1" y="7435"/>
                    <a:pt x="40" y="7630"/>
                  </a:cubicBezTo>
                  <a:lnTo>
                    <a:pt x="40" y="7903"/>
                  </a:lnTo>
                  <a:lnTo>
                    <a:pt x="40" y="8137"/>
                  </a:lnTo>
                  <a:lnTo>
                    <a:pt x="40" y="8215"/>
                  </a:lnTo>
                  <a:lnTo>
                    <a:pt x="40" y="8391"/>
                  </a:lnTo>
                  <a:lnTo>
                    <a:pt x="40" y="8489"/>
                  </a:lnTo>
                  <a:lnTo>
                    <a:pt x="40" y="8625"/>
                  </a:lnTo>
                  <a:lnTo>
                    <a:pt x="40" y="8723"/>
                  </a:lnTo>
                  <a:cubicBezTo>
                    <a:pt x="59" y="8781"/>
                    <a:pt x="59" y="8820"/>
                    <a:pt x="59" y="8879"/>
                  </a:cubicBezTo>
                  <a:lnTo>
                    <a:pt x="59" y="8976"/>
                  </a:lnTo>
                  <a:cubicBezTo>
                    <a:pt x="59" y="9015"/>
                    <a:pt x="98" y="9074"/>
                    <a:pt x="98" y="9113"/>
                  </a:cubicBezTo>
                  <a:cubicBezTo>
                    <a:pt x="118" y="9152"/>
                    <a:pt x="118" y="9191"/>
                    <a:pt x="118" y="9210"/>
                  </a:cubicBezTo>
                  <a:cubicBezTo>
                    <a:pt x="118" y="9269"/>
                    <a:pt x="137" y="9308"/>
                    <a:pt x="137" y="9367"/>
                  </a:cubicBezTo>
                  <a:cubicBezTo>
                    <a:pt x="157" y="9386"/>
                    <a:pt x="157" y="9445"/>
                    <a:pt x="157" y="9464"/>
                  </a:cubicBezTo>
                  <a:cubicBezTo>
                    <a:pt x="157" y="9503"/>
                    <a:pt x="196" y="9562"/>
                    <a:pt x="196" y="9601"/>
                  </a:cubicBezTo>
                  <a:cubicBezTo>
                    <a:pt x="196" y="9640"/>
                    <a:pt x="215" y="9679"/>
                    <a:pt x="215" y="9698"/>
                  </a:cubicBezTo>
                  <a:cubicBezTo>
                    <a:pt x="215" y="9757"/>
                    <a:pt x="235" y="9796"/>
                    <a:pt x="235" y="9854"/>
                  </a:cubicBezTo>
                  <a:cubicBezTo>
                    <a:pt x="254" y="9874"/>
                    <a:pt x="254" y="9893"/>
                    <a:pt x="254" y="9932"/>
                  </a:cubicBezTo>
                  <a:cubicBezTo>
                    <a:pt x="293" y="9971"/>
                    <a:pt x="293" y="10049"/>
                    <a:pt x="313" y="10088"/>
                  </a:cubicBezTo>
                  <a:cubicBezTo>
                    <a:pt x="333" y="10088"/>
                    <a:pt x="333" y="10127"/>
                    <a:pt x="333" y="10147"/>
                  </a:cubicBezTo>
                  <a:cubicBezTo>
                    <a:pt x="391" y="10323"/>
                    <a:pt x="430" y="10479"/>
                    <a:pt x="489" y="10635"/>
                  </a:cubicBezTo>
                  <a:cubicBezTo>
                    <a:pt x="508" y="10654"/>
                    <a:pt x="508" y="10654"/>
                    <a:pt x="508" y="10674"/>
                  </a:cubicBezTo>
                  <a:cubicBezTo>
                    <a:pt x="528" y="10752"/>
                    <a:pt x="547" y="10810"/>
                    <a:pt x="586" y="10869"/>
                  </a:cubicBezTo>
                  <a:cubicBezTo>
                    <a:pt x="586" y="10908"/>
                    <a:pt x="606" y="10927"/>
                    <a:pt x="606" y="10947"/>
                  </a:cubicBezTo>
                  <a:cubicBezTo>
                    <a:pt x="606" y="11025"/>
                    <a:pt x="625" y="11064"/>
                    <a:pt x="645" y="11123"/>
                  </a:cubicBezTo>
                  <a:cubicBezTo>
                    <a:pt x="645" y="11142"/>
                    <a:pt x="684" y="11162"/>
                    <a:pt x="684" y="11201"/>
                  </a:cubicBezTo>
                  <a:cubicBezTo>
                    <a:pt x="684" y="11240"/>
                    <a:pt x="703" y="11298"/>
                    <a:pt x="723" y="11337"/>
                  </a:cubicBezTo>
                  <a:cubicBezTo>
                    <a:pt x="723" y="11357"/>
                    <a:pt x="742" y="11396"/>
                    <a:pt x="742" y="11415"/>
                  </a:cubicBezTo>
                  <a:lnTo>
                    <a:pt x="820" y="11552"/>
                  </a:lnTo>
                  <a:cubicBezTo>
                    <a:pt x="820" y="11591"/>
                    <a:pt x="840" y="11610"/>
                    <a:pt x="840" y="11630"/>
                  </a:cubicBezTo>
                  <a:lnTo>
                    <a:pt x="918" y="11786"/>
                  </a:lnTo>
                  <a:cubicBezTo>
                    <a:pt x="918" y="11805"/>
                    <a:pt x="937" y="11825"/>
                    <a:pt x="937" y="11845"/>
                  </a:cubicBezTo>
                  <a:cubicBezTo>
                    <a:pt x="976" y="11923"/>
                    <a:pt x="996" y="11981"/>
                    <a:pt x="1015" y="12020"/>
                  </a:cubicBezTo>
                  <a:cubicBezTo>
                    <a:pt x="1015" y="12020"/>
                    <a:pt x="1054" y="12040"/>
                    <a:pt x="1054" y="12079"/>
                  </a:cubicBezTo>
                  <a:cubicBezTo>
                    <a:pt x="1074" y="12118"/>
                    <a:pt x="1113" y="12196"/>
                    <a:pt x="1152" y="12235"/>
                  </a:cubicBezTo>
                  <a:cubicBezTo>
                    <a:pt x="1152" y="12274"/>
                    <a:pt x="1172" y="12274"/>
                    <a:pt x="1172" y="12293"/>
                  </a:cubicBezTo>
                  <a:cubicBezTo>
                    <a:pt x="1308" y="12566"/>
                    <a:pt x="1484" y="12859"/>
                    <a:pt x="1679" y="13113"/>
                  </a:cubicBezTo>
                  <a:lnTo>
                    <a:pt x="1698" y="13152"/>
                  </a:lnTo>
                  <a:cubicBezTo>
                    <a:pt x="1757" y="13191"/>
                    <a:pt x="1776" y="13269"/>
                    <a:pt x="1835" y="13308"/>
                  </a:cubicBezTo>
                  <a:lnTo>
                    <a:pt x="1854" y="13347"/>
                  </a:lnTo>
                  <a:cubicBezTo>
                    <a:pt x="1893" y="13405"/>
                    <a:pt x="1932" y="13464"/>
                    <a:pt x="1971" y="13503"/>
                  </a:cubicBezTo>
                  <a:lnTo>
                    <a:pt x="1991" y="13542"/>
                  </a:lnTo>
                  <a:cubicBezTo>
                    <a:pt x="2050" y="13581"/>
                    <a:pt x="2069" y="13640"/>
                    <a:pt x="2128" y="13679"/>
                  </a:cubicBezTo>
                  <a:lnTo>
                    <a:pt x="2147" y="13698"/>
                  </a:lnTo>
                  <a:cubicBezTo>
                    <a:pt x="2167" y="13757"/>
                    <a:pt x="2225" y="13796"/>
                    <a:pt x="2264" y="13854"/>
                  </a:cubicBezTo>
                  <a:lnTo>
                    <a:pt x="2284" y="13874"/>
                  </a:lnTo>
                  <a:cubicBezTo>
                    <a:pt x="2342" y="13952"/>
                    <a:pt x="2381" y="13991"/>
                    <a:pt x="2440" y="14049"/>
                  </a:cubicBezTo>
                  <a:lnTo>
                    <a:pt x="2459" y="14069"/>
                  </a:lnTo>
                  <a:cubicBezTo>
                    <a:pt x="2537" y="14127"/>
                    <a:pt x="2576" y="14186"/>
                    <a:pt x="2635" y="14244"/>
                  </a:cubicBezTo>
                  <a:cubicBezTo>
                    <a:pt x="2850" y="14479"/>
                    <a:pt x="3103" y="14713"/>
                    <a:pt x="3337" y="14927"/>
                  </a:cubicBezTo>
                  <a:cubicBezTo>
                    <a:pt x="3259" y="14420"/>
                    <a:pt x="3025" y="13854"/>
                    <a:pt x="2752" y="13171"/>
                  </a:cubicBezTo>
                  <a:cubicBezTo>
                    <a:pt x="2342" y="12118"/>
                    <a:pt x="2811" y="12079"/>
                    <a:pt x="3240" y="11240"/>
                  </a:cubicBezTo>
                  <a:cubicBezTo>
                    <a:pt x="3689" y="10420"/>
                    <a:pt x="4469" y="10908"/>
                    <a:pt x="5308" y="9893"/>
                  </a:cubicBezTo>
                  <a:cubicBezTo>
                    <a:pt x="6167" y="8879"/>
                    <a:pt x="5464" y="7942"/>
                    <a:pt x="5796" y="7513"/>
                  </a:cubicBezTo>
                  <a:cubicBezTo>
                    <a:pt x="5863" y="7424"/>
                    <a:pt x="5946" y="7393"/>
                    <a:pt x="6045" y="7393"/>
                  </a:cubicBezTo>
                  <a:cubicBezTo>
                    <a:pt x="6255" y="7393"/>
                    <a:pt x="6536" y="7530"/>
                    <a:pt x="6881" y="7530"/>
                  </a:cubicBezTo>
                  <a:cubicBezTo>
                    <a:pt x="7225" y="7530"/>
                    <a:pt x="7633" y="7394"/>
                    <a:pt x="8098" y="6850"/>
                  </a:cubicBezTo>
                  <a:cubicBezTo>
                    <a:pt x="9210" y="5503"/>
                    <a:pt x="8313" y="4801"/>
                    <a:pt x="7786" y="4176"/>
                  </a:cubicBezTo>
                  <a:cubicBezTo>
                    <a:pt x="7220" y="3533"/>
                    <a:pt x="6674" y="4020"/>
                    <a:pt x="6362" y="2947"/>
                  </a:cubicBezTo>
                  <a:cubicBezTo>
                    <a:pt x="6049" y="1874"/>
                    <a:pt x="4996" y="2089"/>
                    <a:pt x="4508" y="1991"/>
                  </a:cubicBezTo>
                  <a:cubicBezTo>
                    <a:pt x="4020" y="1894"/>
                    <a:pt x="4098" y="1"/>
                    <a:pt x="40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432"/>
            <p:cNvSpPr/>
            <p:nvPr/>
          </p:nvSpPr>
          <p:spPr>
            <a:xfrm>
              <a:off x="991825" y="1931785"/>
              <a:ext cx="330578" cy="1320417"/>
            </a:xfrm>
            <a:custGeom>
              <a:rect b="b" l="l" r="r" t="t"/>
              <a:pathLst>
                <a:path extrusionOk="0" h="13952" w="3493">
                  <a:moveTo>
                    <a:pt x="2869" y="1"/>
                  </a:moveTo>
                  <a:cubicBezTo>
                    <a:pt x="2866" y="5"/>
                    <a:pt x="2864" y="9"/>
                    <a:pt x="2862" y="12"/>
                  </a:cubicBezTo>
                  <a:lnTo>
                    <a:pt x="2862" y="12"/>
                  </a:lnTo>
                  <a:cubicBezTo>
                    <a:pt x="2866" y="9"/>
                    <a:pt x="2869" y="6"/>
                    <a:pt x="2869" y="1"/>
                  </a:cubicBezTo>
                  <a:close/>
                  <a:moveTo>
                    <a:pt x="2862" y="12"/>
                  </a:moveTo>
                  <a:cubicBezTo>
                    <a:pt x="2851" y="22"/>
                    <a:pt x="2825" y="25"/>
                    <a:pt x="2810" y="40"/>
                  </a:cubicBezTo>
                  <a:lnTo>
                    <a:pt x="2712" y="138"/>
                  </a:lnTo>
                  <a:lnTo>
                    <a:pt x="2615" y="235"/>
                  </a:lnTo>
                  <a:lnTo>
                    <a:pt x="2537" y="313"/>
                  </a:lnTo>
                  <a:cubicBezTo>
                    <a:pt x="2498" y="372"/>
                    <a:pt x="2420" y="411"/>
                    <a:pt x="2381" y="489"/>
                  </a:cubicBezTo>
                  <a:cubicBezTo>
                    <a:pt x="2381" y="508"/>
                    <a:pt x="2342" y="508"/>
                    <a:pt x="2342" y="528"/>
                  </a:cubicBezTo>
                  <a:cubicBezTo>
                    <a:pt x="2322" y="586"/>
                    <a:pt x="2283" y="625"/>
                    <a:pt x="2225" y="684"/>
                  </a:cubicBezTo>
                  <a:cubicBezTo>
                    <a:pt x="2205" y="703"/>
                    <a:pt x="2186" y="762"/>
                    <a:pt x="2147" y="781"/>
                  </a:cubicBezTo>
                  <a:cubicBezTo>
                    <a:pt x="2108" y="801"/>
                    <a:pt x="2088" y="859"/>
                    <a:pt x="2049" y="879"/>
                  </a:cubicBezTo>
                  <a:cubicBezTo>
                    <a:pt x="2029" y="899"/>
                    <a:pt x="2010" y="957"/>
                    <a:pt x="1990" y="977"/>
                  </a:cubicBezTo>
                  <a:cubicBezTo>
                    <a:pt x="1951" y="996"/>
                    <a:pt x="1932" y="1055"/>
                    <a:pt x="1912" y="1074"/>
                  </a:cubicBezTo>
                  <a:cubicBezTo>
                    <a:pt x="1893" y="1094"/>
                    <a:pt x="1854" y="1152"/>
                    <a:pt x="1834" y="1172"/>
                  </a:cubicBezTo>
                  <a:cubicBezTo>
                    <a:pt x="1815" y="1211"/>
                    <a:pt x="1756" y="1269"/>
                    <a:pt x="1737" y="1308"/>
                  </a:cubicBezTo>
                  <a:cubicBezTo>
                    <a:pt x="1717" y="1347"/>
                    <a:pt x="1698" y="1347"/>
                    <a:pt x="1698" y="1367"/>
                  </a:cubicBezTo>
                  <a:lnTo>
                    <a:pt x="1542" y="1581"/>
                  </a:lnTo>
                  <a:cubicBezTo>
                    <a:pt x="1542" y="1601"/>
                    <a:pt x="1522" y="1640"/>
                    <a:pt x="1503" y="1659"/>
                  </a:cubicBezTo>
                  <a:cubicBezTo>
                    <a:pt x="1464" y="1698"/>
                    <a:pt x="1444" y="1738"/>
                    <a:pt x="1425" y="1777"/>
                  </a:cubicBezTo>
                  <a:cubicBezTo>
                    <a:pt x="1405" y="1796"/>
                    <a:pt x="1366" y="1855"/>
                    <a:pt x="1347" y="1874"/>
                  </a:cubicBezTo>
                  <a:cubicBezTo>
                    <a:pt x="1327" y="1933"/>
                    <a:pt x="1308" y="1952"/>
                    <a:pt x="1269" y="1991"/>
                  </a:cubicBezTo>
                  <a:cubicBezTo>
                    <a:pt x="1269" y="2030"/>
                    <a:pt x="1249" y="2069"/>
                    <a:pt x="1230" y="2089"/>
                  </a:cubicBezTo>
                  <a:cubicBezTo>
                    <a:pt x="1210" y="2147"/>
                    <a:pt x="1171" y="2167"/>
                    <a:pt x="1151" y="2225"/>
                  </a:cubicBezTo>
                  <a:cubicBezTo>
                    <a:pt x="1151" y="2245"/>
                    <a:pt x="1132" y="2284"/>
                    <a:pt x="1112" y="2323"/>
                  </a:cubicBezTo>
                  <a:lnTo>
                    <a:pt x="1034" y="2459"/>
                  </a:lnTo>
                  <a:cubicBezTo>
                    <a:pt x="1034" y="2479"/>
                    <a:pt x="1015" y="2518"/>
                    <a:pt x="1015" y="2537"/>
                  </a:cubicBezTo>
                  <a:cubicBezTo>
                    <a:pt x="1015" y="2557"/>
                    <a:pt x="976" y="2557"/>
                    <a:pt x="976" y="2577"/>
                  </a:cubicBezTo>
                  <a:cubicBezTo>
                    <a:pt x="956" y="2635"/>
                    <a:pt x="937" y="2713"/>
                    <a:pt x="917" y="2752"/>
                  </a:cubicBezTo>
                  <a:cubicBezTo>
                    <a:pt x="917" y="2752"/>
                    <a:pt x="878" y="2772"/>
                    <a:pt x="878" y="2811"/>
                  </a:cubicBezTo>
                  <a:cubicBezTo>
                    <a:pt x="878" y="2830"/>
                    <a:pt x="859" y="2830"/>
                    <a:pt x="859" y="2850"/>
                  </a:cubicBezTo>
                  <a:lnTo>
                    <a:pt x="781" y="3006"/>
                  </a:lnTo>
                  <a:lnTo>
                    <a:pt x="781" y="3025"/>
                  </a:lnTo>
                  <a:cubicBezTo>
                    <a:pt x="761" y="3045"/>
                    <a:pt x="761" y="3103"/>
                    <a:pt x="742" y="3123"/>
                  </a:cubicBezTo>
                  <a:cubicBezTo>
                    <a:pt x="742" y="3162"/>
                    <a:pt x="722" y="3220"/>
                    <a:pt x="683" y="3259"/>
                  </a:cubicBezTo>
                  <a:cubicBezTo>
                    <a:pt x="664" y="3298"/>
                    <a:pt x="664" y="3337"/>
                    <a:pt x="644" y="3357"/>
                  </a:cubicBezTo>
                  <a:cubicBezTo>
                    <a:pt x="644" y="3416"/>
                    <a:pt x="625" y="3455"/>
                    <a:pt x="586" y="3513"/>
                  </a:cubicBezTo>
                  <a:cubicBezTo>
                    <a:pt x="586" y="3533"/>
                    <a:pt x="566" y="3552"/>
                    <a:pt x="566" y="3591"/>
                  </a:cubicBezTo>
                  <a:cubicBezTo>
                    <a:pt x="547" y="3611"/>
                    <a:pt x="547" y="3611"/>
                    <a:pt x="547" y="3630"/>
                  </a:cubicBezTo>
                  <a:cubicBezTo>
                    <a:pt x="547" y="3689"/>
                    <a:pt x="527" y="3747"/>
                    <a:pt x="488" y="3806"/>
                  </a:cubicBezTo>
                  <a:lnTo>
                    <a:pt x="488" y="3825"/>
                  </a:lnTo>
                  <a:cubicBezTo>
                    <a:pt x="488" y="3845"/>
                    <a:pt x="469" y="3884"/>
                    <a:pt x="469" y="3903"/>
                  </a:cubicBezTo>
                  <a:cubicBezTo>
                    <a:pt x="449" y="3942"/>
                    <a:pt x="449" y="4020"/>
                    <a:pt x="430" y="4079"/>
                  </a:cubicBezTo>
                  <a:cubicBezTo>
                    <a:pt x="391" y="4098"/>
                    <a:pt x="391" y="4098"/>
                    <a:pt x="391" y="4118"/>
                  </a:cubicBezTo>
                  <a:cubicBezTo>
                    <a:pt x="391" y="4137"/>
                    <a:pt x="371" y="4176"/>
                    <a:pt x="371" y="4196"/>
                  </a:cubicBezTo>
                  <a:cubicBezTo>
                    <a:pt x="351" y="4235"/>
                    <a:pt x="351" y="4313"/>
                    <a:pt x="332" y="4372"/>
                  </a:cubicBezTo>
                  <a:cubicBezTo>
                    <a:pt x="332" y="4391"/>
                    <a:pt x="293" y="4430"/>
                    <a:pt x="293" y="4469"/>
                  </a:cubicBezTo>
                  <a:cubicBezTo>
                    <a:pt x="273" y="4508"/>
                    <a:pt x="273" y="4586"/>
                    <a:pt x="254" y="4625"/>
                  </a:cubicBezTo>
                  <a:cubicBezTo>
                    <a:pt x="254" y="4684"/>
                    <a:pt x="234" y="4703"/>
                    <a:pt x="234" y="4723"/>
                  </a:cubicBezTo>
                  <a:lnTo>
                    <a:pt x="234" y="4762"/>
                  </a:lnTo>
                  <a:cubicBezTo>
                    <a:pt x="234" y="4820"/>
                    <a:pt x="195" y="4879"/>
                    <a:pt x="195" y="4918"/>
                  </a:cubicBezTo>
                  <a:lnTo>
                    <a:pt x="195" y="4976"/>
                  </a:lnTo>
                  <a:lnTo>
                    <a:pt x="195" y="5055"/>
                  </a:lnTo>
                  <a:cubicBezTo>
                    <a:pt x="195" y="5113"/>
                    <a:pt x="176" y="5172"/>
                    <a:pt x="176" y="5250"/>
                  </a:cubicBezTo>
                  <a:cubicBezTo>
                    <a:pt x="156" y="5269"/>
                    <a:pt x="156" y="5289"/>
                    <a:pt x="156" y="5308"/>
                  </a:cubicBezTo>
                  <a:cubicBezTo>
                    <a:pt x="156" y="5386"/>
                    <a:pt x="137" y="5484"/>
                    <a:pt x="137" y="5562"/>
                  </a:cubicBezTo>
                  <a:lnTo>
                    <a:pt x="137" y="5659"/>
                  </a:lnTo>
                  <a:cubicBezTo>
                    <a:pt x="137" y="5737"/>
                    <a:pt x="98" y="5776"/>
                    <a:pt x="98" y="5854"/>
                  </a:cubicBezTo>
                  <a:lnTo>
                    <a:pt x="98" y="5952"/>
                  </a:lnTo>
                  <a:cubicBezTo>
                    <a:pt x="78" y="5991"/>
                    <a:pt x="78" y="6069"/>
                    <a:pt x="78" y="6108"/>
                  </a:cubicBezTo>
                  <a:lnTo>
                    <a:pt x="78" y="6186"/>
                  </a:lnTo>
                  <a:lnTo>
                    <a:pt x="78" y="6225"/>
                  </a:lnTo>
                  <a:lnTo>
                    <a:pt x="78" y="6420"/>
                  </a:lnTo>
                  <a:lnTo>
                    <a:pt x="78" y="6459"/>
                  </a:lnTo>
                  <a:cubicBezTo>
                    <a:pt x="78" y="6479"/>
                    <a:pt x="59" y="6479"/>
                    <a:pt x="0" y="6596"/>
                  </a:cubicBezTo>
                  <a:lnTo>
                    <a:pt x="0" y="6869"/>
                  </a:lnTo>
                  <a:lnTo>
                    <a:pt x="0" y="7123"/>
                  </a:lnTo>
                  <a:lnTo>
                    <a:pt x="0" y="7201"/>
                  </a:lnTo>
                  <a:lnTo>
                    <a:pt x="0" y="7357"/>
                  </a:lnTo>
                  <a:lnTo>
                    <a:pt x="0" y="7415"/>
                  </a:lnTo>
                  <a:lnTo>
                    <a:pt x="0" y="7454"/>
                  </a:lnTo>
                  <a:lnTo>
                    <a:pt x="0" y="7611"/>
                  </a:lnTo>
                  <a:lnTo>
                    <a:pt x="0" y="7708"/>
                  </a:lnTo>
                  <a:cubicBezTo>
                    <a:pt x="20" y="7747"/>
                    <a:pt x="20" y="7806"/>
                    <a:pt x="20" y="7845"/>
                  </a:cubicBezTo>
                  <a:lnTo>
                    <a:pt x="20" y="7942"/>
                  </a:lnTo>
                  <a:cubicBezTo>
                    <a:pt x="20" y="8001"/>
                    <a:pt x="59" y="8040"/>
                    <a:pt x="59" y="8098"/>
                  </a:cubicBezTo>
                  <a:cubicBezTo>
                    <a:pt x="78" y="8118"/>
                    <a:pt x="78" y="8157"/>
                    <a:pt x="78" y="8196"/>
                  </a:cubicBezTo>
                  <a:cubicBezTo>
                    <a:pt x="78" y="8235"/>
                    <a:pt x="98" y="8293"/>
                    <a:pt x="98" y="8332"/>
                  </a:cubicBezTo>
                  <a:cubicBezTo>
                    <a:pt x="117" y="8352"/>
                    <a:pt x="117" y="8411"/>
                    <a:pt x="117" y="8430"/>
                  </a:cubicBezTo>
                  <a:cubicBezTo>
                    <a:pt x="117" y="8489"/>
                    <a:pt x="156" y="8528"/>
                    <a:pt x="156" y="8586"/>
                  </a:cubicBezTo>
                  <a:cubicBezTo>
                    <a:pt x="156" y="8606"/>
                    <a:pt x="176" y="8645"/>
                    <a:pt x="176" y="8684"/>
                  </a:cubicBezTo>
                  <a:cubicBezTo>
                    <a:pt x="176" y="8723"/>
                    <a:pt x="195" y="8781"/>
                    <a:pt x="195" y="8820"/>
                  </a:cubicBezTo>
                  <a:lnTo>
                    <a:pt x="195" y="8879"/>
                  </a:lnTo>
                  <a:lnTo>
                    <a:pt x="195" y="8918"/>
                  </a:lnTo>
                  <a:cubicBezTo>
                    <a:pt x="215" y="8976"/>
                    <a:pt x="215" y="9035"/>
                    <a:pt x="254" y="9093"/>
                  </a:cubicBezTo>
                  <a:cubicBezTo>
                    <a:pt x="273" y="9093"/>
                    <a:pt x="273" y="9113"/>
                    <a:pt x="273" y="9132"/>
                  </a:cubicBezTo>
                  <a:cubicBezTo>
                    <a:pt x="312" y="9308"/>
                    <a:pt x="371" y="9484"/>
                    <a:pt x="410" y="9620"/>
                  </a:cubicBezTo>
                  <a:cubicBezTo>
                    <a:pt x="449" y="9659"/>
                    <a:pt x="449" y="9659"/>
                    <a:pt x="449" y="9679"/>
                  </a:cubicBezTo>
                  <a:cubicBezTo>
                    <a:pt x="469" y="9757"/>
                    <a:pt x="488" y="9796"/>
                    <a:pt x="508" y="9874"/>
                  </a:cubicBezTo>
                  <a:cubicBezTo>
                    <a:pt x="508" y="9893"/>
                    <a:pt x="547" y="9913"/>
                    <a:pt x="547" y="9952"/>
                  </a:cubicBezTo>
                  <a:cubicBezTo>
                    <a:pt x="547" y="10010"/>
                    <a:pt x="566" y="10069"/>
                    <a:pt x="586" y="10108"/>
                  </a:cubicBezTo>
                  <a:lnTo>
                    <a:pt x="586" y="10147"/>
                  </a:lnTo>
                  <a:cubicBezTo>
                    <a:pt x="586" y="10167"/>
                    <a:pt x="625" y="10167"/>
                    <a:pt x="625" y="10186"/>
                  </a:cubicBezTo>
                  <a:cubicBezTo>
                    <a:pt x="625" y="10245"/>
                    <a:pt x="644" y="10284"/>
                    <a:pt x="664" y="10342"/>
                  </a:cubicBezTo>
                  <a:cubicBezTo>
                    <a:pt x="664" y="10362"/>
                    <a:pt x="683" y="10381"/>
                    <a:pt x="683" y="10420"/>
                  </a:cubicBezTo>
                  <a:lnTo>
                    <a:pt x="761" y="10557"/>
                  </a:lnTo>
                  <a:cubicBezTo>
                    <a:pt x="761" y="10576"/>
                    <a:pt x="781" y="10615"/>
                    <a:pt x="781" y="10635"/>
                  </a:cubicBezTo>
                  <a:lnTo>
                    <a:pt x="859" y="10771"/>
                  </a:lnTo>
                  <a:cubicBezTo>
                    <a:pt x="859" y="10810"/>
                    <a:pt x="878" y="10810"/>
                    <a:pt x="878" y="10830"/>
                  </a:cubicBezTo>
                  <a:lnTo>
                    <a:pt x="878" y="10849"/>
                  </a:lnTo>
                  <a:cubicBezTo>
                    <a:pt x="917" y="10928"/>
                    <a:pt x="937" y="10967"/>
                    <a:pt x="956" y="11025"/>
                  </a:cubicBezTo>
                  <a:cubicBezTo>
                    <a:pt x="956" y="11025"/>
                    <a:pt x="976" y="11045"/>
                    <a:pt x="976" y="11064"/>
                  </a:cubicBezTo>
                  <a:cubicBezTo>
                    <a:pt x="1034" y="11123"/>
                    <a:pt x="1054" y="11201"/>
                    <a:pt x="1073" y="11240"/>
                  </a:cubicBezTo>
                  <a:lnTo>
                    <a:pt x="1073" y="11259"/>
                  </a:lnTo>
                  <a:lnTo>
                    <a:pt x="1073" y="11298"/>
                  </a:lnTo>
                  <a:cubicBezTo>
                    <a:pt x="1230" y="11552"/>
                    <a:pt x="1405" y="11845"/>
                    <a:pt x="1600" y="12118"/>
                  </a:cubicBezTo>
                  <a:lnTo>
                    <a:pt x="1620" y="12137"/>
                  </a:lnTo>
                  <a:cubicBezTo>
                    <a:pt x="1659" y="12196"/>
                    <a:pt x="1698" y="12274"/>
                    <a:pt x="1737" y="12313"/>
                  </a:cubicBezTo>
                  <a:lnTo>
                    <a:pt x="1756" y="12332"/>
                  </a:lnTo>
                  <a:cubicBezTo>
                    <a:pt x="1815" y="12410"/>
                    <a:pt x="1834" y="12469"/>
                    <a:pt x="1893" y="12508"/>
                  </a:cubicBezTo>
                  <a:cubicBezTo>
                    <a:pt x="1912" y="12508"/>
                    <a:pt x="1912" y="12528"/>
                    <a:pt x="1912" y="12528"/>
                  </a:cubicBezTo>
                  <a:lnTo>
                    <a:pt x="1912" y="12567"/>
                  </a:lnTo>
                  <a:cubicBezTo>
                    <a:pt x="1951" y="12606"/>
                    <a:pt x="1990" y="12664"/>
                    <a:pt x="2029" y="12703"/>
                  </a:cubicBezTo>
                  <a:lnTo>
                    <a:pt x="2049" y="12723"/>
                  </a:lnTo>
                  <a:cubicBezTo>
                    <a:pt x="2088" y="12781"/>
                    <a:pt x="2127" y="12820"/>
                    <a:pt x="2186" y="12879"/>
                  </a:cubicBezTo>
                  <a:lnTo>
                    <a:pt x="2205" y="12898"/>
                  </a:lnTo>
                  <a:cubicBezTo>
                    <a:pt x="2244" y="12976"/>
                    <a:pt x="2303" y="13015"/>
                    <a:pt x="2342" y="13074"/>
                  </a:cubicBezTo>
                  <a:lnTo>
                    <a:pt x="2381" y="13093"/>
                  </a:lnTo>
                  <a:cubicBezTo>
                    <a:pt x="2439" y="13152"/>
                    <a:pt x="2498" y="13210"/>
                    <a:pt x="2537" y="13269"/>
                  </a:cubicBezTo>
                  <a:cubicBezTo>
                    <a:pt x="2790" y="13503"/>
                    <a:pt x="3025" y="13737"/>
                    <a:pt x="3278" y="13952"/>
                  </a:cubicBezTo>
                  <a:cubicBezTo>
                    <a:pt x="3200" y="13445"/>
                    <a:pt x="2966" y="12879"/>
                    <a:pt x="2693" y="12196"/>
                  </a:cubicBezTo>
                  <a:cubicBezTo>
                    <a:pt x="2283" y="11142"/>
                    <a:pt x="2732" y="11103"/>
                    <a:pt x="3181" y="10264"/>
                  </a:cubicBezTo>
                  <a:cubicBezTo>
                    <a:pt x="3278" y="10089"/>
                    <a:pt x="3376" y="9971"/>
                    <a:pt x="3493" y="9893"/>
                  </a:cubicBezTo>
                  <a:cubicBezTo>
                    <a:pt x="2400" y="8372"/>
                    <a:pt x="1737" y="6479"/>
                    <a:pt x="1737" y="4469"/>
                  </a:cubicBezTo>
                  <a:cubicBezTo>
                    <a:pt x="1737" y="2854"/>
                    <a:pt x="2144" y="1356"/>
                    <a:pt x="2862" y="12"/>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432"/>
            <p:cNvSpPr/>
            <p:nvPr/>
          </p:nvSpPr>
          <p:spPr>
            <a:xfrm>
              <a:off x="2044289" y="1917021"/>
              <a:ext cx="733271" cy="1108045"/>
            </a:xfrm>
            <a:custGeom>
              <a:rect b="b" l="l" r="r" t="t"/>
              <a:pathLst>
                <a:path extrusionOk="0" h="11708" w="7748">
                  <a:moveTo>
                    <a:pt x="4781" y="1"/>
                  </a:moveTo>
                  <a:cubicBezTo>
                    <a:pt x="4567" y="625"/>
                    <a:pt x="4157" y="1328"/>
                    <a:pt x="3338" y="1542"/>
                  </a:cubicBezTo>
                  <a:cubicBezTo>
                    <a:pt x="1855" y="1933"/>
                    <a:pt x="1" y="2889"/>
                    <a:pt x="703" y="4040"/>
                  </a:cubicBezTo>
                  <a:cubicBezTo>
                    <a:pt x="946" y="4431"/>
                    <a:pt x="1189" y="4521"/>
                    <a:pt x="1459" y="4521"/>
                  </a:cubicBezTo>
                  <a:cubicBezTo>
                    <a:pt x="1690" y="4521"/>
                    <a:pt x="1941" y="4455"/>
                    <a:pt x="2229" y="4455"/>
                  </a:cubicBezTo>
                  <a:cubicBezTo>
                    <a:pt x="2575" y="4455"/>
                    <a:pt x="2974" y="4551"/>
                    <a:pt x="3455" y="4976"/>
                  </a:cubicBezTo>
                  <a:cubicBezTo>
                    <a:pt x="4781" y="6167"/>
                    <a:pt x="2967" y="6713"/>
                    <a:pt x="4059" y="7767"/>
                  </a:cubicBezTo>
                  <a:cubicBezTo>
                    <a:pt x="4294" y="7989"/>
                    <a:pt x="4501" y="8072"/>
                    <a:pt x="4687" y="8072"/>
                  </a:cubicBezTo>
                  <a:cubicBezTo>
                    <a:pt x="5253" y="8072"/>
                    <a:pt x="5634" y="7304"/>
                    <a:pt x="6044" y="7304"/>
                  </a:cubicBezTo>
                  <a:cubicBezTo>
                    <a:pt x="6129" y="7304"/>
                    <a:pt x="6214" y="7337"/>
                    <a:pt x="6303" y="7415"/>
                  </a:cubicBezTo>
                  <a:cubicBezTo>
                    <a:pt x="6928" y="8020"/>
                    <a:pt x="7084" y="9464"/>
                    <a:pt x="6420" y="11708"/>
                  </a:cubicBezTo>
                  <a:cubicBezTo>
                    <a:pt x="7279" y="10303"/>
                    <a:pt x="7747" y="8645"/>
                    <a:pt x="7747" y="6889"/>
                  </a:cubicBezTo>
                  <a:cubicBezTo>
                    <a:pt x="7747" y="4176"/>
                    <a:pt x="6596" y="1757"/>
                    <a:pt x="47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432"/>
            <p:cNvSpPr/>
            <p:nvPr/>
          </p:nvSpPr>
          <p:spPr>
            <a:xfrm>
              <a:off x="1663941" y="2486358"/>
              <a:ext cx="688885" cy="731094"/>
            </a:xfrm>
            <a:custGeom>
              <a:rect b="b" l="l" r="r" t="t"/>
              <a:pathLst>
                <a:path extrusionOk="0" h="7725" w="7279">
                  <a:moveTo>
                    <a:pt x="4341" y="1"/>
                  </a:moveTo>
                  <a:cubicBezTo>
                    <a:pt x="4027" y="1"/>
                    <a:pt x="3675" y="188"/>
                    <a:pt x="3298" y="580"/>
                  </a:cubicBezTo>
                  <a:cubicBezTo>
                    <a:pt x="2303" y="1594"/>
                    <a:pt x="1913" y="599"/>
                    <a:pt x="1054" y="1887"/>
                  </a:cubicBezTo>
                  <a:cubicBezTo>
                    <a:pt x="215" y="3175"/>
                    <a:pt x="1" y="3546"/>
                    <a:pt x="1054" y="4033"/>
                  </a:cubicBezTo>
                  <a:cubicBezTo>
                    <a:pt x="2108" y="4521"/>
                    <a:pt x="3493" y="4424"/>
                    <a:pt x="3142" y="5711"/>
                  </a:cubicBezTo>
                  <a:cubicBezTo>
                    <a:pt x="2899" y="6671"/>
                    <a:pt x="2781" y="7724"/>
                    <a:pt x="3306" y="7724"/>
                  </a:cubicBezTo>
                  <a:cubicBezTo>
                    <a:pt x="3497" y="7724"/>
                    <a:pt x="3772" y="7585"/>
                    <a:pt x="4157" y="7253"/>
                  </a:cubicBezTo>
                  <a:cubicBezTo>
                    <a:pt x="5581" y="6004"/>
                    <a:pt x="7278" y="5672"/>
                    <a:pt x="6635" y="3838"/>
                  </a:cubicBezTo>
                  <a:cubicBezTo>
                    <a:pt x="5971" y="2024"/>
                    <a:pt x="5542" y="1438"/>
                    <a:pt x="5542" y="1438"/>
                  </a:cubicBezTo>
                  <a:cubicBezTo>
                    <a:pt x="5275" y="505"/>
                    <a:pt x="4858" y="1"/>
                    <a:pt x="43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432"/>
            <p:cNvSpPr/>
            <p:nvPr/>
          </p:nvSpPr>
          <p:spPr>
            <a:xfrm>
              <a:off x="2209810" y="3011310"/>
              <a:ext cx="259219" cy="258556"/>
            </a:xfrm>
            <a:custGeom>
              <a:rect b="b" l="l" r="r" t="t"/>
              <a:pathLst>
                <a:path extrusionOk="0" h="2732" w="2739">
                  <a:moveTo>
                    <a:pt x="2476" y="0"/>
                  </a:moveTo>
                  <a:cubicBezTo>
                    <a:pt x="2278" y="0"/>
                    <a:pt x="1972" y="237"/>
                    <a:pt x="1784" y="613"/>
                  </a:cubicBezTo>
                  <a:cubicBezTo>
                    <a:pt x="1452" y="1316"/>
                    <a:pt x="964" y="1706"/>
                    <a:pt x="964" y="1706"/>
                  </a:cubicBezTo>
                  <a:cubicBezTo>
                    <a:pt x="332" y="2193"/>
                    <a:pt x="1" y="2731"/>
                    <a:pt x="512" y="2731"/>
                  </a:cubicBezTo>
                  <a:cubicBezTo>
                    <a:pt x="553" y="2731"/>
                    <a:pt x="600" y="2728"/>
                    <a:pt x="652" y="2720"/>
                  </a:cubicBezTo>
                  <a:cubicBezTo>
                    <a:pt x="1374" y="2584"/>
                    <a:pt x="2310" y="1491"/>
                    <a:pt x="2603" y="594"/>
                  </a:cubicBezTo>
                  <a:cubicBezTo>
                    <a:pt x="2739" y="177"/>
                    <a:pt x="2648"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432"/>
            <p:cNvSpPr/>
            <p:nvPr/>
          </p:nvSpPr>
          <p:spPr>
            <a:xfrm>
              <a:off x="1628830" y="1682511"/>
              <a:ext cx="543044" cy="191362"/>
            </a:xfrm>
            <a:custGeom>
              <a:rect b="b" l="l" r="r" t="t"/>
              <a:pathLst>
                <a:path extrusionOk="0" h="2022" w="5738">
                  <a:moveTo>
                    <a:pt x="2693" y="1"/>
                  </a:moveTo>
                  <a:cubicBezTo>
                    <a:pt x="1757" y="1"/>
                    <a:pt x="859" y="137"/>
                    <a:pt x="1" y="391"/>
                  </a:cubicBezTo>
                  <a:cubicBezTo>
                    <a:pt x="196" y="567"/>
                    <a:pt x="450" y="703"/>
                    <a:pt x="664" y="820"/>
                  </a:cubicBezTo>
                  <a:cubicBezTo>
                    <a:pt x="1351" y="1190"/>
                    <a:pt x="1020" y="2022"/>
                    <a:pt x="1682" y="2022"/>
                  </a:cubicBezTo>
                  <a:cubicBezTo>
                    <a:pt x="1753" y="2022"/>
                    <a:pt x="1836" y="2012"/>
                    <a:pt x="1933" y="1991"/>
                  </a:cubicBezTo>
                  <a:cubicBezTo>
                    <a:pt x="2624" y="1842"/>
                    <a:pt x="2816" y="1711"/>
                    <a:pt x="3204" y="1711"/>
                  </a:cubicBezTo>
                  <a:cubicBezTo>
                    <a:pt x="3373" y="1711"/>
                    <a:pt x="3580" y="1737"/>
                    <a:pt x="3884" y="1796"/>
                  </a:cubicBezTo>
                  <a:cubicBezTo>
                    <a:pt x="3993" y="1817"/>
                    <a:pt x="4094" y="1826"/>
                    <a:pt x="4188" y="1826"/>
                  </a:cubicBezTo>
                  <a:cubicBezTo>
                    <a:pt x="4979" y="1826"/>
                    <a:pt x="5249" y="1134"/>
                    <a:pt x="5737" y="489"/>
                  </a:cubicBezTo>
                  <a:cubicBezTo>
                    <a:pt x="4781" y="176"/>
                    <a:pt x="3767" y="1"/>
                    <a:pt x="2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432"/>
            <p:cNvSpPr/>
            <p:nvPr/>
          </p:nvSpPr>
          <p:spPr>
            <a:xfrm>
              <a:off x="1571575" y="3269859"/>
              <a:ext cx="358402" cy="189185"/>
            </a:xfrm>
            <a:custGeom>
              <a:rect b="b" l="l" r="r" t="t"/>
              <a:pathLst>
                <a:path extrusionOk="0" h="1999" w="3787">
                  <a:moveTo>
                    <a:pt x="2394" y="0"/>
                  </a:moveTo>
                  <a:cubicBezTo>
                    <a:pt x="2150" y="0"/>
                    <a:pt x="1928" y="202"/>
                    <a:pt x="1757" y="535"/>
                  </a:cubicBezTo>
                  <a:cubicBezTo>
                    <a:pt x="1573" y="884"/>
                    <a:pt x="1415" y="982"/>
                    <a:pt x="1249" y="982"/>
                  </a:cubicBezTo>
                  <a:cubicBezTo>
                    <a:pt x="1062" y="982"/>
                    <a:pt x="864" y="858"/>
                    <a:pt x="606" y="827"/>
                  </a:cubicBezTo>
                  <a:cubicBezTo>
                    <a:pt x="598" y="827"/>
                    <a:pt x="590" y="827"/>
                    <a:pt x="582" y="827"/>
                  </a:cubicBezTo>
                  <a:cubicBezTo>
                    <a:pt x="341" y="827"/>
                    <a:pt x="171" y="1110"/>
                    <a:pt x="1" y="1393"/>
                  </a:cubicBezTo>
                  <a:cubicBezTo>
                    <a:pt x="1055" y="1784"/>
                    <a:pt x="2167" y="1998"/>
                    <a:pt x="3377" y="1998"/>
                  </a:cubicBezTo>
                  <a:lnTo>
                    <a:pt x="3786" y="1998"/>
                  </a:lnTo>
                  <a:cubicBezTo>
                    <a:pt x="3669" y="1842"/>
                    <a:pt x="3533" y="1569"/>
                    <a:pt x="3377" y="1159"/>
                  </a:cubicBezTo>
                  <a:cubicBezTo>
                    <a:pt x="3058" y="335"/>
                    <a:pt x="2709" y="0"/>
                    <a:pt x="2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432"/>
          <p:cNvGrpSpPr/>
          <p:nvPr/>
        </p:nvGrpSpPr>
        <p:grpSpPr>
          <a:xfrm rot="-5400000">
            <a:off x="7708813" y="2050871"/>
            <a:ext cx="1541785" cy="1148432"/>
            <a:chOff x="196150" y="293700"/>
            <a:chExt cx="673975" cy="502025"/>
          </a:xfrm>
        </p:grpSpPr>
        <p:sp>
          <p:nvSpPr>
            <p:cNvPr id="12712" name="Google Shape;12712;p432"/>
            <p:cNvSpPr/>
            <p:nvPr/>
          </p:nvSpPr>
          <p:spPr>
            <a:xfrm>
              <a:off x="212350" y="316275"/>
              <a:ext cx="507625" cy="424000"/>
            </a:xfrm>
            <a:custGeom>
              <a:rect b="b" l="l" r="r" t="t"/>
              <a:pathLst>
                <a:path extrusionOk="0" h="16960" w="20305">
                  <a:moveTo>
                    <a:pt x="12908" y="0"/>
                  </a:moveTo>
                  <a:cubicBezTo>
                    <a:pt x="12602" y="0"/>
                    <a:pt x="12292" y="33"/>
                    <a:pt x="11983" y="60"/>
                  </a:cubicBezTo>
                  <a:cubicBezTo>
                    <a:pt x="10344" y="227"/>
                    <a:pt x="8646" y="404"/>
                    <a:pt x="7095" y="1189"/>
                  </a:cubicBezTo>
                  <a:cubicBezTo>
                    <a:pt x="6732" y="1375"/>
                    <a:pt x="6389" y="1581"/>
                    <a:pt x="6026" y="1699"/>
                  </a:cubicBezTo>
                  <a:cubicBezTo>
                    <a:pt x="5780" y="1787"/>
                    <a:pt x="5525" y="1837"/>
                    <a:pt x="5260" y="1935"/>
                  </a:cubicBezTo>
                  <a:cubicBezTo>
                    <a:pt x="5005" y="2033"/>
                    <a:pt x="4770" y="2190"/>
                    <a:pt x="4544" y="2357"/>
                  </a:cubicBezTo>
                  <a:cubicBezTo>
                    <a:pt x="3464" y="3073"/>
                    <a:pt x="2365" y="3789"/>
                    <a:pt x="1325" y="4575"/>
                  </a:cubicBezTo>
                  <a:cubicBezTo>
                    <a:pt x="844" y="4938"/>
                    <a:pt x="442" y="5428"/>
                    <a:pt x="226" y="5958"/>
                  </a:cubicBezTo>
                  <a:cubicBezTo>
                    <a:pt x="0" y="6478"/>
                    <a:pt x="304" y="6626"/>
                    <a:pt x="344" y="7087"/>
                  </a:cubicBezTo>
                  <a:cubicBezTo>
                    <a:pt x="354" y="7273"/>
                    <a:pt x="246" y="7470"/>
                    <a:pt x="295" y="7636"/>
                  </a:cubicBezTo>
                  <a:cubicBezTo>
                    <a:pt x="324" y="7725"/>
                    <a:pt x="373" y="7803"/>
                    <a:pt x="403" y="7882"/>
                  </a:cubicBezTo>
                  <a:cubicBezTo>
                    <a:pt x="491" y="8127"/>
                    <a:pt x="334" y="8461"/>
                    <a:pt x="422" y="8706"/>
                  </a:cubicBezTo>
                  <a:cubicBezTo>
                    <a:pt x="556" y="9069"/>
                    <a:pt x="989" y="9215"/>
                    <a:pt x="1422" y="9215"/>
                  </a:cubicBezTo>
                  <a:cubicBezTo>
                    <a:pt x="1622" y="9215"/>
                    <a:pt x="1822" y="9184"/>
                    <a:pt x="1992" y="9128"/>
                  </a:cubicBezTo>
                  <a:cubicBezTo>
                    <a:pt x="2355" y="9000"/>
                    <a:pt x="2699" y="8794"/>
                    <a:pt x="3033" y="8588"/>
                  </a:cubicBezTo>
                  <a:cubicBezTo>
                    <a:pt x="3268" y="8441"/>
                    <a:pt x="3514" y="8294"/>
                    <a:pt x="3720" y="8107"/>
                  </a:cubicBezTo>
                  <a:cubicBezTo>
                    <a:pt x="4083" y="7754"/>
                    <a:pt x="4299" y="7283"/>
                    <a:pt x="4603" y="6881"/>
                  </a:cubicBezTo>
                  <a:cubicBezTo>
                    <a:pt x="4956" y="6429"/>
                    <a:pt x="5457" y="6056"/>
                    <a:pt x="5996" y="5860"/>
                  </a:cubicBezTo>
                  <a:cubicBezTo>
                    <a:pt x="6320" y="5742"/>
                    <a:pt x="6664" y="5693"/>
                    <a:pt x="6978" y="5556"/>
                  </a:cubicBezTo>
                  <a:cubicBezTo>
                    <a:pt x="7704" y="5262"/>
                    <a:pt x="8303" y="4624"/>
                    <a:pt x="9039" y="4427"/>
                  </a:cubicBezTo>
                  <a:cubicBezTo>
                    <a:pt x="9239" y="4372"/>
                    <a:pt x="9438" y="4350"/>
                    <a:pt x="9633" y="4350"/>
                  </a:cubicBezTo>
                  <a:cubicBezTo>
                    <a:pt x="9888" y="4350"/>
                    <a:pt x="10139" y="4387"/>
                    <a:pt x="10383" y="4437"/>
                  </a:cubicBezTo>
                  <a:cubicBezTo>
                    <a:pt x="10991" y="4545"/>
                    <a:pt x="11580" y="4683"/>
                    <a:pt x="12159" y="4859"/>
                  </a:cubicBezTo>
                  <a:cubicBezTo>
                    <a:pt x="12503" y="4957"/>
                    <a:pt x="12846" y="5085"/>
                    <a:pt x="13043" y="5350"/>
                  </a:cubicBezTo>
                  <a:cubicBezTo>
                    <a:pt x="13209" y="5566"/>
                    <a:pt x="13258" y="5870"/>
                    <a:pt x="13337" y="6155"/>
                  </a:cubicBezTo>
                  <a:cubicBezTo>
                    <a:pt x="13494" y="6734"/>
                    <a:pt x="13788" y="7244"/>
                    <a:pt x="14014" y="7784"/>
                  </a:cubicBezTo>
                  <a:cubicBezTo>
                    <a:pt x="14240" y="8323"/>
                    <a:pt x="14407" y="8932"/>
                    <a:pt x="14289" y="9570"/>
                  </a:cubicBezTo>
                  <a:cubicBezTo>
                    <a:pt x="14259" y="9746"/>
                    <a:pt x="14191" y="9943"/>
                    <a:pt x="14073" y="10109"/>
                  </a:cubicBezTo>
                  <a:cubicBezTo>
                    <a:pt x="13965" y="10237"/>
                    <a:pt x="13818" y="10355"/>
                    <a:pt x="13680" y="10463"/>
                  </a:cubicBezTo>
                  <a:cubicBezTo>
                    <a:pt x="13278" y="10777"/>
                    <a:pt x="12895" y="11120"/>
                    <a:pt x="12454" y="11415"/>
                  </a:cubicBezTo>
                  <a:cubicBezTo>
                    <a:pt x="12022" y="11699"/>
                    <a:pt x="11531" y="11925"/>
                    <a:pt x="11050" y="11935"/>
                  </a:cubicBezTo>
                  <a:cubicBezTo>
                    <a:pt x="10825" y="11935"/>
                    <a:pt x="10599" y="11896"/>
                    <a:pt x="10383" y="11846"/>
                  </a:cubicBezTo>
                  <a:cubicBezTo>
                    <a:pt x="9824" y="11729"/>
                    <a:pt x="9274" y="11591"/>
                    <a:pt x="8823" y="11307"/>
                  </a:cubicBezTo>
                  <a:cubicBezTo>
                    <a:pt x="8371" y="11022"/>
                    <a:pt x="8008" y="10571"/>
                    <a:pt x="7979" y="10021"/>
                  </a:cubicBezTo>
                  <a:cubicBezTo>
                    <a:pt x="7959" y="9923"/>
                    <a:pt x="7979" y="9815"/>
                    <a:pt x="8028" y="9697"/>
                  </a:cubicBezTo>
                  <a:cubicBezTo>
                    <a:pt x="8077" y="9589"/>
                    <a:pt x="8185" y="9501"/>
                    <a:pt x="8283" y="9422"/>
                  </a:cubicBezTo>
                  <a:cubicBezTo>
                    <a:pt x="8479" y="9246"/>
                    <a:pt x="8685" y="9079"/>
                    <a:pt x="8882" y="8902"/>
                  </a:cubicBezTo>
                  <a:cubicBezTo>
                    <a:pt x="9066" y="8745"/>
                    <a:pt x="9357" y="8584"/>
                    <a:pt x="9551" y="8584"/>
                  </a:cubicBezTo>
                  <a:cubicBezTo>
                    <a:pt x="9707" y="8584"/>
                    <a:pt x="9800" y="8688"/>
                    <a:pt x="9726" y="8981"/>
                  </a:cubicBezTo>
                  <a:cubicBezTo>
                    <a:pt x="9696" y="9099"/>
                    <a:pt x="9647" y="9236"/>
                    <a:pt x="9667" y="9354"/>
                  </a:cubicBezTo>
                  <a:cubicBezTo>
                    <a:pt x="9676" y="9452"/>
                    <a:pt x="9745" y="9540"/>
                    <a:pt x="9775" y="9629"/>
                  </a:cubicBezTo>
                  <a:cubicBezTo>
                    <a:pt x="9892" y="9894"/>
                    <a:pt x="9863" y="10276"/>
                    <a:pt x="10118" y="10433"/>
                  </a:cubicBezTo>
                  <a:cubicBezTo>
                    <a:pt x="10206" y="10482"/>
                    <a:pt x="10305" y="10512"/>
                    <a:pt x="10403" y="10512"/>
                  </a:cubicBezTo>
                  <a:cubicBezTo>
                    <a:pt x="10453" y="10516"/>
                    <a:pt x="10503" y="10518"/>
                    <a:pt x="10554" y="10518"/>
                  </a:cubicBezTo>
                  <a:cubicBezTo>
                    <a:pt x="11067" y="10518"/>
                    <a:pt x="11632" y="10299"/>
                    <a:pt x="12051" y="9933"/>
                  </a:cubicBezTo>
                  <a:cubicBezTo>
                    <a:pt x="12199" y="9815"/>
                    <a:pt x="12316" y="9668"/>
                    <a:pt x="12375" y="9491"/>
                  </a:cubicBezTo>
                  <a:cubicBezTo>
                    <a:pt x="12444" y="9344"/>
                    <a:pt x="12454" y="9197"/>
                    <a:pt x="12464" y="9050"/>
                  </a:cubicBezTo>
                  <a:cubicBezTo>
                    <a:pt x="12503" y="8461"/>
                    <a:pt x="12552" y="7882"/>
                    <a:pt x="12591" y="7293"/>
                  </a:cubicBezTo>
                  <a:cubicBezTo>
                    <a:pt x="12601" y="7126"/>
                    <a:pt x="12611" y="6940"/>
                    <a:pt x="12562" y="6792"/>
                  </a:cubicBezTo>
                  <a:cubicBezTo>
                    <a:pt x="12513" y="6635"/>
                    <a:pt x="12405" y="6508"/>
                    <a:pt x="12277" y="6400"/>
                  </a:cubicBezTo>
                  <a:cubicBezTo>
                    <a:pt x="12032" y="6155"/>
                    <a:pt x="11737" y="5958"/>
                    <a:pt x="11384" y="5860"/>
                  </a:cubicBezTo>
                  <a:cubicBezTo>
                    <a:pt x="11198" y="5811"/>
                    <a:pt x="11001" y="5801"/>
                    <a:pt x="10825" y="5762"/>
                  </a:cubicBezTo>
                  <a:cubicBezTo>
                    <a:pt x="10462" y="5703"/>
                    <a:pt x="10118" y="5576"/>
                    <a:pt x="9765" y="5526"/>
                  </a:cubicBezTo>
                  <a:cubicBezTo>
                    <a:pt x="9637" y="5509"/>
                    <a:pt x="9513" y="5501"/>
                    <a:pt x="9390" y="5501"/>
                  </a:cubicBezTo>
                  <a:cubicBezTo>
                    <a:pt x="8755" y="5501"/>
                    <a:pt x="8170" y="5720"/>
                    <a:pt x="7537" y="6007"/>
                  </a:cubicBezTo>
                  <a:cubicBezTo>
                    <a:pt x="6723" y="6380"/>
                    <a:pt x="5977" y="6694"/>
                    <a:pt x="5280" y="7283"/>
                  </a:cubicBezTo>
                  <a:cubicBezTo>
                    <a:pt x="4907" y="7587"/>
                    <a:pt x="4613" y="7931"/>
                    <a:pt x="4318" y="8294"/>
                  </a:cubicBezTo>
                  <a:cubicBezTo>
                    <a:pt x="4083" y="8569"/>
                    <a:pt x="3818" y="8814"/>
                    <a:pt x="3729" y="9158"/>
                  </a:cubicBezTo>
                  <a:cubicBezTo>
                    <a:pt x="3690" y="9344"/>
                    <a:pt x="3690" y="9530"/>
                    <a:pt x="3680" y="9717"/>
                  </a:cubicBezTo>
                  <a:cubicBezTo>
                    <a:pt x="3661" y="10031"/>
                    <a:pt x="3563" y="10335"/>
                    <a:pt x="3484" y="10659"/>
                  </a:cubicBezTo>
                  <a:cubicBezTo>
                    <a:pt x="3082" y="12386"/>
                    <a:pt x="3641" y="14123"/>
                    <a:pt x="4858" y="15183"/>
                  </a:cubicBezTo>
                  <a:cubicBezTo>
                    <a:pt x="5113" y="15409"/>
                    <a:pt x="5398" y="15605"/>
                    <a:pt x="5722" y="15762"/>
                  </a:cubicBezTo>
                  <a:cubicBezTo>
                    <a:pt x="6281" y="16047"/>
                    <a:pt x="6909" y="16213"/>
                    <a:pt x="7498" y="16449"/>
                  </a:cubicBezTo>
                  <a:cubicBezTo>
                    <a:pt x="7930" y="16606"/>
                    <a:pt x="8332" y="16822"/>
                    <a:pt x="8793" y="16900"/>
                  </a:cubicBezTo>
                  <a:cubicBezTo>
                    <a:pt x="9013" y="16942"/>
                    <a:pt x="9240" y="16959"/>
                    <a:pt x="9470" y="16959"/>
                  </a:cubicBezTo>
                  <a:cubicBezTo>
                    <a:pt x="10064" y="16959"/>
                    <a:pt x="10685" y="16844"/>
                    <a:pt x="11286" y="16724"/>
                  </a:cubicBezTo>
                  <a:cubicBezTo>
                    <a:pt x="11816" y="16606"/>
                    <a:pt x="12346" y="16508"/>
                    <a:pt x="12856" y="16312"/>
                  </a:cubicBezTo>
                  <a:cubicBezTo>
                    <a:pt x="13474" y="16086"/>
                    <a:pt x="14043" y="15742"/>
                    <a:pt x="14662" y="15477"/>
                  </a:cubicBezTo>
                  <a:cubicBezTo>
                    <a:pt x="15663" y="15065"/>
                    <a:pt x="16791" y="14889"/>
                    <a:pt x="17616" y="14153"/>
                  </a:cubicBezTo>
                  <a:cubicBezTo>
                    <a:pt x="17910" y="13897"/>
                    <a:pt x="18136" y="13574"/>
                    <a:pt x="18352" y="13260"/>
                  </a:cubicBezTo>
                  <a:cubicBezTo>
                    <a:pt x="18783" y="12632"/>
                    <a:pt x="19147" y="11974"/>
                    <a:pt x="19470" y="11307"/>
                  </a:cubicBezTo>
                  <a:cubicBezTo>
                    <a:pt x="19951" y="10316"/>
                    <a:pt x="20305" y="9256"/>
                    <a:pt x="20295" y="8245"/>
                  </a:cubicBezTo>
                  <a:cubicBezTo>
                    <a:pt x="20295" y="7411"/>
                    <a:pt x="20059" y="6635"/>
                    <a:pt x="19824" y="5870"/>
                  </a:cubicBezTo>
                  <a:cubicBezTo>
                    <a:pt x="19667" y="5360"/>
                    <a:pt x="19510" y="4840"/>
                    <a:pt x="19362" y="4329"/>
                  </a:cubicBezTo>
                  <a:cubicBezTo>
                    <a:pt x="19284" y="4084"/>
                    <a:pt x="19215" y="3839"/>
                    <a:pt x="19078" y="3613"/>
                  </a:cubicBezTo>
                  <a:cubicBezTo>
                    <a:pt x="18734" y="3024"/>
                    <a:pt x="18057" y="2720"/>
                    <a:pt x="17518" y="2288"/>
                  </a:cubicBezTo>
                  <a:cubicBezTo>
                    <a:pt x="16988" y="1886"/>
                    <a:pt x="16575" y="1375"/>
                    <a:pt x="16026" y="1002"/>
                  </a:cubicBezTo>
                  <a:cubicBezTo>
                    <a:pt x="15516" y="669"/>
                    <a:pt x="14917" y="472"/>
                    <a:pt x="14328" y="276"/>
                  </a:cubicBezTo>
                  <a:cubicBezTo>
                    <a:pt x="13994" y="168"/>
                    <a:pt x="13671" y="60"/>
                    <a:pt x="13298" y="21"/>
                  </a:cubicBezTo>
                  <a:cubicBezTo>
                    <a:pt x="13168" y="6"/>
                    <a:pt x="13038" y="0"/>
                    <a:pt x="12908"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432"/>
            <p:cNvSpPr/>
            <p:nvPr/>
          </p:nvSpPr>
          <p:spPr>
            <a:xfrm>
              <a:off x="454250" y="698100"/>
              <a:ext cx="217650" cy="97625"/>
            </a:xfrm>
            <a:custGeom>
              <a:rect b="b" l="l" r="r" t="t"/>
              <a:pathLst>
                <a:path extrusionOk="0" h="3905" w="8706">
                  <a:moveTo>
                    <a:pt x="8297" y="0"/>
                  </a:moveTo>
                  <a:cubicBezTo>
                    <a:pt x="7884" y="0"/>
                    <a:pt x="7379" y="211"/>
                    <a:pt x="7056" y="254"/>
                  </a:cubicBezTo>
                  <a:cubicBezTo>
                    <a:pt x="6615" y="312"/>
                    <a:pt x="6212" y="283"/>
                    <a:pt x="5810" y="479"/>
                  </a:cubicBezTo>
                  <a:cubicBezTo>
                    <a:pt x="5437" y="646"/>
                    <a:pt x="5123" y="960"/>
                    <a:pt x="4750" y="1205"/>
                  </a:cubicBezTo>
                  <a:cubicBezTo>
                    <a:pt x="3975" y="1716"/>
                    <a:pt x="3033" y="1941"/>
                    <a:pt x="2101" y="1951"/>
                  </a:cubicBezTo>
                  <a:cubicBezTo>
                    <a:pt x="1492" y="1961"/>
                    <a:pt x="776" y="1941"/>
                    <a:pt x="383" y="2403"/>
                  </a:cubicBezTo>
                  <a:cubicBezTo>
                    <a:pt x="0" y="2874"/>
                    <a:pt x="246" y="3688"/>
                    <a:pt x="825" y="3865"/>
                  </a:cubicBezTo>
                  <a:cubicBezTo>
                    <a:pt x="921" y="3892"/>
                    <a:pt x="1019" y="3904"/>
                    <a:pt x="1117" y="3904"/>
                  </a:cubicBezTo>
                  <a:cubicBezTo>
                    <a:pt x="1372" y="3904"/>
                    <a:pt x="1629" y="3824"/>
                    <a:pt x="1855" y="3718"/>
                  </a:cubicBezTo>
                  <a:cubicBezTo>
                    <a:pt x="2179" y="3571"/>
                    <a:pt x="2483" y="3364"/>
                    <a:pt x="2817" y="3247"/>
                  </a:cubicBezTo>
                  <a:cubicBezTo>
                    <a:pt x="3084" y="3160"/>
                    <a:pt x="3363" y="3134"/>
                    <a:pt x="3648" y="3134"/>
                  </a:cubicBezTo>
                  <a:cubicBezTo>
                    <a:pt x="4094" y="3134"/>
                    <a:pt x="4552" y="3198"/>
                    <a:pt x="4995" y="3198"/>
                  </a:cubicBezTo>
                  <a:cubicBezTo>
                    <a:pt x="5332" y="3198"/>
                    <a:pt x="5660" y="3161"/>
                    <a:pt x="5967" y="3031"/>
                  </a:cubicBezTo>
                  <a:cubicBezTo>
                    <a:pt x="6311" y="2884"/>
                    <a:pt x="6595" y="2619"/>
                    <a:pt x="6850" y="2354"/>
                  </a:cubicBezTo>
                  <a:cubicBezTo>
                    <a:pt x="7243" y="1922"/>
                    <a:pt x="7527" y="1461"/>
                    <a:pt x="7783" y="940"/>
                  </a:cubicBezTo>
                  <a:cubicBezTo>
                    <a:pt x="7920" y="685"/>
                    <a:pt x="8018" y="479"/>
                    <a:pt x="8263" y="332"/>
                  </a:cubicBezTo>
                  <a:cubicBezTo>
                    <a:pt x="8401" y="244"/>
                    <a:pt x="8587" y="234"/>
                    <a:pt x="8705" y="106"/>
                  </a:cubicBezTo>
                  <a:cubicBezTo>
                    <a:pt x="8591" y="29"/>
                    <a:pt x="8450" y="0"/>
                    <a:pt x="829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432"/>
            <p:cNvSpPr/>
            <p:nvPr/>
          </p:nvSpPr>
          <p:spPr>
            <a:xfrm>
              <a:off x="196150" y="576650"/>
              <a:ext cx="81225" cy="118325"/>
            </a:xfrm>
            <a:custGeom>
              <a:rect b="b" l="l" r="r" t="t"/>
              <a:pathLst>
                <a:path extrusionOk="0" h="4733" w="3249">
                  <a:moveTo>
                    <a:pt x="912" y="1"/>
                  </a:moveTo>
                  <a:cubicBezTo>
                    <a:pt x="850" y="1"/>
                    <a:pt x="786" y="12"/>
                    <a:pt x="717" y="38"/>
                  </a:cubicBezTo>
                  <a:cubicBezTo>
                    <a:pt x="472" y="126"/>
                    <a:pt x="1" y="617"/>
                    <a:pt x="20" y="882"/>
                  </a:cubicBezTo>
                  <a:cubicBezTo>
                    <a:pt x="20" y="970"/>
                    <a:pt x="79" y="1039"/>
                    <a:pt x="148" y="1108"/>
                  </a:cubicBezTo>
                  <a:cubicBezTo>
                    <a:pt x="315" y="1304"/>
                    <a:pt x="501" y="1510"/>
                    <a:pt x="678" y="1706"/>
                  </a:cubicBezTo>
                  <a:cubicBezTo>
                    <a:pt x="795" y="1824"/>
                    <a:pt x="903" y="1971"/>
                    <a:pt x="923" y="2148"/>
                  </a:cubicBezTo>
                  <a:cubicBezTo>
                    <a:pt x="933" y="2364"/>
                    <a:pt x="756" y="2550"/>
                    <a:pt x="707" y="2756"/>
                  </a:cubicBezTo>
                  <a:cubicBezTo>
                    <a:pt x="638" y="3080"/>
                    <a:pt x="874" y="3375"/>
                    <a:pt x="1090" y="3620"/>
                  </a:cubicBezTo>
                  <a:cubicBezTo>
                    <a:pt x="1522" y="4071"/>
                    <a:pt x="2003" y="4503"/>
                    <a:pt x="2601" y="4690"/>
                  </a:cubicBezTo>
                  <a:cubicBezTo>
                    <a:pt x="2677" y="4716"/>
                    <a:pt x="2759" y="4733"/>
                    <a:pt x="2839" y="4733"/>
                  </a:cubicBezTo>
                  <a:cubicBezTo>
                    <a:pt x="2934" y="4733"/>
                    <a:pt x="3027" y="4709"/>
                    <a:pt x="3102" y="4650"/>
                  </a:cubicBezTo>
                  <a:cubicBezTo>
                    <a:pt x="3229" y="4542"/>
                    <a:pt x="3249" y="4356"/>
                    <a:pt x="3200" y="4199"/>
                  </a:cubicBezTo>
                  <a:cubicBezTo>
                    <a:pt x="3151" y="4032"/>
                    <a:pt x="3053" y="3904"/>
                    <a:pt x="2984" y="3757"/>
                  </a:cubicBezTo>
                  <a:cubicBezTo>
                    <a:pt x="2739" y="3276"/>
                    <a:pt x="2758" y="2707"/>
                    <a:pt x="2640" y="2187"/>
                  </a:cubicBezTo>
                  <a:cubicBezTo>
                    <a:pt x="2464" y="1422"/>
                    <a:pt x="1983" y="695"/>
                    <a:pt x="1384" y="224"/>
                  </a:cubicBezTo>
                  <a:cubicBezTo>
                    <a:pt x="1232" y="94"/>
                    <a:pt x="1085" y="1"/>
                    <a:pt x="912" y="1"/>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432"/>
            <p:cNvSpPr/>
            <p:nvPr/>
          </p:nvSpPr>
          <p:spPr>
            <a:xfrm>
              <a:off x="733700" y="393500"/>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7" y="1986"/>
                  </a:cubicBezTo>
                  <a:cubicBezTo>
                    <a:pt x="196" y="2114"/>
                    <a:pt x="295" y="2222"/>
                    <a:pt x="383" y="2330"/>
                  </a:cubicBezTo>
                  <a:cubicBezTo>
                    <a:pt x="883" y="2918"/>
                    <a:pt x="1413" y="3468"/>
                    <a:pt x="1963" y="3998"/>
                  </a:cubicBezTo>
                  <a:cubicBezTo>
                    <a:pt x="2071" y="4096"/>
                    <a:pt x="2179" y="4194"/>
                    <a:pt x="2326" y="4224"/>
                  </a:cubicBezTo>
                  <a:cubicBezTo>
                    <a:pt x="2339" y="4225"/>
                    <a:pt x="2353" y="4225"/>
                    <a:pt x="2366" y="4225"/>
                  </a:cubicBezTo>
                  <a:cubicBezTo>
                    <a:pt x="2555" y="4225"/>
                    <a:pt x="2720" y="4099"/>
                    <a:pt x="2885" y="3998"/>
                  </a:cubicBezTo>
                  <a:cubicBezTo>
                    <a:pt x="3190" y="3811"/>
                    <a:pt x="3543" y="3703"/>
                    <a:pt x="3896" y="3694"/>
                  </a:cubicBezTo>
                  <a:cubicBezTo>
                    <a:pt x="3933" y="3693"/>
                    <a:pt x="3971" y="3693"/>
                    <a:pt x="4009" y="3693"/>
                  </a:cubicBezTo>
                  <a:cubicBezTo>
                    <a:pt x="4072" y="3693"/>
                    <a:pt x="4136" y="3693"/>
                    <a:pt x="4200" y="3693"/>
                  </a:cubicBezTo>
                  <a:cubicBezTo>
                    <a:pt x="4550" y="3693"/>
                    <a:pt x="4902" y="3672"/>
                    <a:pt x="5084" y="3399"/>
                  </a:cubicBezTo>
                  <a:cubicBezTo>
                    <a:pt x="5201" y="3223"/>
                    <a:pt x="5192" y="2977"/>
                    <a:pt x="5152" y="2771"/>
                  </a:cubicBezTo>
                  <a:cubicBezTo>
                    <a:pt x="5064" y="2231"/>
                    <a:pt x="4868" y="1692"/>
                    <a:pt x="4524" y="1279"/>
                  </a:cubicBezTo>
                  <a:cubicBezTo>
                    <a:pt x="3975" y="612"/>
                    <a:pt x="3121" y="318"/>
                    <a:pt x="2297" y="151"/>
                  </a:cubicBezTo>
                  <a:cubicBezTo>
                    <a:pt x="2072" y="98"/>
                    <a:pt x="1796" y="0"/>
                    <a:pt x="154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432"/>
            <p:cNvSpPr/>
            <p:nvPr/>
          </p:nvSpPr>
          <p:spPr>
            <a:xfrm>
              <a:off x="743250" y="513775"/>
              <a:ext cx="51550" cy="57700"/>
            </a:xfrm>
            <a:custGeom>
              <a:rect b="b" l="l" r="r" t="t"/>
              <a:pathLst>
                <a:path extrusionOk="0" h="2308" w="2062">
                  <a:moveTo>
                    <a:pt x="606" y="0"/>
                  </a:moveTo>
                  <a:cubicBezTo>
                    <a:pt x="282" y="0"/>
                    <a:pt x="58" y="333"/>
                    <a:pt x="20" y="728"/>
                  </a:cubicBezTo>
                  <a:cubicBezTo>
                    <a:pt x="11" y="885"/>
                    <a:pt x="1" y="1032"/>
                    <a:pt x="20" y="1179"/>
                  </a:cubicBezTo>
                  <a:cubicBezTo>
                    <a:pt x="99" y="1640"/>
                    <a:pt x="501" y="1964"/>
                    <a:pt x="904" y="2200"/>
                  </a:cubicBezTo>
                  <a:cubicBezTo>
                    <a:pt x="992" y="2249"/>
                    <a:pt x="1090" y="2308"/>
                    <a:pt x="1198" y="2308"/>
                  </a:cubicBezTo>
                  <a:cubicBezTo>
                    <a:pt x="1296" y="2308"/>
                    <a:pt x="1375" y="2278"/>
                    <a:pt x="1463" y="2249"/>
                  </a:cubicBezTo>
                  <a:cubicBezTo>
                    <a:pt x="1679" y="2160"/>
                    <a:pt x="1875" y="2033"/>
                    <a:pt x="2062" y="1876"/>
                  </a:cubicBezTo>
                  <a:cubicBezTo>
                    <a:pt x="1885" y="1277"/>
                    <a:pt x="1493" y="472"/>
                    <a:pt x="943" y="109"/>
                  </a:cubicBezTo>
                  <a:cubicBezTo>
                    <a:pt x="822" y="34"/>
                    <a:pt x="709" y="0"/>
                    <a:pt x="606"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432"/>
            <p:cNvSpPr/>
            <p:nvPr/>
          </p:nvSpPr>
          <p:spPr>
            <a:xfrm>
              <a:off x="218475" y="293700"/>
              <a:ext cx="507625" cy="423975"/>
            </a:xfrm>
            <a:custGeom>
              <a:rect b="b" l="l" r="r" t="t"/>
              <a:pathLst>
                <a:path extrusionOk="0" h="16959" w="20305">
                  <a:moveTo>
                    <a:pt x="12899" y="0"/>
                  </a:moveTo>
                  <a:cubicBezTo>
                    <a:pt x="12596" y="0"/>
                    <a:pt x="12289" y="30"/>
                    <a:pt x="11983" y="51"/>
                  </a:cubicBezTo>
                  <a:cubicBezTo>
                    <a:pt x="10344" y="227"/>
                    <a:pt x="8646" y="394"/>
                    <a:pt x="7096" y="1179"/>
                  </a:cubicBezTo>
                  <a:cubicBezTo>
                    <a:pt x="6733" y="1366"/>
                    <a:pt x="6389" y="1572"/>
                    <a:pt x="6026" y="1699"/>
                  </a:cubicBezTo>
                  <a:cubicBezTo>
                    <a:pt x="5781" y="1788"/>
                    <a:pt x="5526" y="1837"/>
                    <a:pt x="5261" y="1935"/>
                  </a:cubicBezTo>
                  <a:cubicBezTo>
                    <a:pt x="5006" y="2033"/>
                    <a:pt x="4770" y="2190"/>
                    <a:pt x="4544" y="2347"/>
                  </a:cubicBezTo>
                  <a:cubicBezTo>
                    <a:pt x="3465" y="3073"/>
                    <a:pt x="2366" y="3780"/>
                    <a:pt x="1325" y="4565"/>
                  </a:cubicBezTo>
                  <a:cubicBezTo>
                    <a:pt x="845" y="4938"/>
                    <a:pt x="442" y="5428"/>
                    <a:pt x="226" y="5958"/>
                  </a:cubicBezTo>
                  <a:cubicBezTo>
                    <a:pt x="1" y="6469"/>
                    <a:pt x="305" y="6616"/>
                    <a:pt x="344" y="7087"/>
                  </a:cubicBezTo>
                  <a:cubicBezTo>
                    <a:pt x="354" y="7264"/>
                    <a:pt x="246" y="7460"/>
                    <a:pt x="295" y="7637"/>
                  </a:cubicBezTo>
                  <a:cubicBezTo>
                    <a:pt x="324" y="7725"/>
                    <a:pt x="373" y="7794"/>
                    <a:pt x="403" y="7882"/>
                  </a:cubicBezTo>
                  <a:cubicBezTo>
                    <a:pt x="491" y="8127"/>
                    <a:pt x="334" y="8461"/>
                    <a:pt x="423" y="8706"/>
                  </a:cubicBezTo>
                  <a:cubicBezTo>
                    <a:pt x="556" y="9061"/>
                    <a:pt x="987" y="9210"/>
                    <a:pt x="1418" y="9210"/>
                  </a:cubicBezTo>
                  <a:cubicBezTo>
                    <a:pt x="1620" y="9210"/>
                    <a:pt x="1821" y="9178"/>
                    <a:pt x="1993" y="9118"/>
                  </a:cubicBezTo>
                  <a:cubicBezTo>
                    <a:pt x="2356" y="9001"/>
                    <a:pt x="2699" y="8785"/>
                    <a:pt x="3033" y="8579"/>
                  </a:cubicBezTo>
                  <a:cubicBezTo>
                    <a:pt x="3269" y="8431"/>
                    <a:pt x="3514" y="8284"/>
                    <a:pt x="3720" y="8098"/>
                  </a:cubicBezTo>
                  <a:cubicBezTo>
                    <a:pt x="4083" y="7745"/>
                    <a:pt x="4299" y="7283"/>
                    <a:pt x="4603" y="6871"/>
                  </a:cubicBezTo>
                  <a:cubicBezTo>
                    <a:pt x="4956" y="6420"/>
                    <a:pt x="5457" y="6057"/>
                    <a:pt x="5997" y="5860"/>
                  </a:cubicBezTo>
                  <a:cubicBezTo>
                    <a:pt x="6321" y="5733"/>
                    <a:pt x="6664" y="5684"/>
                    <a:pt x="6978" y="5546"/>
                  </a:cubicBezTo>
                  <a:cubicBezTo>
                    <a:pt x="7704" y="5252"/>
                    <a:pt x="8303" y="4614"/>
                    <a:pt x="9039" y="4418"/>
                  </a:cubicBezTo>
                  <a:cubicBezTo>
                    <a:pt x="9233" y="4368"/>
                    <a:pt x="9425" y="4348"/>
                    <a:pt x="9615" y="4348"/>
                  </a:cubicBezTo>
                  <a:cubicBezTo>
                    <a:pt x="9876" y="4348"/>
                    <a:pt x="10133" y="4386"/>
                    <a:pt x="10383" y="4437"/>
                  </a:cubicBezTo>
                  <a:cubicBezTo>
                    <a:pt x="10992" y="4545"/>
                    <a:pt x="11581" y="4683"/>
                    <a:pt x="12160" y="4849"/>
                  </a:cubicBezTo>
                  <a:cubicBezTo>
                    <a:pt x="12503" y="4948"/>
                    <a:pt x="12847" y="5085"/>
                    <a:pt x="13043" y="5340"/>
                  </a:cubicBezTo>
                  <a:cubicBezTo>
                    <a:pt x="13210" y="5566"/>
                    <a:pt x="13259" y="5870"/>
                    <a:pt x="13337" y="6155"/>
                  </a:cubicBezTo>
                  <a:cubicBezTo>
                    <a:pt x="13494" y="6724"/>
                    <a:pt x="13789" y="7244"/>
                    <a:pt x="14014" y="7784"/>
                  </a:cubicBezTo>
                  <a:cubicBezTo>
                    <a:pt x="14240" y="8324"/>
                    <a:pt x="14407" y="8922"/>
                    <a:pt x="14289" y="9560"/>
                  </a:cubicBezTo>
                  <a:cubicBezTo>
                    <a:pt x="14260" y="9746"/>
                    <a:pt x="14191" y="9943"/>
                    <a:pt x="14073" y="10100"/>
                  </a:cubicBezTo>
                  <a:cubicBezTo>
                    <a:pt x="13965" y="10237"/>
                    <a:pt x="13818" y="10345"/>
                    <a:pt x="13681" y="10453"/>
                  </a:cubicBezTo>
                  <a:cubicBezTo>
                    <a:pt x="13278" y="10777"/>
                    <a:pt x="12896" y="11120"/>
                    <a:pt x="12454" y="11415"/>
                  </a:cubicBezTo>
                  <a:cubicBezTo>
                    <a:pt x="12022" y="11699"/>
                    <a:pt x="11532" y="11915"/>
                    <a:pt x="11051" y="11925"/>
                  </a:cubicBezTo>
                  <a:cubicBezTo>
                    <a:pt x="10825" y="11925"/>
                    <a:pt x="10599" y="11896"/>
                    <a:pt x="10383" y="11847"/>
                  </a:cubicBezTo>
                  <a:cubicBezTo>
                    <a:pt x="9824" y="11719"/>
                    <a:pt x="9274" y="11582"/>
                    <a:pt x="8823" y="11307"/>
                  </a:cubicBezTo>
                  <a:cubicBezTo>
                    <a:pt x="8372" y="11022"/>
                    <a:pt x="8008" y="10571"/>
                    <a:pt x="7979" y="10011"/>
                  </a:cubicBezTo>
                  <a:cubicBezTo>
                    <a:pt x="7959" y="9913"/>
                    <a:pt x="7979" y="9805"/>
                    <a:pt x="8028" y="9697"/>
                  </a:cubicBezTo>
                  <a:cubicBezTo>
                    <a:pt x="8077" y="9589"/>
                    <a:pt x="8185" y="9501"/>
                    <a:pt x="8283" y="9413"/>
                  </a:cubicBezTo>
                  <a:cubicBezTo>
                    <a:pt x="8480" y="9246"/>
                    <a:pt x="8686" y="9069"/>
                    <a:pt x="8882" y="8903"/>
                  </a:cubicBezTo>
                  <a:cubicBezTo>
                    <a:pt x="9068" y="8744"/>
                    <a:pt x="9360" y="8582"/>
                    <a:pt x="9554" y="8582"/>
                  </a:cubicBezTo>
                  <a:cubicBezTo>
                    <a:pt x="9708" y="8582"/>
                    <a:pt x="9800" y="8684"/>
                    <a:pt x="9726" y="8971"/>
                  </a:cubicBezTo>
                  <a:cubicBezTo>
                    <a:pt x="9696" y="9099"/>
                    <a:pt x="9647" y="9226"/>
                    <a:pt x="9667" y="9354"/>
                  </a:cubicBezTo>
                  <a:cubicBezTo>
                    <a:pt x="9677" y="9452"/>
                    <a:pt x="9745" y="9540"/>
                    <a:pt x="9775" y="9619"/>
                  </a:cubicBezTo>
                  <a:cubicBezTo>
                    <a:pt x="9893" y="9894"/>
                    <a:pt x="9863" y="10276"/>
                    <a:pt x="10118" y="10433"/>
                  </a:cubicBezTo>
                  <a:cubicBezTo>
                    <a:pt x="10207" y="10482"/>
                    <a:pt x="10305" y="10502"/>
                    <a:pt x="10403" y="10502"/>
                  </a:cubicBezTo>
                  <a:cubicBezTo>
                    <a:pt x="10455" y="10507"/>
                    <a:pt x="10507" y="10509"/>
                    <a:pt x="10560" y="10509"/>
                  </a:cubicBezTo>
                  <a:cubicBezTo>
                    <a:pt x="11071" y="10509"/>
                    <a:pt x="11634" y="10298"/>
                    <a:pt x="12052" y="9933"/>
                  </a:cubicBezTo>
                  <a:cubicBezTo>
                    <a:pt x="12199" y="9805"/>
                    <a:pt x="12317" y="9658"/>
                    <a:pt x="12376" y="9491"/>
                  </a:cubicBezTo>
                  <a:cubicBezTo>
                    <a:pt x="12444" y="9344"/>
                    <a:pt x="12454" y="9197"/>
                    <a:pt x="12464" y="9050"/>
                  </a:cubicBezTo>
                  <a:cubicBezTo>
                    <a:pt x="12503" y="8461"/>
                    <a:pt x="12552" y="7882"/>
                    <a:pt x="12591" y="7293"/>
                  </a:cubicBezTo>
                  <a:cubicBezTo>
                    <a:pt x="12601" y="7116"/>
                    <a:pt x="12611" y="6940"/>
                    <a:pt x="12562" y="6793"/>
                  </a:cubicBezTo>
                  <a:cubicBezTo>
                    <a:pt x="12513" y="6626"/>
                    <a:pt x="12405" y="6508"/>
                    <a:pt x="12277" y="6400"/>
                  </a:cubicBezTo>
                  <a:cubicBezTo>
                    <a:pt x="12032" y="6155"/>
                    <a:pt x="11738" y="5958"/>
                    <a:pt x="11384" y="5860"/>
                  </a:cubicBezTo>
                  <a:cubicBezTo>
                    <a:pt x="11198" y="5811"/>
                    <a:pt x="11002" y="5792"/>
                    <a:pt x="10825" y="5762"/>
                  </a:cubicBezTo>
                  <a:cubicBezTo>
                    <a:pt x="10462" y="5693"/>
                    <a:pt x="10118" y="5576"/>
                    <a:pt x="9765" y="5527"/>
                  </a:cubicBezTo>
                  <a:cubicBezTo>
                    <a:pt x="9638" y="5509"/>
                    <a:pt x="9513" y="5501"/>
                    <a:pt x="9390" y="5501"/>
                  </a:cubicBezTo>
                  <a:cubicBezTo>
                    <a:pt x="8755" y="5501"/>
                    <a:pt x="8170" y="5720"/>
                    <a:pt x="7537" y="6007"/>
                  </a:cubicBezTo>
                  <a:cubicBezTo>
                    <a:pt x="6723" y="6371"/>
                    <a:pt x="5977" y="6694"/>
                    <a:pt x="5280" y="7283"/>
                  </a:cubicBezTo>
                  <a:cubicBezTo>
                    <a:pt x="4907" y="7587"/>
                    <a:pt x="4613" y="7931"/>
                    <a:pt x="4319" y="8284"/>
                  </a:cubicBezTo>
                  <a:cubicBezTo>
                    <a:pt x="4083" y="8569"/>
                    <a:pt x="3818" y="8814"/>
                    <a:pt x="3730" y="9158"/>
                  </a:cubicBezTo>
                  <a:cubicBezTo>
                    <a:pt x="3690" y="9344"/>
                    <a:pt x="3690" y="9521"/>
                    <a:pt x="3681" y="9707"/>
                  </a:cubicBezTo>
                  <a:cubicBezTo>
                    <a:pt x="3661" y="10031"/>
                    <a:pt x="3563" y="10335"/>
                    <a:pt x="3484" y="10649"/>
                  </a:cubicBezTo>
                  <a:cubicBezTo>
                    <a:pt x="3082" y="12386"/>
                    <a:pt x="3641" y="14123"/>
                    <a:pt x="4858" y="15183"/>
                  </a:cubicBezTo>
                  <a:cubicBezTo>
                    <a:pt x="5113" y="15399"/>
                    <a:pt x="5398" y="15595"/>
                    <a:pt x="5722" y="15762"/>
                  </a:cubicBezTo>
                  <a:cubicBezTo>
                    <a:pt x="6281" y="16037"/>
                    <a:pt x="6909" y="16214"/>
                    <a:pt x="7498" y="16449"/>
                  </a:cubicBezTo>
                  <a:cubicBezTo>
                    <a:pt x="7930" y="16606"/>
                    <a:pt x="8332" y="16812"/>
                    <a:pt x="8794" y="16901"/>
                  </a:cubicBezTo>
                  <a:cubicBezTo>
                    <a:pt x="9012" y="16942"/>
                    <a:pt x="9237" y="16959"/>
                    <a:pt x="9466" y="16959"/>
                  </a:cubicBezTo>
                  <a:cubicBezTo>
                    <a:pt x="10061" y="16959"/>
                    <a:pt x="10684" y="16842"/>
                    <a:pt x="11286" y="16714"/>
                  </a:cubicBezTo>
                  <a:cubicBezTo>
                    <a:pt x="11816" y="16606"/>
                    <a:pt x="12346" y="16508"/>
                    <a:pt x="12856" y="16312"/>
                  </a:cubicBezTo>
                  <a:cubicBezTo>
                    <a:pt x="13475" y="16076"/>
                    <a:pt x="14044" y="15733"/>
                    <a:pt x="14662" y="15478"/>
                  </a:cubicBezTo>
                  <a:cubicBezTo>
                    <a:pt x="15663" y="15056"/>
                    <a:pt x="16792" y="14889"/>
                    <a:pt x="17616" y="14153"/>
                  </a:cubicBezTo>
                  <a:cubicBezTo>
                    <a:pt x="17910" y="13888"/>
                    <a:pt x="18136" y="13574"/>
                    <a:pt x="18352" y="13250"/>
                  </a:cubicBezTo>
                  <a:cubicBezTo>
                    <a:pt x="18784" y="12632"/>
                    <a:pt x="19147" y="11964"/>
                    <a:pt x="19471" y="11307"/>
                  </a:cubicBezTo>
                  <a:cubicBezTo>
                    <a:pt x="19952" y="10306"/>
                    <a:pt x="20305" y="9256"/>
                    <a:pt x="20295" y="8235"/>
                  </a:cubicBezTo>
                  <a:cubicBezTo>
                    <a:pt x="20295" y="7401"/>
                    <a:pt x="20060" y="6636"/>
                    <a:pt x="19824" y="5870"/>
                  </a:cubicBezTo>
                  <a:cubicBezTo>
                    <a:pt x="19667" y="5350"/>
                    <a:pt x="19510" y="4840"/>
                    <a:pt x="19363" y="4320"/>
                  </a:cubicBezTo>
                  <a:cubicBezTo>
                    <a:pt x="19284" y="4074"/>
                    <a:pt x="19216" y="3829"/>
                    <a:pt x="19078" y="3613"/>
                  </a:cubicBezTo>
                  <a:cubicBezTo>
                    <a:pt x="18735" y="3024"/>
                    <a:pt x="18058" y="2720"/>
                    <a:pt x="17518" y="2288"/>
                  </a:cubicBezTo>
                  <a:cubicBezTo>
                    <a:pt x="16988" y="1886"/>
                    <a:pt x="16576" y="1366"/>
                    <a:pt x="16026" y="1003"/>
                  </a:cubicBezTo>
                  <a:cubicBezTo>
                    <a:pt x="15516" y="669"/>
                    <a:pt x="14917" y="473"/>
                    <a:pt x="14328" y="276"/>
                  </a:cubicBezTo>
                  <a:cubicBezTo>
                    <a:pt x="13995" y="168"/>
                    <a:pt x="13671" y="51"/>
                    <a:pt x="13298" y="21"/>
                  </a:cubicBezTo>
                  <a:cubicBezTo>
                    <a:pt x="13166" y="6"/>
                    <a:pt x="13033" y="0"/>
                    <a:pt x="12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432"/>
            <p:cNvSpPr/>
            <p:nvPr/>
          </p:nvSpPr>
          <p:spPr>
            <a:xfrm>
              <a:off x="228525" y="372950"/>
              <a:ext cx="403375" cy="256150"/>
            </a:xfrm>
            <a:custGeom>
              <a:rect b="b" l="l" r="r" t="t"/>
              <a:pathLst>
                <a:path extrusionOk="0" h="10246" w="16135">
                  <a:moveTo>
                    <a:pt x="9014" y="0"/>
                  </a:moveTo>
                  <a:cubicBezTo>
                    <a:pt x="8591" y="0"/>
                    <a:pt x="8194" y="69"/>
                    <a:pt x="7842" y="237"/>
                  </a:cubicBezTo>
                  <a:cubicBezTo>
                    <a:pt x="5958" y="1189"/>
                    <a:pt x="4878" y="3230"/>
                    <a:pt x="2474" y="3495"/>
                  </a:cubicBezTo>
                  <a:cubicBezTo>
                    <a:pt x="1758" y="3574"/>
                    <a:pt x="1640" y="5046"/>
                    <a:pt x="708" y="5438"/>
                  </a:cubicBezTo>
                  <a:cubicBezTo>
                    <a:pt x="632" y="5461"/>
                    <a:pt x="547" y="5472"/>
                    <a:pt x="456" y="5472"/>
                  </a:cubicBezTo>
                  <a:cubicBezTo>
                    <a:pt x="311" y="5472"/>
                    <a:pt x="152" y="5443"/>
                    <a:pt x="1" y="5389"/>
                  </a:cubicBezTo>
                  <a:lnTo>
                    <a:pt x="1" y="5389"/>
                  </a:lnTo>
                  <a:cubicBezTo>
                    <a:pt x="1" y="5438"/>
                    <a:pt x="21" y="5487"/>
                    <a:pt x="30" y="5536"/>
                  </a:cubicBezTo>
                  <a:cubicBezTo>
                    <a:pt x="175" y="5907"/>
                    <a:pt x="627" y="6048"/>
                    <a:pt x="1068" y="6048"/>
                  </a:cubicBezTo>
                  <a:cubicBezTo>
                    <a:pt x="1256" y="6048"/>
                    <a:pt x="1442" y="6022"/>
                    <a:pt x="1601" y="5978"/>
                  </a:cubicBezTo>
                  <a:cubicBezTo>
                    <a:pt x="1954" y="5840"/>
                    <a:pt x="2297" y="5644"/>
                    <a:pt x="2641" y="5438"/>
                  </a:cubicBezTo>
                  <a:cubicBezTo>
                    <a:pt x="2886" y="5291"/>
                    <a:pt x="3131" y="5154"/>
                    <a:pt x="3328" y="4957"/>
                  </a:cubicBezTo>
                  <a:cubicBezTo>
                    <a:pt x="3691" y="4604"/>
                    <a:pt x="3907" y="4133"/>
                    <a:pt x="4211" y="3731"/>
                  </a:cubicBezTo>
                  <a:cubicBezTo>
                    <a:pt x="4564" y="3279"/>
                    <a:pt x="5065" y="2906"/>
                    <a:pt x="5604" y="2710"/>
                  </a:cubicBezTo>
                  <a:cubicBezTo>
                    <a:pt x="5928" y="2592"/>
                    <a:pt x="6272" y="2543"/>
                    <a:pt x="6586" y="2406"/>
                  </a:cubicBezTo>
                  <a:cubicBezTo>
                    <a:pt x="7312" y="2111"/>
                    <a:pt x="7921" y="1473"/>
                    <a:pt x="8657" y="1277"/>
                  </a:cubicBezTo>
                  <a:cubicBezTo>
                    <a:pt x="8841" y="1225"/>
                    <a:pt x="9025" y="1206"/>
                    <a:pt x="9208" y="1206"/>
                  </a:cubicBezTo>
                  <a:cubicBezTo>
                    <a:pt x="9473" y="1206"/>
                    <a:pt x="9736" y="1246"/>
                    <a:pt x="9991" y="1287"/>
                  </a:cubicBezTo>
                  <a:cubicBezTo>
                    <a:pt x="10590" y="1385"/>
                    <a:pt x="11188" y="1532"/>
                    <a:pt x="11767" y="1709"/>
                  </a:cubicBezTo>
                  <a:cubicBezTo>
                    <a:pt x="12101" y="1807"/>
                    <a:pt x="12445" y="1925"/>
                    <a:pt x="12651" y="2200"/>
                  </a:cubicBezTo>
                  <a:cubicBezTo>
                    <a:pt x="12817" y="2416"/>
                    <a:pt x="12867" y="2720"/>
                    <a:pt x="12945" y="3004"/>
                  </a:cubicBezTo>
                  <a:cubicBezTo>
                    <a:pt x="13092" y="3583"/>
                    <a:pt x="13387" y="4094"/>
                    <a:pt x="13622" y="4633"/>
                  </a:cubicBezTo>
                  <a:cubicBezTo>
                    <a:pt x="13858" y="5193"/>
                    <a:pt x="14025" y="5791"/>
                    <a:pt x="13897" y="6419"/>
                  </a:cubicBezTo>
                  <a:cubicBezTo>
                    <a:pt x="13868" y="6596"/>
                    <a:pt x="13799" y="6792"/>
                    <a:pt x="13681" y="6959"/>
                  </a:cubicBezTo>
                  <a:cubicBezTo>
                    <a:pt x="13573" y="7087"/>
                    <a:pt x="13426" y="7205"/>
                    <a:pt x="13289" y="7312"/>
                  </a:cubicBezTo>
                  <a:cubicBezTo>
                    <a:pt x="12876" y="7627"/>
                    <a:pt x="12494" y="7990"/>
                    <a:pt x="12062" y="8264"/>
                  </a:cubicBezTo>
                  <a:cubicBezTo>
                    <a:pt x="11630" y="8549"/>
                    <a:pt x="11139" y="8775"/>
                    <a:pt x="10668" y="8785"/>
                  </a:cubicBezTo>
                  <a:cubicBezTo>
                    <a:pt x="10433" y="8785"/>
                    <a:pt x="10207" y="8745"/>
                    <a:pt x="9991" y="8696"/>
                  </a:cubicBezTo>
                  <a:cubicBezTo>
                    <a:pt x="9442" y="8588"/>
                    <a:pt x="8882" y="8441"/>
                    <a:pt x="8431" y="8156"/>
                  </a:cubicBezTo>
                  <a:cubicBezTo>
                    <a:pt x="7979" y="7872"/>
                    <a:pt x="7626" y="7420"/>
                    <a:pt x="7587" y="6871"/>
                  </a:cubicBezTo>
                  <a:cubicBezTo>
                    <a:pt x="7587" y="6763"/>
                    <a:pt x="7587" y="6645"/>
                    <a:pt x="7636" y="6547"/>
                  </a:cubicBezTo>
                  <a:cubicBezTo>
                    <a:pt x="7695" y="6439"/>
                    <a:pt x="7793" y="6351"/>
                    <a:pt x="7891" y="6272"/>
                  </a:cubicBezTo>
                  <a:cubicBezTo>
                    <a:pt x="8087" y="6096"/>
                    <a:pt x="8293" y="5929"/>
                    <a:pt x="8490" y="5752"/>
                  </a:cubicBezTo>
                  <a:cubicBezTo>
                    <a:pt x="8676" y="5599"/>
                    <a:pt x="8968" y="5437"/>
                    <a:pt x="9163" y="5437"/>
                  </a:cubicBezTo>
                  <a:cubicBezTo>
                    <a:pt x="9319" y="5437"/>
                    <a:pt x="9413" y="5539"/>
                    <a:pt x="9343" y="5831"/>
                  </a:cubicBezTo>
                  <a:cubicBezTo>
                    <a:pt x="9304" y="5948"/>
                    <a:pt x="9265" y="6086"/>
                    <a:pt x="9275" y="6213"/>
                  </a:cubicBezTo>
                  <a:cubicBezTo>
                    <a:pt x="9294" y="6312"/>
                    <a:pt x="9353" y="6390"/>
                    <a:pt x="9393" y="6478"/>
                  </a:cubicBezTo>
                  <a:cubicBezTo>
                    <a:pt x="9500" y="6763"/>
                    <a:pt x="9471" y="7126"/>
                    <a:pt x="9736" y="7293"/>
                  </a:cubicBezTo>
                  <a:cubicBezTo>
                    <a:pt x="9805" y="7342"/>
                    <a:pt x="9913" y="7352"/>
                    <a:pt x="10011" y="7362"/>
                  </a:cubicBezTo>
                  <a:cubicBezTo>
                    <a:pt x="10072" y="7366"/>
                    <a:pt x="10133" y="7368"/>
                    <a:pt x="10194" y="7368"/>
                  </a:cubicBezTo>
                  <a:cubicBezTo>
                    <a:pt x="10280" y="7368"/>
                    <a:pt x="10366" y="7363"/>
                    <a:pt x="10452" y="7352"/>
                  </a:cubicBezTo>
                  <a:cubicBezTo>
                    <a:pt x="10482" y="7322"/>
                    <a:pt x="10492" y="7303"/>
                    <a:pt x="10521" y="7273"/>
                  </a:cubicBezTo>
                  <a:cubicBezTo>
                    <a:pt x="10178" y="7224"/>
                    <a:pt x="9883" y="6832"/>
                    <a:pt x="9932" y="6488"/>
                  </a:cubicBezTo>
                  <a:cubicBezTo>
                    <a:pt x="9932" y="5880"/>
                    <a:pt x="10148" y="4947"/>
                    <a:pt x="9314" y="4653"/>
                  </a:cubicBezTo>
                  <a:cubicBezTo>
                    <a:pt x="9054" y="4534"/>
                    <a:pt x="8784" y="4481"/>
                    <a:pt x="8519" y="4481"/>
                  </a:cubicBezTo>
                  <a:cubicBezTo>
                    <a:pt x="7362" y="4481"/>
                    <a:pt x="6283" y="5496"/>
                    <a:pt x="6419" y="6518"/>
                  </a:cubicBezTo>
                  <a:cubicBezTo>
                    <a:pt x="6448" y="7568"/>
                    <a:pt x="7626" y="8529"/>
                    <a:pt x="8755" y="9216"/>
                  </a:cubicBezTo>
                  <a:cubicBezTo>
                    <a:pt x="8810" y="9223"/>
                    <a:pt x="8896" y="9225"/>
                    <a:pt x="8987" y="9225"/>
                  </a:cubicBezTo>
                  <a:cubicBezTo>
                    <a:pt x="9167" y="9225"/>
                    <a:pt x="9363" y="9216"/>
                    <a:pt x="9363" y="9216"/>
                  </a:cubicBezTo>
                  <a:cubicBezTo>
                    <a:pt x="10001" y="9577"/>
                    <a:pt x="10482" y="10245"/>
                    <a:pt x="11122" y="10245"/>
                  </a:cubicBezTo>
                  <a:cubicBezTo>
                    <a:pt x="11300" y="10245"/>
                    <a:pt x="11490" y="10194"/>
                    <a:pt x="11699" y="10070"/>
                  </a:cubicBezTo>
                  <a:cubicBezTo>
                    <a:pt x="12827" y="9530"/>
                    <a:pt x="13367" y="8206"/>
                    <a:pt x="14496" y="7666"/>
                  </a:cubicBezTo>
                  <a:cubicBezTo>
                    <a:pt x="16134" y="6586"/>
                    <a:pt x="15330" y="4898"/>
                    <a:pt x="14397" y="3446"/>
                  </a:cubicBezTo>
                  <a:cubicBezTo>
                    <a:pt x="14172" y="3152"/>
                    <a:pt x="14515" y="2592"/>
                    <a:pt x="14417" y="2052"/>
                  </a:cubicBezTo>
                  <a:cubicBezTo>
                    <a:pt x="14221" y="973"/>
                    <a:pt x="12651" y="924"/>
                    <a:pt x="11993" y="649"/>
                  </a:cubicBezTo>
                  <a:cubicBezTo>
                    <a:pt x="11007" y="332"/>
                    <a:pt x="9947" y="0"/>
                    <a:pt x="901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432"/>
            <p:cNvSpPr/>
            <p:nvPr/>
          </p:nvSpPr>
          <p:spPr>
            <a:xfrm>
              <a:off x="295525" y="304525"/>
              <a:ext cx="430350" cy="413875"/>
            </a:xfrm>
            <a:custGeom>
              <a:rect b="b" l="l" r="r" t="t"/>
              <a:pathLst>
                <a:path extrusionOk="0" h="16555" w="17214">
                  <a:moveTo>
                    <a:pt x="11639" y="0"/>
                  </a:moveTo>
                  <a:lnTo>
                    <a:pt x="11639" y="0"/>
                  </a:lnTo>
                  <a:cubicBezTo>
                    <a:pt x="12895" y="1257"/>
                    <a:pt x="14328" y="2277"/>
                    <a:pt x="14828" y="3995"/>
                  </a:cubicBezTo>
                  <a:cubicBezTo>
                    <a:pt x="14956" y="4358"/>
                    <a:pt x="14534" y="4829"/>
                    <a:pt x="14563" y="5270"/>
                  </a:cubicBezTo>
                  <a:cubicBezTo>
                    <a:pt x="14760" y="6958"/>
                    <a:pt x="16722" y="8558"/>
                    <a:pt x="15172" y="10177"/>
                  </a:cubicBezTo>
                  <a:cubicBezTo>
                    <a:pt x="14436" y="11031"/>
                    <a:pt x="14073" y="11767"/>
                    <a:pt x="13504" y="12650"/>
                  </a:cubicBezTo>
                  <a:cubicBezTo>
                    <a:pt x="12768" y="13514"/>
                    <a:pt x="11119" y="13366"/>
                    <a:pt x="10363" y="13779"/>
                  </a:cubicBezTo>
                  <a:cubicBezTo>
                    <a:pt x="9048" y="14606"/>
                    <a:pt x="7491" y="15103"/>
                    <a:pt x="5990" y="15103"/>
                  </a:cubicBezTo>
                  <a:cubicBezTo>
                    <a:pt x="4747" y="15103"/>
                    <a:pt x="3542" y="14762"/>
                    <a:pt x="2542" y="13985"/>
                  </a:cubicBezTo>
                  <a:cubicBezTo>
                    <a:pt x="2463" y="13887"/>
                    <a:pt x="2512" y="13543"/>
                    <a:pt x="2542" y="13376"/>
                  </a:cubicBezTo>
                  <a:cubicBezTo>
                    <a:pt x="2345" y="12297"/>
                    <a:pt x="1089" y="11855"/>
                    <a:pt x="795" y="10844"/>
                  </a:cubicBezTo>
                  <a:cubicBezTo>
                    <a:pt x="559" y="10138"/>
                    <a:pt x="540" y="9196"/>
                    <a:pt x="795" y="8391"/>
                  </a:cubicBezTo>
                  <a:lnTo>
                    <a:pt x="795" y="8391"/>
                  </a:lnTo>
                  <a:cubicBezTo>
                    <a:pt x="736" y="8489"/>
                    <a:pt x="677" y="8607"/>
                    <a:pt x="648" y="8725"/>
                  </a:cubicBezTo>
                  <a:cubicBezTo>
                    <a:pt x="599" y="8911"/>
                    <a:pt x="608" y="9098"/>
                    <a:pt x="599" y="9274"/>
                  </a:cubicBezTo>
                  <a:cubicBezTo>
                    <a:pt x="579" y="9598"/>
                    <a:pt x="481" y="9902"/>
                    <a:pt x="402" y="10226"/>
                  </a:cubicBezTo>
                  <a:cubicBezTo>
                    <a:pt x="0" y="11953"/>
                    <a:pt x="559" y="13690"/>
                    <a:pt x="1776" y="14770"/>
                  </a:cubicBezTo>
                  <a:cubicBezTo>
                    <a:pt x="2031" y="14996"/>
                    <a:pt x="2316" y="15192"/>
                    <a:pt x="2640" y="15349"/>
                  </a:cubicBezTo>
                  <a:cubicBezTo>
                    <a:pt x="3189" y="15633"/>
                    <a:pt x="3827" y="15800"/>
                    <a:pt x="4416" y="16036"/>
                  </a:cubicBezTo>
                  <a:cubicBezTo>
                    <a:pt x="4848" y="16212"/>
                    <a:pt x="5250" y="16409"/>
                    <a:pt x="5712" y="16487"/>
                  </a:cubicBezTo>
                  <a:cubicBezTo>
                    <a:pt x="5935" y="16535"/>
                    <a:pt x="6165" y="16554"/>
                    <a:pt x="6398" y="16554"/>
                  </a:cubicBezTo>
                  <a:cubicBezTo>
                    <a:pt x="6986" y="16554"/>
                    <a:pt x="7600" y="16430"/>
                    <a:pt x="8204" y="16311"/>
                  </a:cubicBezTo>
                  <a:cubicBezTo>
                    <a:pt x="8734" y="16193"/>
                    <a:pt x="9264" y="16095"/>
                    <a:pt x="9774" y="15898"/>
                  </a:cubicBezTo>
                  <a:cubicBezTo>
                    <a:pt x="10393" y="15673"/>
                    <a:pt x="10962" y="15329"/>
                    <a:pt x="11580" y="15064"/>
                  </a:cubicBezTo>
                  <a:cubicBezTo>
                    <a:pt x="12581" y="14652"/>
                    <a:pt x="13710" y="14475"/>
                    <a:pt x="14534" y="13739"/>
                  </a:cubicBezTo>
                  <a:cubicBezTo>
                    <a:pt x="14828" y="13474"/>
                    <a:pt x="15064" y="13170"/>
                    <a:pt x="15270" y="12846"/>
                  </a:cubicBezTo>
                  <a:cubicBezTo>
                    <a:pt x="15702" y="12218"/>
                    <a:pt x="16065" y="11571"/>
                    <a:pt x="16389" y="10893"/>
                  </a:cubicBezTo>
                  <a:cubicBezTo>
                    <a:pt x="16850" y="9902"/>
                    <a:pt x="17213" y="8852"/>
                    <a:pt x="17213" y="7832"/>
                  </a:cubicBezTo>
                  <a:cubicBezTo>
                    <a:pt x="17213" y="6997"/>
                    <a:pt x="16978" y="6222"/>
                    <a:pt x="16742" y="5467"/>
                  </a:cubicBezTo>
                  <a:cubicBezTo>
                    <a:pt x="16595" y="4946"/>
                    <a:pt x="16438" y="4436"/>
                    <a:pt x="16281" y="3916"/>
                  </a:cubicBezTo>
                  <a:cubicBezTo>
                    <a:pt x="16202" y="3671"/>
                    <a:pt x="16114" y="3425"/>
                    <a:pt x="15996" y="3209"/>
                  </a:cubicBezTo>
                  <a:cubicBezTo>
                    <a:pt x="15653" y="2621"/>
                    <a:pt x="14976" y="2297"/>
                    <a:pt x="14436" y="1885"/>
                  </a:cubicBezTo>
                  <a:cubicBezTo>
                    <a:pt x="13906" y="1472"/>
                    <a:pt x="13494" y="962"/>
                    <a:pt x="12944" y="589"/>
                  </a:cubicBezTo>
                  <a:cubicBezTo>
                    <a:pt x="12542" y="334"/>
                    <a:pt x="12090" y="167"/>
                    <a:pt x="11639"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432"/>
            <p:cNvSpPr/>
            <p:nvPr/>
          </p:nvSpPr>
          <p:spPr>
            <a:xfrm>
              <a:off x="345075" y="313550"/>
              <a:ext cx="297875" cy="111700"/>
            </a:xfrm>
            <a:custGeom>
              <a:rect b="b" l="l" r="r" t="t"/>
              <a:pathLst>
                <a:path extrusionOk="0" h="4468" w="11915">
                  <a:moveTo>
                    <a:pt x="5712" y="0"/>
                  </a:moveTo>
                  <a:cubicBezTo>
                    <a:pt x="5469" y="0"/>
                    <a:pt x="5221" y="32"/>
                    <a:pt x="4976" y="61"/>
                  </a:cubicBezTo>
                  <a:cubicBezTo>
                    <a:pt x="3425" y="267"/>
                    <a:pt x="1639" y="601"/>
                    <a:pt x="432" y="1651"/>
                  </a:cubicBezTo>
                  <a:cubicBezTo>
                    <a:pt x="285" y="1789"/>
                    <a:pt x="148" y="1926"/>
                    <a:pt x="79" y="2103"/>
                  </a:cubicBezTo>
                  <a:cubicBezTo>
                    <a:pt x="0" y="2289"/>
                    <a:pt x="30" y="2515"/>
                    <a:pt x="167" y="2652"/>
                  </a:cubicBezTo>
                  <a:cubicBezTo>
                    <a:pt x="253" y="2730"/>
                    <a:pt x="363" y="2760"/>
                    <a:pt x="481" y="2760"/>
                  </a:cubicBezTo>
                  <a:cubicBezTo>
                    <a:pt x="646" y="2760"/>
                    <a:pt x="827" y="2701"/>
                    <a:pt x="982" y="2633"/>
                  </a:cubicBezTo>
                  <a:lnTo>
                    <a:pt x="3484" y="1602"/>
                  </a:lnTo>
                  <a:cubicBezTo>
                    <a:pt x="3769" y="1494"/>
                    <a:pt x="4063" y="1376"/>
                    <a:pt x="4367" y="1337"/>
                  </a:cubicBezTo>
                  <a:cubicBezTo>
                    <a:pt x="4445" y="1327"/>
                    <a:pt x="4523" y="1323"/>
                    <a:pt x="4600" y="1323"/>
                  </a:cubicBezTo>
                  <a:cubicBezTo>
                    <a:pt x="5589" y="1323"/>
                    <a:pt x="6507" y="2083"/>
                    <a:pt x="7518" y="2083"/>
                  </a:cubicBezTo>
                  <a:cubicBezTo>
                    <a:pt x="7845" y="2083"/>
                    <a:pt x="8167" y="2011"/>
                    <a:pt x="8487" y="2011"/>
                  </a:cubicBezTo>
                  <a:cubicBezTo>
                    <a:pt x="8560" y="2011"/>
                    <a:pt x="8632" y="2015"/>
                    <a:pt x="8705" y="2024"/>
                  </a:cubicBezTo>
                  <a:cubicBezTo>
                    <a:pt x="9304" y="2093"/>
                    <a:pt x="9785" y="2564"/>
                    <a:pt x="10148" y="3054"/>
                  </a:cubicBezTo>
                  <a:cubicBezTo>
                    <a:pt x="10501" y="3545"/>
                    <a:pt x="10815" y="4085"/>
                    <a:pt x="11286" y="4468"/>
                  </a:cubicBezTo>
                  <a:cubicBezTo>
                    <a:pt x="11620" y="4232"/>
                    <a:pt x="11914" y="3859"/>
                    <a:pt x="11816" y="3467"/>
                  </a:cubicBezTo>
                  <a:cubicBezTo>
                    <a:pt x="11777" y="3319"/>
                    <a:pt x="11679" y="3202"/>
                    <a:pt x="11600" y="3074"/>
                  </a:cubicBezTo>
                  <a:cubicBezTo>
                    <a:pt x="11178" y="2515"/>
                    <a:pt x="10717" y="1975"/>
                    <a:pt x="10226" y="1484"/>
                  </a:cubicBezTo>
                  <a:cubicBezTo>
                    <a:pt x="9814" y="1082"/>
                    <a:pt x="9343" y="670"/>
                    <a:pt x="8764" y="650"/>
                  </a:cubicBezTo>
                  <a:cubicBezTo>
                    <a:pt x="8734" y="648"/>
                    <a:pt x="8704" y="647"/>
                    <a:pt x="8674" y="647"/>
                  </a:cubicBezTo>
                  <a:cubicBezTo>
                    <a:pt x="8355" y="647"/>
                    <a:pt x="8041" y="757"/>
                    <a:pt x="7732" y="757"/>
                  </a:cubicBezTo>
                  <a:cubicBezTo>
                    <a:pt x="7664" y="757"/>
                    <a:pt x="7595" y="752"/>
                    <a:pt x="7527" y="738"/>
                  </a:cubicBezTo>
                  <a:cubicBezTo>
                    <a:pt x="7105" y="650"/>
                    <a:pt x="6811" y="307"/>
                    <a:pt x="6418" y="130"/>
                  </a:cubicBezTo>
                  <a:cubicBezTo>
                    <a:pt x="6193" y="32"/>
                    <a:pt x="5955" y="0"/>
                    <a:pt x="5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432"/>
            <p:cNvSpPr/>
            <p:nvPr/>
          </p:nvSpPr>
          <p:spPr>
            <a:xfrm>
              <a:off x="460375" y="675500"/>
              <a:ext cx="217650" cy="97400"/>
            </a:xfrm>
            <a:custGeom>
              <a:rect b="b" l="l" r="r" t="t"/>
              <a:pathLst>
                <a:path extrusionOk="0" h="3896" w="8706">
                  <a:moveTo>
                    <a:pt x="8290" y="0"/>
                  </a:moveTo>
                  <a:cubicBezTo>
                    <a:pt x="7878" y="0"/>
                    <a:pt x="7377" y="205"/>
                    <a:pt x="7057" y="255"/>
                  </a:cubicBezTo>
                  <a:cubicBezTo>
                    <a:pt x="6615" y="314"/>
                    <a:pt x="6213" y="274"/>
                    <a:pt x="5810" y="471"/>
                  </a:cubicBezTo>
                  <a:cubicBezTo>
                    <a:pt x="5438" y="657"/>
                    <a:pt x="5123" y="961"/>
                    <a:pt x="4751" y="1197"/>
                  </a:cubicBezTo>
                  <a:cubicBezTo>
                    <a:pt x="3975" y="1717"/>
                    <a:pt x="3033" y="1933"/>
                    <a:pt x="2101" y="1943"/>
                  </a:cubicBezTo>
                  <a:cubicBezTo>
                    <a:pt x="1492" y="1962"/>
                    <a:pt x="776" y="1933"/>
                    <a:pt x="384" y="2404"/>
                  </a:cubicBezTo>
                  <a:cubicBezTo>
                    <a:pt x="1" y="2865"/>
                    <a:pt x="246" y="3689"/>
                    <a:pt x="825" y="3856"/>
                  </a:cubicBezTo>
                  <a:cubicBezTo>
                    <a:pt x="921" y="3884"/>
                    <a:pt x="1019" y="3896"/>
                    <a:pt x="1118" y="3896"/>
                  </a:cubicBezTo>
                  <a:cubicBezTo>
                    <a:pt x="1372" y="3896"/>
                    <a:pt x="1629" y="3815"/>
                    <a:pt x="1856" y="3709"/>
                  </a:cubicBezTo>
                  <a:cubicBezTo>
                    <a:pt x="2179" y="3562"/>
                    <a:pt x="2484" y="3356"/>
                    <a:pt x="2817" y="3248"/>
                  </a:cubicBezTo>
                  <a:cubicBezTo>
                    <a:pt x="3087" y="3158"/>
                    <a:pt x="3370" y="3131"/>
                    <a:pt x="3658" y="3131"/>
                  </a:cubicBezTo>
                  <a:cubicBezTo>
                    <a:pt x="4098" y="3131"/>
                    <a:pt x="4551" y="3194"/>
                    <a:pt x="4990" y="3194"/>
                  </a:cubicBezTo>
                  <a:cubicBezTo>
                    <a:pt x="5328" y="3194"/>
                    <a:pt x="5658" y="3156"/>
                    <a:pt x="5967" y="3022"/>
                  </a:cubicBezTo>
                  <a:cubicBezTo>
                    <a:pt x="6311" y="2875"/>
                    <a:pt x="6596" y="2620"/>
                    <a:pt x="6851" y="2355"/>
                  </a:cubicBezTo>
                  <a:cubicBezTo>
                    <a:pt x="7243" y="1923"/>
                    <a:pt x="7528" y="1452"/>
                    <a:pt x="7783" y="942"/>
                  </a:cubicBezTo>
                  <a:cubicBezTo>
                    <a:pt x="7920" y="677"/>
                    <a:pt x="8018" y="471"/>
                    <a:pt x="8264" y="323"/>
                  </a:cubicBezTo>
                  <a:cubicBezTo>
                    <a:pt x="8401" y="245"/>
                    <a:pt x="8588" y="225"/>
                    <a:pt x="8705" y="107"/>
                  </a:cubicBezTo>
                  <a:cubicBezTo>
                    <a:pt x="8590" y="29"/>
                    <a:pt x="8446" y="0"/>
                    <a:pt x="8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432"/>
            <p:cNvSpPr/>
            <p:nvPr/>
          </p:nvSpPr>
          <p:spPr>
            <a:xfrm>
              <a:off x="202275" y="553875"/>
              <a:ext cx="81250" cy="118300"/>
            </a:xfrm>
            <a:custGeom>
              <a:rect b="b" l="l" r="r" t="t"/>
              <a:pathLst>
                <a:path extrusionOk="0" h="4732" w="3250">
                  <a:moveTo>
                    <a:pt x="906" y="1"/>
                  </a:moveTo>
                  <a:cubicBezTo>
                    <a:pt x="846" y="1"/>
                    <a:pt x="784" y="12"/>
                    <a:pt x="717" y="36"/>
                  </a:cubicBezTo>
                  <a:cubicBezTo>
                    <a:pt x="472" y="125"/>
                    <a:pt x="1" y="615"/>
                    <a:pt x="21" y="890"/>
                  </a:cubicBezTo>
                  <a:cubicBezTo>
                    <a:pt x="21" y="969"/>
                    <a:pt x="79" y="1047"/>
                    <a:pt x="148" y="1106"/>
                  </a:cubicBezTo>
                  <a:cubicBezTo>
                    <a:pt x="315" y="1302"/>
                    <a:pt x="501" y="1508"/>
                    <a:pt x="678" y="1705"/>
                  </a:cubicBezTo>
                  <a:cubicBezTo>
                    <a:pt x="796" y="1832"/>
                    <a:pt x="904" y="1979"/>
                    <a:pt x="923" y="2146"/>
                  </a:cubicBezTo>
                  <a:cubicBezTo>
                    <a:pt x="933" y="2372"/>
                    <a:pt x="757" y="2558"/>
                    <a:pt x="707" y="2764"/>
                  </a:cubicBezTo>
                  <a:cubicBezTo>
                    <a:pt x="639" y="3078"/>
                    <a:pt x="874" y="3373"/>
                    <a:pt x="1090" y="3618"/>
                  </a:cubicBezTo>
                  <a:cubicBezTo>
                    <a:pt x="1522" y="4079"/>
                    <a:pt x="2003" y="4501"/>
                    <a:pt x="2601" y="4688"/>
                  </a:cubicBezTo>
                  <a:cubicBezTo>
                    <a:pt x="2677" y="4715"/>
                    <a:pt x="2759" y="4731"/>
                    <a:pt x="2839" y="4731"/>
                  </a:cubicBezTo>
                  <a:cubicBezTo>
                    <a:pt x="2935" y="4731"/>
                    <a:pt x="3027" y="4707"/>
                    <a:pt x="3102" y="4649"/>
                  </a:cubicBezTo>
                  <a:cubicBezTo>
                    <a:pt x="3230" y="4541"/>
                    <a:pt x="3249" y="4354"/>
                    <a:pt x="3200" y="4197"/>
                  </a:cubicBezTo>
                  <a:cubicBezTo>
                    <a:pt x="3151" y="4040"/>
                    <a:pt x="3053" y="3903"/>
                    <a:pt x="2984" y="3756"/>
                  </a:cubicBezTo>
                  <a:cubicBezTo>
                    <a:pt x="2749" y="3275"/>
                    <a:pt x="2758" y="2715"/>
                    <a:pt x="2641" y="2185"/>
                  </a:cubicBezTo>
                  <a:cubicBezTo>
                    <a:pt x="2464" y="1430"/>
                    <a:pt x="1983" y="713"/>
                    <a:pt x="1385" y="223"/>
                  </a:cubicBezTo>
                  <a:cubicBezTo>
                    <a:pt x="1230" y="98"/>
                    <a:pt x="1082"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432"/>
            <p:cNvSpPr/>
            <p:nvPr/>
          </p:nvSpPr>
          <p:spPr>
            <a:xfrm>
              <a:off x="739825" y="371175"/>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8" y="1986"/>
                  </a:cubicBezTo>
                  <a:cubicBezTo>
                    <a:pt x="197" y="2114"/>
                    <a:pt x="295" y="2222"/>
                    <a:pt x="383" y="2329"/>
                  </a:cubicBezTo>
                  <a:cubicBezTo>
                    <a:pt x="884" y="2918"/>
                    <a:pt x="1414" y="3468"/>
                    <a:pt x="1963" y="3998"/>
                  </a:cubicBezTo>
                  <a:cubicBezTo>
                    <a:pt x="2071" y="4096"/>
                    <a:pt x="2179" y="4194"/>
                    <a:pt x="2326" y="4224"/>
                  </a:cubicBezTo>
                  <a:cubicBezTo>
                    <a:pt x="2340" y="4225"/>
                    <a:pt x="2353" y="4225"/>
                    <a:pt x="2366" y="4225"/>
                  </a:cubicBezTo>
                  <a:cubicBezTo>
                    <a:pt x="2555" y="4225"/>
                    <a:pt x="2721" y="4099"/>
                    <a:pt x="2886" y="3998"/>
                  </a:cubicBezTo>
                  <a:cubicBezTo>
                    <a:pt x="3190" y="3811"/>
                    <a:pt x="3543" y="3703"/>
                    <a:pt x="3896" y="3694"/>
                  </a:cubicBezTo>
                  <a:cubicBezTo>
                    <a:pt x="3934" y="3693"/>
                    <a:pt x="3972" y="3692"/>
                    <a:pt x="4010" y="3692"/>
                  </a:cubicBezTo>
                  <a:cubicBezTo>
                    <a:pt x="4073" y="3692"/>
                    <a:pt x="4137" y="3693"/>
                    <a:pt x="4201" y="3693"/>
                  </a:cubicBezTo>
                  <a:cubicBezTo>
                    <a:pt x="4550" y="3693"/>
                    <a:pt x="4902" y="3672"/>
                    <a:pt x="5084" y="3399"/>
                  </a:cubicBezTo>
                  <a:cubicBezTo>
                    <a:pt x="5202" y="3223"/>
                    <a:pt x="5192" y="2977"/>
                    <a:pt x="5153" y="2771"/>
                  </a:cubicBezTo>
                  <a:cubicBezTo>
                    <a:pt x="5064" y="2231"/>
                    <a:pt x="4868" y="1692"/>
                    <a:pt x="4525" y="1279"/>
                  </a:cubicBezTo>
                  <a:cubicBezTo>
                    <a:pt x="3975" y="612"/>
                    <a:pt x="3121" y="318"/>
                    <a:pt x="2297" y="151"/>
                  </a:cubicBezTo>
                  <a:cubicBezTo>
                    <a:pt x="2072" y="98"/>
                    <a:pt x="1796" y="0"/>
                    <a:pt x="1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432"/>
            <p:cNvSpPr/>
            <p:nvPr/>
          </p:nvSpPr>
          <p:spPr>
            <a:xfrm>
              <a:off x="749400" y="491325"/>
              <a:ext cx="51550" cy="57825"/>
            </a:xfrm>
            <a:custGeom>
              <a:rect b="b" l="l" r="r" t="t"/>
              <a:pathLst>
                <a:path extrusionOk="0" h="2313" w="2062">
                  <a:moveTo>
                    <a:pt x="603" y="1"/>
                  </a:moveTo>
                  <a:cubicBezTo>
                    <a:pt x="280" y="1"/>
                    <a:pt x="57" y="337"/>
                    <a:pt x="20" y="723"/>
                  </a:cubicBezTo>
                  <a:cubicBezTo>
                    <a:pt x="10" y="890"/>
                    <a:pt x="0" y="1037"/>
                    <a:pt x="20" y="1184"/>
                  </a:cubicBezTo>
                  <a:cubicBezTo>
                    <a:pt x="98" y="1645"/>
                    <a:pt x="501" y="1969"/>
                    <a:pt x="903" y="2195"/>
                  </a:cubicBezTo>
                  <a:cubicBezTo>
                    <a:pt x="991" y="2244"/>
                    <a:pt x="1090" y="2313"/>
                    <a:pt x="1197" y="2313"/>
                  </a:cubicBezTo>
                  <a:cubicBezTo>
                    <a:pt x="1296" y="2313"/>
                    <a:pt x="1374" y="2283"/>
                    <a:pt x="1462" y="2244"/>
                  </a:cubicBezTo>
                  <a:cubicBezTo>
                    <a:pt x="1678" y="2165"/>
                    <a:pt x="1875" y="2038"/>
                    <a:pt x="2061" y="1881"/>
                  </a:cubicBezTo>
                  <a:cubicBezTo>
                    <a:pt x="1884" y="1262"/>
                    <a:pt x="1492" y="477"/>
                    <a:pt x="942" y="114"/>
                  </a:cubicBezTo>
                  <a:cubicBezTo>
                    <a:pt x="821" y="36"/>
                    <a:pt x="706" y="1"/>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432"/>
            <p:cNvSpPr/>
            <p:nvPr/>
          </p:nvSpPr>
          <p:spPr>
            <a:xfrm>
              <a:off x="675050" y="678425"/>
              <a:ext cx="3225" cy="2225"/>
            </a:xfrm>
            <a:custGeom>
              <a:rect b="b" l="l" r="r" t="t"/>
              <a:pathLst>
                <a:path extrusionOk="0" h="89" w="129">
                  <a:moveTo>
                    <a:pt x="128" y="0"/>
                  </a:moveTo>
                  <a:lnTo>
                    <a:pt x="128" y="0"/>
                  </a:lnTo>
                  <a:cubicBezTo>
                    <a:pt x="89" y="20"/>
                    <a:pt x="40" y="59"/>
                    <a:pt x="1" y="89"/>
                  </a:cubicBezTo>
                  <a:cubicBezTo>
                    <a:pt x="50" y="59"/>
                    <a:pt x="89" y="40"/>
                    <a:pt x="128" y="0"/>
                  </a:cubicBezTo>
                  <a:close/>
                </a:path>
              </a:pathLst>
            </a:custGeom>
            <a:solidFill>
              <a:srgbClr val="D1D7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432"/>
            <p:cNvSpPr/>
            <p:nvPr/>
          </p:nvSpPr>
          <p:spPr>
            <a:xfrm>
              <a:off x="465775" y="697800"/>
              <a:ext cx="190650" cy="75950"/>
            </a:xfrm>
            <a:custGeom>
              <a:rect b="b" l="l" r="r" t="t"/>
              <a:pathLst>
                <a:path extrusionOk="0" h="3038" w="7626">
                  <a:moveTo>
                    <a:pt x="7626" y="1"/>
                  </a:moveTo>
                  <a:lnTo>
                    <a:pt x="7626" y="1"/>
                  </a:lnTo>
                  <a:cubicBezTo>
                    <a:pt x="7207" y="401"/>
                    <a:pt x="6780" y="778"/>
                    <a:pt x="6235" y="778"/>
                  </a:cubicBezTo>
                  <a:cubicBezTo>
                    <a:pt x="6180" y="778"/>
                    <a:pt x="6123" y="774"/>
                    <a:pt x="6065" y="766"/>
                  </a:cubicBezTo>
                  <a:cubicBezTo>
                    <a:pt x="6032" y="764"/>
                    <a:pt x="5999" y="763"/>
                    <a:pt x="5967" y="763"/>
                  </a:cubicBezTo>
                  <a:cubicBezTo>
                    <a:pt x="4896" y="763"/>
                    <a:pt x="4229" y="1828"/>
                    <a:pt x="3543" y="1895"/>
                  </a:cubicBezTo>
                  <a:cubicBezTo>
                    <a:pt x="2482" y="1895"/>
                    <a:pt x="1568" y="2247"/>
                    <a:pt x="674" y="2247"/>
                  </a:cubicBezTo>
                  <a:cubicBezTo>
                    <a:pt x="534" y="2247"/>
                    <a:pt x="395" y="2238"/>
                    <a:pt x="256" y="2218"/>
                  </a:cubicBezTo>
                  <a:cubicBezTo>
                    <a:pt x="158" y="2209"/>
                    <a:pt x="69" y="2169"/>
                    <a:pt x="1" y="2130"/>
                  </a:cubicBezTo>
                  <a:lnTo>
                    <a:pt x="1" y="2130"/>
                  </a:lnTo>
                  <a:cubicBezTo>
                    <a:pt x="20" y="2503"/>
                    <a:pt x="256" y="2866"/>
                    <a:pt x="639" y="2994"/>
                  </a:cubicBezTo>
                  <a:cubicBezTo>
                    <a:pt x="733" y="3024"/>
                    <a:pt x="830" y="3038"/>
                    <a:pt x="929" y="3038"/>
                  </a:cubicBezTo>
                  <a:cubicBezTo>
                    <a:pt x="1179" y="3038"/>
                    <a:pt x="1437" y="2952"/>
                    <a:pt x="1669" y="2847"/>
                  </a:cubicBezTo>
                  <a:cubicBezTo>
                    <a:pt x="1983" y="2690"/>
                    <a:pt x="2277" y="2483"/>
                    <a:pt x="2621" y="2375"/>
                  </a:cubicBezTo>
                  <a:cubicBezTo>
                    <a:pt x="2891" y="2289"/>
                    <a:pt x="3171" y="2263"/>
                    <a:pt x="3455" y="2263"/>
                  </a:cubicBezTo>
                  <a:cubicBezTo>
                    <a:pt x="3899" y="2263"/>
                    <a:pt x="4354" y="2327"/>
                    <a:pt x="4797" y="2327"/>
                  </a:cubicBezTo>
                  <a:cubicBezTo>
                    <a:pt x="5132" y="2327"/>
                    <a:pt x="5461" y="2290"/>
                    <a:pt x="5771" y="2160"/>
                  </a:cubicBezTo>
                  <a:cubicBezTo>
                    <a:pt x="6115" y="2012"/>
                    <a:pt x="6409" y="1747"/>
                    <a:pt x="6654" y="1482"/>
                  </a:cubicBezTo>
                  <a:cubicBezTo>
                    <a:pt x="7037" y="1051"/>
                    <a:pt x="7331" y="589"/>
                    <a:pt x="7587" y="69"/>
                  </a:cubicBezTo>
                  <a:lnTo>
                    <a:pt x="7626" y="1"/>
                  </a:ln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432"/>
            <p:cNvSpPr/>
            <p:nvPr/>
          </p:nvSpPr>
          <p:spPr>
            <a:xfrm>
              <a:off x="202525" y="574150"/>
              <a:ext cx="81000" cy="98750"/>
            </a:xfrm>
            <a:custGeom>
              <a:rect b="b" l="l" r="r" t="t"/>
              <a:pathLst>
                <a:path extrusionOk="0" h="3950" w="3240">
                  <a:moveTo>
                    <a:pt x="11" y="1"/>
                  </a:moveTo>
                  <a:cubicBezTo>
                    <a:pt x="1" y="20"/>
                    <a:pt x="1" y="59"/>
                    <a:pt x="1" y="89"/>
                  </a:cubicBezTo>
                  <a:cubicBezTo>
                    <a:pt x="1" y="167"/>
                    <a:pt x="60" y="246"/>
                    <a:pt x="128" y="305"/>
                  </a:cubicBezTo>
                  <a:cubicBezTo>
                    <a:pt x="295" y="501"/>
                    <a:pt x="482" y="707"/>
                    <a:pt x="648" y="903"/>
                  </a:cubicBezTo>
                  <a:cubicBezTo>
                    <a:pt x="776" y="1031"/>
                    <a:pt x="884" y="1178"/>
                    <a:pt x="894" y="1355"/>
                  </a:cubicBezTo>
                  <a:cubicBezTo>
                    <a:pt x="913" y="1571"/>
                    <a:pt x="737" y="1757"/>
                    <a:pt x="688" y="1963"/>
                  </a:cubicBezTo>
                  <a:cubicBezTo>
                    <a:pt x="619" y="2287"/>
                    <a:pt x="845" y="2591"/>
                    <a:pt x="1080" y="2837"/>
                  </a:cubicBezTo>
                  <a:cubicBezTo>
                    <a:pt x="1512" y="3288"/>
                    <a:pt x="1983" y="3720"/>
                    <a:pt x="2591" y="3906"/>
                  </a:cubicBezTo>
                  <a:cubicBezTo>
                    <a:pt x="2667" y="3933"/>
                    <a:pt x="2749" y="3950"/>
                    <a:pt x="2829" y="3950"/>
                  </a:cubicBezTo>
                  <a:cubicBezTo>
                    <a:pt x="2925" y="3950"/>
                    <a:pt x="3017" y="3926"/>
                    <a:pt x="3092" y="3867"/>
                  </a:cubicBezTo>
                  <a:cubicBezTo>
                    <a:pt x="3210" y="3759"/>
                    <a:pt x="3239" y="3573"/>
                    <a:pt x="3190" y="3416"/>
                  </a:cubicBezTo>
                  <a:cubicBezTo>
                    <a:pt x="3141" y="3249"/>
                    <a:pt x="3043" y="3121"/>
                    <a:pt x="2964" y="2974"/>
                  </a:cubicBezTo>
                  <a:lnTo>
                    <a:pt x="2896" y="2788"/>
                  </a:lnTo>
                  <a:cubicBezTo>
                    <a:pt x="2886" y="2994"/>
                    <a:pt x="2827" y="3151"/>
                    <a:pt x="2591" y="3200"/>
                  </a:cubicBezTo>
                  <a:cubicBezTo>
                    <a:pt x="2579" y="3201"/>
                    <a:pt x="2567" y="3201"/>
                    <a:pt x="2555" y="3201"/>
                  </a:cubicBezTo>
                  <a:cubicBezTo>
                    <a:pt x="2121" y="3201"/>
                    <a:pt x="1606" y="2704"/>
                    <a:pt x="1463" y="2513"/>
                  </a:cubicBezTo>
                  <a:cubicBezTo>
                    <a:pt x="1198" y="1531"/>
                    <a:pt x="619" y="756"/>
                    <a:pt x="11"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432"/>
            <p:cNvSpPr/>
            <p:nvPr/>
          </p:nvSpPr>
          <p:spPr>
            <a:xfrm>
              <a:off x="741300" y="405100"/>
              <a:ext cx="128825" cy="71725"/>
            </a:xfrm>
            <a:custGeom>
              <a:rect b="b" l="l" r="r" t="t"/>
              <a:pathLst>
                <a:path extrusionOk="0" h="2869" w="5153">
                  <a:moveTo>
                    <a:pt x="118" y="1"/>
                  </a:moveTo>
                  <a:cubicBezTo>
                    <a:pt x="30" y="217"/>
                    <a:pt x="0" y="433"/>
                    <a:pt x="89" y="629"/>
                  </a:cubicBezTo>
                  <a:cubicBezTo>
                    <a:pt x="138" y="757"/>
                    <a:pt x="236" y="865"/>
                    <a:pt x="334" y="972"/>
                  </a:cubicBezTo>
                  <a:cubicBezTo>
                    <a:pt x="835" y="1561"/>
                    <a:pt x="1364" y="2111"/>
                    <a:pt x="1914" y="2641"/>
                  </a:cubicBezTo>
                  <a:cubicBezTo>
                    <a:pt x="2022" y="2739"/>
                    <a:pt x="2140" y="2837"/>
                    <a:pt x="2287" y="2867"/>
                  </a:cubicBezTo>
                  <a:cubicBezTo>
                    <a:pt x="2300" y="2868"/>
                    <a:pt x="2312" y="2868"/>
                    <a:pt x="2325" y="2868"/>
                  </a:cubicBezTo>
                  <a:cubicBezTo>
                    <a:pt x="2506" y="2868"/>
                    <a:pt x="2671" y="2742"/>
                    <a:pt x="2836" y="2641"/>
                  </a:cubicBezTo>
                  <a:cubicBezTo>
                    <a:pt x="3141" y="2454"/>
                    <a:pt x="3494" y="2346"/>
                    <a:pt x="3857" y="2337"/>
                  </a:cubicBezTo>
                  <a:cubicBezTo>
                    <a:pt x="3893" y="2336"/>
                    <a:pt x="3931" y="2335"/>
                    <a:pt x="3968" y="2335"/>
                  </a:cubicBezTo>
                  <a:cubicBezTo>
                    <a:pt x="4030" y="2335"/>
                    <a:pt x="4093" y="2336"/>
                    <a:pt x="4156" y="2336"/>
                  </a:cubicBezTo>
                  <a:cubicBezTo>
                    <a:pt x="4501" y="2336"/>
                    <a:pt x="4853" y="2315"/>
                    <a:pt x="5035" y="2042"/>
                  </a:cubicBezTo>
                  <a:cubicBezTo>
                    <a:pt x="5152" y="1866"/>
                    <a:pt x="5143" y="1620"/>
                    <a:pt x="5103" y="1414"/>
                  </a:cubicBezTo>
                  <a:cubicBezTo>
                    <a:pt x="5064" y="1149"/>
                    <a:pt x="4995" y="884"/>
                    <a:pt x="4897" y="639"/>
                  </a:cubicBezTo>
                  <a:cubicBezTo>
                    <a:pt x="4455" y="1237"/>
                    <a:pt x="3699" y="1639"/>
                    <a:pt x="2973" y="1639"/>
                  </a:cubicBezTo>
                  <a:cubicBezTo>
                    <a:pt x="2460" y="1639"/>
                    <a:pt x="1962" y="1438"/>
                    <a:pt x="1600" y="963"/>
                  </a:cubicBezTo>
                  <a:cubicBezTo>
                    <a:pt x="1355" y="835"/>
                    <a:pt x="1080" y="884"/>
                    <a:pt x="913" y="865"/>
                  </a:cubicBezTo>
                  <a:cubicBezTo>
                    <a:pt x="511" y="717"/>
                    <a:pt x="246" y="393"/>
                    <a:pt x="118"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432"/>
            <p:cNvSpPr/>
            <p:nvPr/>
          </p:nvSpPr>
          <p:spPr>
            <a:xfrm>
              <a:off x="753075" y="523375"/>
              <a:ext cx="47875" cy="25775"/>
            </a:xfrm>
            <a:custGeom>
              <a:rect b="b" l="l" r="r" t="t"/>
              <a:pathLst>
                <a:path extrusionOk="0" h="1031" w="1915">
                  <a:moveTo>
                    <a:pt x="1688" y="0"/>
                  </a:moveTo>
                  <a:cubicBezTo>
                    <a:pt x="1394" y="226"/>
                    <a:pt x="1266" y="638"/>
                    <a:pt x="923" y="658"/>
                  </a:cubicBezTo>
                  <a:cubicBezTo>
                    <a:pt x="638" y="618"/>
                    <a:pt x="265" y="461"/>
                    <a:pt x="0" y="226"/>
                  </a:cubicBezTo>
                  <a:lnTo>
                    <a:pt x="0" y="226"/>
                  </a:lnTo>
                  <a:cubicBezTo>
                    <a:pt x="157" y="520"/>
                    <a:pt x="462" y="746"/>
                    <a:pt x="756" y="913"/>
                  </a:cubicBezTo>
                  <a:cubicBezTo>
                    <a:pt x="844" y="962"/>
                    <a:pt x="943" y="1031"/>
                    <a:pt x="1050" y="1031"/>
                  </a:cubicBezTo>
                  <a:cubicBezTo>
                    <a:pt x="1149" y="1031"/>
                    <a:pt x="1227" y="1001"/>
                    <a:pt x="1315" y="962"/>
                  </a:cubicBezTo>
                  <a:cubicBezTo>
                    <a:pt x="1531" y="883"/>
                    <a:pt x="1728" y="756"/>
                    <a:pt x="1914" y="599"/>
                  </a:cubicBezTo>
                  <a:cubicBezTo>
                    <a:pt x="1865" y="412"/>
                    <a:pt x="1786" y="206"/>
                    <a:pt x="1688"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0" name="Google Shape;12730;p432"/>
          <p:cNvSpPr/>
          <p:nvPr/>
        </p:nvSpPr>
        <p:spPr>
          <a:xfrm flipH="1">
            <a:off x="6200528"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432"/>
          <p:cNvSpPr/>
          <p:nvPr/>
        </p:nvSpPr>
        <p:spPr>
          <a:xfrm flipH="1">
            <a:off x="7117628" y="43909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432"/>
          <p:cNvSpPr/>
          <p:nvPr/>
        </p:nvSpPr>
        <p:spPr>
          <a:xfrm flipH="1">
            <a:off x="6015175" y="4873817"/>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3" name="Google Shape;12733;p432"/>
          <p:cNvGrpSpPr/>
          <p:nvPr/>
        </p:nvGrpSpPr>
        <p:grpSpPr>
          <a:xfrm>
            <a:off x="6119828" y="1825075"/>
            <a:ext cx="1409738" cy="1600036"/>
            <a:chOff x="-1568817" y="196345"/>
            <a:chExt cx="10033720" cy="9484504"/>
          </a:xfrm>
        </p:grpSpPr>
        <p:sp>
          <p:nvSpPr>
            <p:cNvPr id="12734" name="Google Shape;12734;p432"/>
            <p:cNvSpPr/>
            <p:nvPr/>
          </p:nvSpPr>
          <p:spPr>
            <a:xfrm>
              <a:off x="1648337" y="6398602"/>
              <a:ext cx="266648" cy="144019"/>
            </a:xfrm>
            <a:custGeom>
              <a:rect b="b" l="l" r="r" t="t"/>
              <a:pathLst>
                <a:path extrusionOk="0" h="3858" w="7143">
                  <a:moveTo>
                    <a:pt x="381" y="738"/>
                  </a:moveTo>
                  <a:lnTo>
                    <a:pt x="1952" y="1691"/>
                  </a:lnTo>
                  <a:lnTo>
                    <a:pt x="4000" y="2477"/>
                  </a:lnTo>
                  <a:lnTo>
                    <a:pt x="5548" y="3525"/>
                  </a:lnTo>
                  <a:lnTo>
                    <a:pt x="7143" y="3858"/>
                  </a:lnTo>
                  <a:lnTo>
                    <a:pt x="6762" y="2763"/>
                  </a:lnTo>
                  <a:lnTo>
                    <a:pt x="3810" y="1215"/>
                  </a:lnTo>
                  <a:lnTo>
                    <a:pt x="1905" y="96"/>
                  </a:lnTo>
                  <a:lnTo>
                    <a:pt x="690" y="0"/>
                  </a:lnTo>
                  <a:lnTo>
                    <a:pt x="0" y="357"/>
                  </a:lnTo>
                  <a:lnTo>
                    <a:pt x="381" y="1024"/>
                  </a:lnTo>
                  <a:close/>
                </a:path>
              </a:pathLst>
            </a:custGeom>
            <a:solidFill>
              <a:schemeClr val="lt1"/>
            </a:solidFill>
            <a:ln>
              <a:noFill/>
            </a:ln>
          </p:spPr>
        </p:sp>
        <p:sp>
          <p:nvSpPr>
            <p:cNvPr id="12735" name="Google Shape;12735;p432"/>
            <p:cNvSpPr/>
            <p:nvPr/>
          </p:nvSpPr>
          <p:spPr>
            <a:xfrm>
              <a:off x="4471511" y="6804229"/>
              <a:ext cx="300878" cy="154286"/>
            </a:xfrm>
            <a:custGeom>
              <a:rect b="b" l="l" r="r" t="t"/>
              <a:pathLst>
                <a:path extrusionOk="0" h="3810" w="7430">
                  <a:moveTo>
                    <a:pt x="7430" y="0"/>
                  </a:moveTo>
                  <a:lnTo>
                    <a:pt x="1891" y="3335"/>
                  </a:lnTo>
                  <a:lnTo>
                    <a:pt x="0" y="3810"/>
                  </a:lnTo>
                  <a:lnTo>
                    <a:pt x="5430" y="571"/>
                  </a:lnTo>
                  <a:close/>
                </a:path>
              </a:pathLst>
            </a:custGeom>
            <a:solidFill>
              <a:schemeClr val="dk1"/>
            </a:solidFill>
            <a:ln>
              <a:noFill/>
            </a:ln>
          </p:spPr>
        </p:sp>
        <p:sp>
          <p:nvSpPr>
            <p:cNvPr id="12736" name="Google Shape;12736;p432"/>
            <p:cNvSpPr/>
            <p:nvPr/>
          </p:nvSpPr>
          <p:spPr>
            <a:xfrm>
              <a:off x="1997837" y="4556076"/>
              <a:ext cx="4599362" cy="3205893"/>
            </a:xfrm>
            <a:custGeom>
              <a:rect b="b" l="l" r="r" t="t"/>
              <a:pathLst>
                <a:path extrusionOk="0" h="26308" w="37743">
                  <a:moveTo>
                    <a:pt x="29412" y="1212"/>
                  </a:moveTo>
                  <a:cubicBezTo>
                    <a:pt x="29435" y="1212"/>
                    <a:pt x="29459" y="1212"/>
                    <a:pt x="29489" y="1218"/>
                  </a:cubicBezTo>
                  <a:cubicBezTo>
                    <a:pt x="29465" y="1218"/>
                    <a:pt x="29435" y="1218"/>
                    <a:pt x="29412" y="1212"/>
                  </a:cubicBezTo>
                  <a:close/>
                  <a:moveTo>
                    <a:pt x="29073" y="1218"/>
                  </a:moveTo>
                  <a:cubicBezTo>
                    <a:pt x="29055" y="1218"/>
                    <a:pt x="29043" y="1218"/>
                    <a:pt x="29026" y="1230"/>
                  </a:cubicBezTo>
                  <a:cubicBezTo>
                    <a:pt x="29037" y="1218"/>
                    <a:pt x="29049" y="1218"/>
                    <a:pt x="29073" y="1218"/>
                  </a:cubicBezTo>
                  <a:close/>
                  <a:moveTo>
                    <a:pt x="29643" y="1236"/>
                  </a:moveTo>
                  <a:cubicBezTo>
                    <a:pt x="29667" y="1236"/>
                    <a:pt x="29679" y="1236"/>
                    <a:pt x="29702" y="1242"/>
                  </a:cubicBezTo>
                  <a:cubicBezTo>
                    <a:pt x="29691" y="1242"/>
                    <a:pt x="29661" y="1236"/>
                    <a:pt x="29637" y="1236"/>
                  </a:cubicBezTo>
                  <a:close/>
                  <a:moveTo>
                    <a:pt x="30706" y="1533"/>
                  </a:moveTo>
                  <a:cubicBezTo>
                    <a:pt x="30730" y="1538"/>
                    <a:pt x="30742" y="1556"/>
                    <a:pt x="30765" y="1562"/>
                  </a:cubicBezTo>
                  <a:cubicBezTo>
                    <a:pt x="30742" y="1556"/>
                    <a:pt x="30730" y="1544"/>
                    <a:pt x="30706" y="1533"/>
                  </a:cubicBezTo>
                  <a:close/>
                  <a:moveTo>
                    <a:pt x="30950" y="1644"/>
                  </a:moveTo>
                  <a:cubicBezTo>
                    <a:pt x="30952" y="1644"/>
                    <a:pt x="30958" y="1651"/>
                    <a:pt x="30967" y="1651"/>
                  </a:cubicBezTo>
                  <a:cubicBezTo>
                    <a:pt x="30955" y="1651"/>
                    <a:pt x="30949" y="1645"/>
                    <a:pt x="30949" y="1645"/>
                  </a:cubicBezTo>
                  <a:cubicBezTo>
                    <a:pt x="30949" y="1644"/>
                    <a:pt x="30950" y="1644"/>
                    <a:pt x="30950" y="1644"/>
                  </a:cubicBezTo>
                  <a:close/>
                  <a:moveTo>
                    <a:pt x="16704" y="9703"/>
                  </a:moveTo>
                  <a:cubicBezTo>
                    <a:pt x="16705" y="9703"/>
                    <a:pt x="16705" y="9703"/>
                    <a:pt x="16705" y="9703"/>
                  </a:cubicBezTo>
                  <a:lnTo>
                    <a:pt x="16705" y="9703"/>
                  </a:lnTo>
                  <a:cubicBezTo>
                    <a:pt x="16703" y="9703"/>
                    <a:pt x="16701" y="9703"/>
                    <a:pt x="16698" y="9703"/>
                  </a:cubicBezTo>
                  <a:close/>
                  <a:moveTo>
                    <a:pt x="35765" y="9484"/>
                  </a:moveTo>
                  <a:cubicBezTo>
                    <a:pt x="35765" y="9561"/>
                    <a:pt x="35765" y="9644"/>
                    <a:pt x="35759" y="9721"/>
                  </a:cubicBezTo>
                  <a:cubicBezTo>
                    <a:pt x="35759" y="9644"/>
                    <a:pt x="35765" y="9561"/>
                    <a:pt x="35765" y="9484"/>
                  </a:cubicBezTo>
                  <a:close/>
                  <a:moveTo>
                    <a:pt x="17435" y="9887"/>
                  </a:moveTo>
                  <a:lnTo>
                    <a:pt x="17435" y="9887"/>
                  </a:lnTo>
                  <a:cubicBezTo>
                    <a:pt x="17458" y="9899"/>
                    <a:pt x="17476" y="9905"/>
                    <a:pt x="17506" y="9917"/>
                  </a:cubicBezTo>
                  <a:cubicBezTo>
                    <a:pt x="17488" y="9911"/>
                    <a:pt x="17458" y="9905"/>
                    <a:pt x="17435" y="9887"/>
                  </a:cubicBezTo>
                  <a:close/>
                  <a:moveTo>
                    <a:pt x="35753" y="9822"/>
                  </a:moveTo>
                  <a:cubicBezTo>
                    <a:pt x="35753" y="9869"/>
                    <a:pt x="35753" y="9911"/>
                    <a:pt x="35747" y="9953"/>
                  </a:cubicBezTo>
                  <a:cubicBezTo>
                    <a:pt x="35747" y="9911"/>
                    <a:pt x="35753" y="9869"/>
                    <a:pt x="35753" y="9822"/>
                  </a:cubicBezTo>
                  <a:close/>
                  <a:moveTo>
                    <a:pt x="35539" y="10980"/>
                  </a:moveTo>
                  <a:lnTo>
                    <a:pt x="35525" y="11019"/>
                  </a:lnTo>
                  <a:lnTo>
                    <a:pt x="35525" y="11019"/>
                  </a:lnTo>
                  <a:cubicBezTo>
                    <a:pt x="35529" y="11006"/>
                    <a:pt x="35533" y="10992"/>
                    <a:pt x="35539" y="10980"/>
                  </a:cubicBezTo>
                  <a:close/>
                  <a:moveTo>
                    <a:pt x="35468" y="11176"/>
                  </a:moveTo>
                  <a:cubicBezTo>
                    <a:pt x="35462" y="11194"/>
                    <a:pt x="35450" y="11223"/>
                    <a:pt x="35438" y="11247"/>
                  </a:cubicBezTo>
                  <a:cubicBezTo>
                    <a:pt x="35437" y="11248"/>
                    <a:pt x="35436" y="11250"/>
                    <a:pt x="35435" y="11252"/>
                  </a:cubicBezTo>
                  <a:lnTo>
                    <a:pt x="35435" y="11252"/>
                  </a:lnTo>
                  <a:cubicBezTo>
                    <a:pt x="35446" y="11227"/>
                    <a:pt x="35459" y="11199"/>
                    <a:pt x="35468" y="11176"/>
                  </a:cubicBezTo>
                  <a:close/>
                  <a:moveTo>
                    <a:pt x="35377" y="11382"/>
                  </a:moveTo>
                  <a:cubicBezTo>
                    <a:pt x="35366" y="11400"/>
                    <a:pt x="35356" y="11420"/>
                    <a:pt x="35343" y="11437"/>
                  </a:cubicBezTo>
                  <a:cubicBezTo>
                    <a:pt x="35352" y="11415"/>
                    <a:pt x="35364" y="11400"/>
                    <a:pt x="35377" y="11382"/>
                  </a:cubicBezTo>
                  <a:close/>
                  <a:moveTo>
                    <a:pt x="35076" y="11841"/>
                  </a:moveTo>
                  <a:cubicBezTo>
                    <a:pt x="35064" y="11865"/>
                    <a:pt x="35047" y="11876"/>
                    <a:pt x="35035" y="11900"/>
                  </a:cubicBezTo>
                  <a:cubicBezTo>
                    <a:pt x="35023" y="11900"/>
                    <a:pt x="35023" y="11900"/>
                    <a:pt x="35017" y="11906"/>
                  </a:cubicBezTo>
                  <a:cubicBezTo>
                    <a:pt x="35035" y="11882"/>
                    <a:pt x="35053" y="11865"/>
                    <a:pt x="35076" y="11841"/>
                  </a:cubicBezTo>
                  <a:close/>
                  <a:moveTo>
                    <a:pt x="34958" y="11977"/>
                  </a:moveTo>
                  <a:lnTo>
                    <a:pt x="34958" y="11977"/>
                  </a:lnTo>
                  <a:cubicBezTo>
                    <a:pt x="34946" y="11989"/>
                    <a:pt x="34929" y="12011"/>
                    <a:pt x="34907" y="12023"/>
                  </a:cubicBezTo>
                  <a:lnTo>
                    <a:pt x="34907" y="12023"/>
                  </a:lnTo>
                  <a:cubicBezTo>
                    <a:pt x="34925" y="12007"/>
                    <a:pt x="34937" y="11988"/>
                    <a:pt x="34958" y="11977"/>
                  </a:cubicBezTo>
                  <a:close/>
                  <a:moveTo>
                    <a:pt x="34833" y="12102"/>
                  </a:moveTo>
                  <a:cubicBezTo>
                    <a:pt x="34815" y="12114"/>
                    <a:pt x="34803" y="12126"/>
                    <a:pt x="34785" y="12138"/>
                  </a:cubicBezTo>
                  <a:cubicBezTo>
                    <a:pt x="34785" y="12138"/>
                    <a:pt x="34779" y="12138"/>
                    <a:pt x="34779" y="12144"/>
                  </a:cubicBezTo>
                  <a:cubicBezTo>
                    <a:pt x="34797" y="12132"/>
                    <a:pt x="34815" y="12114"/>
                    <a:pt x="34833" y="12102"/>
                  </a:cubicBezTo>
                  <a:close/>
                  <a:moveTo>
                    <a:pt x="34690" y="12203"/>
                  </a:moveTo>
                  <a:cubicBezTo>
                    <a:pt x="34678" y="12215"/>
                    <a:pt x="34667" y="12227"/>
                    <a:pt x="34655" y="12233"/>
                  </a:cubicBezTo>
                  <a:cubicBezTo>
                    <a:pt x="34655" y="12234"/>
                    <a:pt x="34655" y="12236"/>
                    <a:pt x="34654" y="12238"/>
                  </a:cubicBezTo>
                  <a:lnTo>
                    <a:pt x="34654" y="12238"/>
                  </a:lnTo>
                  <a:cubicBezTo>
                    <a:pt x="34670" y="12226"/>
                    <a:pt x="34682" y="12216"/>
                    <a:pt x="34690" y="12203"/>
                  </a:cubicBezTo>
                  <a:close/>
                  <a:moveTo>
                    <a:pt x="34654" y="12238"/>
                  </a:moveTo>
                  <a:cubicBezTo>
                    <a:pt x="34649" y="12242"/>
                    <a:pt x="34643" y="12246"/>
                    <a:pt x="34637" y="12250"/>
                  </a:cubicBezTo>
                  <a:cubicBezTo>
                    <a:pt x="34647" y="12250"/>
                    <a:pt x="34653" y="12246"/>
                    <a:pt x="34654" y="12238"/>
                  </a:cubicBezTo>
                  <a:close/>
                  <a:moveTo>
                    <a:pt x="6611" y="17145"/>
                  </a:moveTo>
                  <a:cubicBezTo>
                    <a:pt x="6619" y="17145"/>
                    <a:pt x="6628" y="17146"/>
                    <a:pt x="6640" y="17149"/>
                  </a:cubicBezTo>
                  <a:lnTo>
                    <a:pt x="6592" y="17149"/>
                  </a:lnTo>
                  <a:cubicBezTo>
                    <a:pt x="6598" y="17146"/>
                    <a:pt x="6604" y="17145"/>
                    <a:pt x="6611" y="17145"/>
                  </a:cubicBezTo>
                  <a:close/>
                  <a:moveTo>
                    <a:pt x="6746" y="17155"/>
                  </a:moveTo>
                  <a:cubicBezTo>
                    <a:pt x="6752" y="17155"/>
                    <a:pt x="6764" y="17155"/>
                    <a:pt x="6782" y="17161"/>
                  </a:cubicBezTo>
                  <a:cubicBezTo>
                    <a:pt x="6770" y="17161"/>
                    <a:pt x="6752" y="17161"/>
                    <a:pt x="6740" y="17155"/>
                  </a:cubicBezTo>
                  <a:close/>
                  <a:moveTo>
                    <a:pt x="7150" y="17245"/>
                  </a:moveTo>
                  <a:cubicBezTo>
                    <a:pt x="7155" y="17245"/>
                    <a:pt x="7161" y="17247"/>
                    <a:pt x="7168" y="17250"/>
                  </a:cubicBezTo>
                  <a:cubicBezTo>
                    <a:pt x="7163" y="17250"/>
                    <a:pt x="7158" y="17246"/>
                    <a:pt x="7150" y="17245"/>
                  </a:cubicBezTo>
                  <a:close/>
                  <a:moveTo>
                    <a:pt x="22072" y="17250"/>
                  </a:moveTo>
                  <a:cubicBezTo>
                    <a:pt x="22072" y="17298"/>
                    <a:pt x="22072" y="17333"/>
                    <a:pt x="22066" y="17369"/>
                  </a:cubicBezTo>
                  <a:cubicBezTo>
                    <a:pt x="22066" y="17333"/>
                    <a:pt x="22072" y="17298"/>
                    <a:pt x="22072" y="17250"/>
                  </a:cubicBezTo>
                  <a:close/>
                  <a:moveTo>
                    <a:pt x="7590" y="17422"/>
                  </a:moveTo>
                  <a:cubicBezTo>
                    <a:pt x="7601" y="17422"/>
                    <a:pt x="7601" y="17428"/>
                    <a:pt x="7607" y="17428"/>
                  </a:cubicBezTo>
                  <a:cubicBezTo>
                    <a:pt x="7601" y="17428"/>
                    <a:pt x="7601" y="17428"/>
                    <a:pt x="7590" y="17422"/>
                  </a:cubicBezTo>
                  <a:close/>
                  <a:moveTo>
                    <a:pt x="21931" y="18127"/>
                  </a:moveTo>
                  <a:cubicBezTo>
                    <a:pt x="21927" y="18140"/>
                    <a:pt x="21924" y="18154"/>
                    <a:pt x="21918" y="18171"/>
                  </a:cubicBezTo>
                  <a:cubicBezTo>
                    <a:pt x="21922" y="18159"/>
                    <a:pt x="21925" y="18143"/>
                    <a:pt x="21931" y="18127"/>
                  </a:cubicBezTo>
                  <a:close/>
                  <a:moveTo>
                    <a:pt x="21888" y="18266"/>
                  </a:moveTo>
                  <a:cubicBezTo>
                    <a:pt x="21886" y="18273"/>
                    <a:pt x="21884" y="18280"/>
                    <a:pt x="21881" y="18287"/>
                  </a:cubicBezTo>
                  <a:lnTo>
                    <a:pt x="21881" y="18287"/>
                  </a:lnTo>
                  <a:lnTo>
                    <a:pt x="21888" y="18266"/>
                  </a:lnTo>
                  <a:close/>
                  <a:moveTo>
                    <a:pt x="21811" y="18472"/>
                  </a:moveTo>
                  <a:cubicBezTo>
                    <a:pt x="21807" y="18483"/>
                    <a:pt x="21802" y="18496"/>
                    <a:pt x="21796" y="18509"/>
                  </a:cubicBezTo>
                  <a:lnTo>
                    <a:pt x="21796" y="18509"/>
                  </a:lnTo>
                  <a:cubicBezTo>
                    <a:pt x="21801" y="18497"/>
                    <a:pt x="21806" y="18484"/>
                    <a:pt x="21811" y="18472"/>
                  </a:cubicBezTo>
                  <a:close/>
                  <a:moveTo>
                    <a:pt x="21793" y="18516"/>
                  </a:moveTo>
                  <a:cubicBezTo>
                    <a:pt x="21793" y="18519"/>
                    <a:pt x="21791" y="18529"/>
                    <a:pt x="21781" y="18539"/>
                  </a:cubicBezTo>
                  <a:cubicBezTo>
                    <a:pt x="21786" y="18531"/>
                    <a:pt x="21790" y="18523"/>
                    <a:pt x="21793" y="18516"/>
                  </a:cubicBezTo>
                  <a:close/>
                  <a:moveTo>
                    <a:pt x="21746" y="18604"/>
                  </a:moveTo>
                  <a:cubicBezTo>
                    <a:pt x="21740" y="18628"/>
                    <a:pt x="21722" y="18658"/>
                    <a:pt x="21710" y="18675"/>
                  </a:cubicBezTo>
                  <a:cubicBezTo>
                    <a:pt x="21722" y="18652"/>
                    <a:pt x="21734" y="18634"/>
                    <a:pt x="21746" y="18604"/>
                  </a:cubicBezTo>
                  <a:close/>
                  <a:moveTo>
                    <a:pt x="21573" y="18895"/>
                  </a:moveTo>
                  <a:cubicBezTo>
                    <a:pt x="21568" y="18905"/>
                    <a:pt x="21563" y="18920"/>
                    <a:pt x="21551" y="18927"/>
                  </a:cubicBezTo>
                  <a:lnTo>
                    <a:pt x="21551" y="18927"/>
                  </a:lnTo>
                  <a:cubicBezTo>
                    <a:pt x="21558" y="18918"/>
                    <a:pt x="21566" y="18906"/>
                    <a:pt x="21573" y="18895"/>
                  </a:cubicBezTo>
                  <a:close/>
                  <a:moveTo>
                    <a:pt x="21544" y="18936"/>
                  </a:moveTo>
                  <a:cubicBezTo>
                    <a:pt x="21544" y="18943"/>
                    <a:pt x="21543" y="18943"/>
                    <a:pt x="21538" y="18943"/>
                  </a:cubicBezTo>
                  <a:cubicBezTo>
                    <a:pt x="21540" y="18941"/>
                    <a:pt x="21542" y="18938"/>
                    <a:pt x="21544" y="18936"/>
                  </a:cubicBezTo>
                  <a:close/>
                  <a:moveTo>
                    <a:pt x="21478" y="19032"/>
                  </a:moveTo>
                  <a:cubicBezTo>
                    <a:pt x="21467" y="19049"/>
                    <a:pt x="21449" y="19073"/>
                    <a:pt x="21437" y="19085"/>
                  </a:cubicBezTo>
                  <a:lnTo>
                    <a:pt x="21425" y="19091"/>
                  </a:lnTo>
                  <a:cubicBezTo>
                    <a:pt x="21443" y="19079"/>
                    <a:pt x="21455" y="19055"/>
                    <a:pt x="21478" y="19032"/>
                  </a:cubicBezTo>
                  <a:close/>
                  <a:moveTo>
                    <a:pt x="21349" y="19173"/>
                  </a:moveTo>
                  <a:lnTo>
                    <a:pt x="21330" y="19192"/>
                  </a:lnTo>
                  <a:cubicBezTo>
                    <a:pt x="21330" y="19192"/>
                    <a:pt x="21329" y="19192"/>
                    <a:pt x="21328" y="19192"/>
                  </a:cubicBezTo>
                  <a:lnTo>
                    <a:pt x="21328" y="19192"/>
                  </a:lnTo>
                  <a:cubicBezTo>
                    <a:pt x="21334" y="19186"/>
                    <a:pt x="21341" y="19180"/>
                    <a:pt x="21349" y="19173"/>
                  </a:cubicBezTo>
                  <a:close/>
                  <a:moveTo>
                    <a:pt x="21265" y="19263"/>
                  </a:moveTo>
                  <a:cubicBezTo>
                    <a:pt x="21248" y="19269"/>
                    <a:pt x="21237" y="19284"/>
                    <a:pt x="21222" y="19295"/>
                  </a:cubicBezTo>
                  <a:lnTo>
                    <a:pt x="21222" y="19295"/>
                  </a:lnTo>
                  <a:cubicBezTo>
                    <a:pt x="21220" y="19295"/>
                    <a:pt x="21219" y="19294"/>
                    <a:pt x="21219" y="19294"/>
                  </a:cubicBezTo>
                  <a:cubicBezTo>
                    <a:pt x="21217" y="19294"/>
                    <a:pt x="21217" y="19296"/>
                    <a:pt x="21217" y="19299"/>
                  </a:cubicBezTo>
                  <a:cubicBezTo>
                    <a:pt x="21219" y="19298"/>
                    <a:pt x="21220" y="19297"/>
                    <a:pt x="21222" y="19295"/>
                  </a:cubicBezTo>
                  <a:lnTo>
                    <a:pt x="21222" y="19295"/>
                  </a:lnTo>
                  <a:cubicBezTo>
                    <a:pt x="21224" y="19296"/>
                    <a:pt x="21226" y="19297"/>
                    <a:pt x="21229" y="19299"/>
                  </a:cubicBezTo>
                  <a:lnTo>
                    <a:pt x="21265" y="19263"/>
                  </a:lnTo>
                  <a:close/>
                  <a:moveTo>
                    <a:pt x="21146" y="19358"/>
                  </a:moveTo>
                  <a:lnTo>
                    <a:pt x="21146" y="19358"/>
                  </a:lnTo>
                  <a:cubicBezTo>
                    <a:pt x="21141" y="19362"/>
                    <a:pt x="21137" y="19364"/>
                    <a:pt x="21133" y="19367"/>
                  </a:cubicBezTo>
                  <a:lnTo>
                    <a:pt x="21133" y="19367"/>
                  </a:lnTo>
                  <a:cubicBezTo>
                    <a:pt x="21137" y="19364"/>
                    <a:pt x="21141" y="19362"/>
                    <a:pt x="21146" y="19358"/>
                  </a:cubicBezTo>
                  <a:close/>
                  <a:moveTo>
                    <a:pt x="21133" y="19367"/>
                  </a:moveTo>
                  <a:cubicBezTo>
                    <a:pt x="21119" y="19377"/>
                    <a:pt x="21107" y="19383"/>
                    <a:pt x="21098" y="19393"/>
                  </a:cubicBezTo>
                  <a:lnTo>
                    <a:pt x="21098" y="19393"/>
                  </a:lnTo>
                  <a:cubicBezTo>
                    <a:pt x="21104" y="19388"/>
                    <a:pt x="21112" y="19386"/>
                    <a:pt x="21116" y="19382"/>
                  </a:cubicBezTo>
                  <a:cubicBezTo>
                    <a:pt x="21120" y="19378"/>
                    <a:pt x="21125" y="19373"/>
                    <a:pt x="21133" y="19367"/>
                  </a:cubicBezTo>
                  <a:close/>
                  <a:moveTo>
                    <a:pt x="21098" y="19393"/>
                  </a:moveTo>
                  <a:cubicBezTo>
                    <a:pt x="21096" y="19394"/>
                    <a:pt x="21094" y="19397"/>
                    <a:pt x="21092" y="19400"/>
                  </a:cubicBezTo>
                  <a:cubicBezTo>
                    <a:pt x="21094" y="19397"/>
                    <a:pt x="21096" y="19395"/>
                    <a:pt x="21098" y="19393"/>
                  </a:cubicBezTo>
                  <a:close/>
                  <a:moveTo>
                    <a:pt x="2615" y="21016"/>
                  </a:moveTo>
                  <a:cubicBezTo>
                    <a:pt x="2618" y="21016"/>
                    <a:pt x="2623" y="21018"/>
                    <a:pt x="2626" y="21021"/>
                  </a:cubicBezTo>
                  <a:lnTo>
                    <a:pt x="2614" y="21021"/>
                  </a:lnTo>
                  <a:cubicBezTo>
                    <a:pt x="2611" y="21018"/>
                    <a:pt x="2612" y="21016"/>
                    <a:pt x="2615" y="21016"/>
                  </a:cubicBezTo>
                  <a:close/>
                  <a:moveTo>
                    <a:pt x="2701" y="21027"/>
                  </a:moveTo>
                  <a:cubicBezTo>
                    <a:pt x="2707" y="21027"/>
                    <a:pt x="2711" y="21033"/>
                    <a:pt x="2715" y="21033"/>
                  </a:cubicBezTo>
                  <a:lnTo>
                    <a:pt x="2691" y="21033"/>
                  </a:lnTo>
                  <a:cubicBezTo>
                    <a:pt x="2695" y="21029"/>
                    <a:pt x="2698" y="21027"/>
                    <a:pt x="2701" y="21027"/>
                  </a:cubicBezTo>
                  <a:close/>
                  <a:moveTo>
                    <a:pt x="2774" y="21039"/>
                  </a:moveTo>
                  <a:cubicBezTo>
                    <a:pt x="2792" y="21039"/>
                    <a:pt x="2798" y="21045"/>
                    <a:pt x="2804" y="21045"/>
                  </a:cubicBezTo>
                  <a:cubicBezTo>
                    <a:pt x="2798" y="21045"/>
                    <a:pt x="2792" y="21045"/>
                    <a:pt x="2774" y="21039"/>
                  </a:cubicBezTo>
                  <a:close/>
                  <a:moveTo>
                    <a:pt x="2121" y="21122"/>
                  </a:moveTo>
                  <a:cubicBezTo>
                    <a:pt x="2121" y="21122"/>
                    <a:pt x="2115" y="21122"/>
                    <a:pt x="2115" y="21128"/>
                  </a:cubicBezTo>
                  <a:cubicBezTo>
                    <a:pt x="2115" y="21122"/>
                    <a:pt x="2115" y="21122"/>
                    <a:pt x="2121" y="21122"/>
                  </a:cubicBezTo>
                  <a:close/>
                  <a:moveTo>
                    <a:pt x="565" y="22440"/>
                  </a:moveTo>
                  <a:cubicBezTo>
                    <a:pt x="565" y="22440"/>
                    <a:pt x="553" y="22446"/>
                    <a:pt x="547" y="22446"/>
                  </a:cubicBezTo>
                  <a:cubicBezTo>
                    <a:pt x="553" y="22440"/>
                    <a:pt x="565" y="22440"/>
                    <a:pt x="565" y="22440"/>
                  </a:cubicBezTo>
                  <a:close/>
                  <a:moveTo>
                    <a:pt x="10743" y="22784"/>
                  </a:moveTo>
                  <a:cubicBezTo>
                    <a:pt x="10749" y="22820"/>
                    <a:pt x="10749" y="22844"/>
                    <a:pt x="10737" y="22868"/>
                  </a:cubicBezTo>
                  <a:cubicBezTo>
                    <a:pt x="10737" y="22838"/>
                    <a:pt x="10743" y="22808"/>
                    <a:pt x="10743" y="22784"/>
                  </a:cubicBezTo>
                  <a:close/>
                  <a:moveTo>
                    <a:pt x="10731" y="22963"/>
                  </a:moveTo>
                  <a:cubicBezTo>
                    <a:pt x="10731" y="22980"/>
                    <a:pt x="10731" y="23004"/>
                    <a:pt x="10725" y="23028"/>
                  </a:cubicBezTo>
                  <a:cubicBezTo>
                    <a:pt x="10725" y="23004"/>
                    <a:pt x="10731" y="22980"/>
                    <a:pt x="10731" y="22963"/>
                  </a:cubicBezTo>
                  <a:close/>
                  <a:moveTo>
                    <a:pt x="10713" y="23117"/>
                  </a:moveTo>
                  <a:cubicBezTo>
                    <a:pt x="10713" y="23141"/>
                    <a:pt x="10707" y="23159"/>
                    <a:pt x="10707" y="23176"/>
                  </a:cubicBezTo>
                  <a:cubicBezTo>
                    <a:pt x="10705" y="23179"/>
                    <a:pt x="10703" y="23181"/>
                    <a:pt x="10702" y="23183"/>
                  </a:cubicBezTo>
                  <a:lnTo>
                    <a:pt x="10702" y="23183"/>
                  </a:lnTo>
                  <a:cubicBezTo>
                    <a:pt x="10707" y="23162"/>
                    <a:pt x="10707" y="23145"/>
                    <a:pt x="10713" y="23117"/>
                  </a:cubicBezTo>
                  <a:close/>
                  <a:moveTo>
                    <a:pt x="10677" y="23265"/>
                  </a:moveTo>
                  <a:cubicBezTo>
                    <a:pt x="10677" y="23295"/>
                    <a:pt x="10671" y="23313"/>
                    <a:pt x="10665" y="23337"/>
                  </a:cubicBezTo>
                  <a:cubicBezTo>
                    <a:pt x="10671" y="23313"/>
                    <a:pt x="10671" y="23295"/>
                    <a:pt x="10677" y="23265"/>
                  </a:cubicBezTo>
                  <a:close/>
                  <a:moveTo>
                    <a:pt x="10606" y="23544"/>
                  </a:moveTo>
                  <a:cubicBezTo>
                    <a:pt x="10606" y="23562"/>
                    <a:pt x="10600" y="23574"/>
                    <a:pt x="10588" y="23592"/>
                  </a:cubicBezTo>
                  <a:cubicBezTo>
                    <a:pt x="10594" y="23574"/>
                    <a:pt x="10594" y="23562"/>
                    <a:pt x="10606" y="23544"/>
                  </a:cubicBezTo>
                  <a:close/>
                  <a:moveTo>
                    <a:pt x="10559" y="23675"/>
                  </a:moveTo>
                  <a:lnTo>
                    <a:pt x="10541" y="23717"/>
                  </a:lnTo>
                  <a:cubicBezTo>
                    <a:pt x="10541" y="23720"/>
                    <a:pt x="10537" y="23725"/>
                    <a:pt x="10534" y="23730"/>
                  </a:cubicBezTo>
                  <a:lnTo>
                    <a:pt x="10534" y="23730"/>
                  </a:lnTo>
                  <a:cubicBezTo>
                    <a:pt x="10543" y="23710"/>
                    <a:pt x="10548" y="23690"/>
                    <a:pt x="10559" y="23675"/>
                  </a:cubicBezTo>
                  <a:close/>
                  <a:moveTo>
                    <a:pt x="10303" y="24109"/>
                  </a:moveTo>
                  <a:lnTo>
                    <a:pt x="10303" y="24109"/>
                  </a:lnTo>
                  <a:cubicBezTo>
                    <a:pt x="10291" y="24126"/>
                    <a:pt x="10279" y="24132"/>
                    <a:pt x="10274" y="24150"/>
                  </a:cubicBezTo>
                  <a:lnTo>
                    <a:pt x="10262" y="24156"/>
                  </a:lnTo>
                  <a:cubicBezTo>
                    <a:pt x="10279" y="24138"/>
                    <a:pt x="10285" y="24126"/>
                    <a:pt x="10303" y="24109"/>
                  </a:cubicBezTo>
                  <a:close/>
                  <a:moveTo>
                    <a:pt x="10226" y="24198"/>
                  </a:moveTo>
                  <a:lnTo>
                    <a:pt x="10226" y="24198"/>
                  </a:lnTo>
                  <a:cubicBezTo>
                    <a:pt x="10214" y="24204"/>
                    <a:pt x="10202" y="24221"/>
                    <a:pt x="10190" y="24245"/>
                  </a:cubicBezTo>
                  <a:lnTo>
                    <a:pt x="10196" y="24239"/>
                  </a:lnTo>
                  <a:cubicBezTo>
                    <a:pt x="10202" y="24221"/>
                    <a:pt x="10220" y="24215"/>
                    <a:pt x="10226" y="24198"/>
                  </a:cubicBezTo>
                  <a:close/>
                  <a:moveTo>
                    <a:pt x="10110" y="24306"/>
                  </a:moveTo>
                  <a:cubicBezTo>
                    <a:pt x="10109" y="24306"/>
                    <a:pt x="10107" y="24307"/>
                    <a:pt x="10107" y="24310"/>
                  </a:cubicBezTo>
                  <a:cubicBezTo>
                    <a:pt x="10110" y="24307"/>
                    <a:pt x="10110" y="24306"/>
                    <a:pt x="10110" y="24306"/>
                  </a:cubicBezTo>
                  <a:close/>
                  <a:moveTo>
                    <a:pt x="10137" y="24281"/>
                  </a:moveTo>
                  <a:lnTo>
                    <a:pt x="10107" y="24310"/>
                  </a:lnTo>
                  <a:cubicBezTo>
                    <a:pt x="10119" y="24305"/>
                    <a:pt x="10131" y="24287"/>
                    <a:pt x="10137" y="24281"/>
                  </a:cubicBezTo>
                  <a:close/>
                  <a:moveTo>
                    <a:pt x="10054" y="24346"/>
                  </a:moveTo>
                  <a:lnTo>
                    <a:pt x="10031" y="24369"/>
                  </a:lnTo>
                  <a:lnTo>
                    <a:pt x="10031" y="24369"/>
                  </a:lnTo>
                  <a:cubicBezTo>
                    <a:pt x="10039" y="24364"/>
                    <a:pt x="10046" y="24357"/>
                    <a:pt x="10054" y="24346"/>
                  </a:cubicBezTo>
                  <a:close/>
                  <a:moveTo>
                    <a:pt x="10031" y="24369"/>
                  </a:moveTo>
                  <a:cubicBezTo>
                    <a:pt x="10027" y="24371"/>
                    <a:pt x="10023" y="24374"/>
                    <a:pt x="10018" y="24376"/>
                  </a:cubicBezTo>
                  <a:cubicBezTo>
                    <a:pt x="10018" y="24376"/>
                    <a:pt x="10024" y="24376"/>
                    <a:pt x="10030" y="24370"/>
                  </a:cubicBezTo>
                  <a:lnTo>
                    <a:pt x="10031" y="24369"/>
                  </a:lnTo>
                  <a:close/>
                  <a:moveTo>
                    <a:pt x="9911" y="24382"/>
                  </a:moveTo>
                  <a:lnTo>
                    <a:pt x="9882" y="24400"/>
                  </a:lnTo>
                  <a:cubicBezTo>
                    <a:pt x="9892" y="24396"/>
                    <a:pt x="9902" y="24389"/>
                    <a:pt x="9911" y="24382"/>
                  </a:cubicBezTo>
                  <a:close/>
                  <a:moveTo>
                    <a:pt x="5125" y="24673"/>
                  </a:moveTo>
                  <a:cubicBezTo>
                    <a:pt x="5125" y="24691"/>
                    <a:pt x="5125" y="24714"/>
                    <a:pt x="5119" y="24726"/>
                  </a:cubicBezTo>
                  <a:cubicBezTo>
                    <a:pt x="5119" y="24714"/>
                    <a:pt x="5125" y="24691"/>
                    <a:pt x="5125" y="24673"/>
                  </a:cubicBezTo>
                  <a:close/>
                  <a:moveTo>
                    <a:pt x="5036" y="25017"/>
                  </a:moveTo>
                  <a:lnTo>
                    <a:pt x="5036" y="25017"/>
                  </a:lnTo>
                  <a:cubicBezTo>
                    <a:pt x="5035" y="25020"/>
                    <a:pt x="5033" y="25023"/>
                    <a:pt x="5032" y="25026"/>
                  </a:cubicBezTo>
                  <a:lnTo>
                    <a:pt x="5032" y="25026"/>
                  </a:lnTo>
                  <a:cubicBezTo>
                    <a:pt x="5033" y="25022"/>
                    <a:pt x="5034" y="25019"/>
                    <a:pt x="5036" y="25017"/>
                  </a:cubicBezTo>
                  <a:close/>
                  <a:moveTo>
                    <a:pt x="4962" y="25172"/>
                  </a:moveTo>
                  <a:cubicBezTo>
                    <a:pt x="4958" y="25178"/>
                    <a:pt x="4954" y="25186"/>
                    <a:pt x="4947" y="25195"/>
                  </a:cubicBezTo>
                  <a:cubicBezTo>
                    <a:pt x="4951" y="25184"/>
                    <a:pt x="4957" y="25178"/>
                    <a:pt x="4962" y="25172"/>
                  </a:cubicBezTo>
                  <a:close/>
                  <a:moveTo>
                    <a:pt x="4882" y="25284"/>
                  </a:moveTo>
                  <a:cubicBezTo>
                    <a:pt x="4876" y="25290"/>
                    <a:pt x="4870" y="25296"/>
                    <a:pt x="4858" y="25314"/>
                  </a:cubicBezTo>
                  <a:cubicBezTo>
                    <a:pt x="4870" y="25308"/>
                    <a:pt x="4876" y="25290"/>
                    <a:pt x="4882" y="25284"/>
                  </a:cubicBezTo>
                  <a:close/>
                  <a:moveTo>
                    <a:pt x="4828" y="25338"/>
                  </a:moveTo>
                  <a:lnTo>
                    <a:pt x="4828" y="25338"/>
                  </a:lnTo>
                  <a:cubicBezTo>
                    <a:pt x="4823" y="25344"/>
                    <a:pt x="4817" y="25350"/>
                    <a:pt x="4811" y="25367"/>
                  </a:cubicBezTo>
                  <a:cubicBezTo>
                    <a:pt x="4817" y="25356"/>
                    <a:pt x="4823" y="25350"/>
                    <a:pt x="4828" y="25338"/>
                  </a:cubicBezTo>
                  <a:close/>
                  <a:moveTo>
                    <a:pt x="4787" y="25385"/>
                  </a:moveTo>
                  <a:cubicBezTo>
                    <a:pt x="4769" y="25391"/>
                    <a:pt x="4763" y="25403"/>
                    <a:pt x="4757" y="25409"/>
                  </a:cubicBezTo>
                  <a:cubicBezTo>
                    <a:pt x="4763" y="25403"/>
                    <a:pt x="4769" y="25397"/>
                    <a:pt x="4787" y="25385"/>
                  </a:cubicBezTo>
                  <a:close/>
                  <a:moveTo>
                    <a:pt x="4644" y="25427"/>
                  </a:moveTo>
                  <a:lnTo>
                    <a:pt x="4644" y="25427"/>
                  </a:lnTo>
                  <a:cubicBezTo>
                    <a:pt x="4639" y="25430"/>
                    <a:pt x="4633" y="25434"/>
                    <a:pt x="4627" y="25438"/>
                  </a:cubicBezTo>
                  <a:lnTo>
                    <a:pt x="4627" y="25438"/>
                  </a:lnTo>
                  <a:cubicBezTo>
                    <a:pt x="4636" y="25435"/>
                    <a:pt x="4640" y="25431"/>
                    <a:pt x="4644" y="25427"/>
                  </a:cubicBezTo>
                  <a:close/>
                  <a:moveTo>
                    <a:pt x="4728" y="25433"/>
                  </a:moveTo>
                  <a:lnTo>
                    <a:pt x="4728" y="25433"/>
                  </a:lnTo>
                  <a:cubicBezTo>
                    <a:pt x="4722" y="25439"/>
                    <a:pt x="4704" y="25445"/>
                    <a:pt x="4698" y="25456"/>
                  </a:cubicBezTo>
                  <a:cubicBezTo>
                    <a:pt x="4710" y="25445"/>
                    <a:pt x="4722" y="25439"/>
                    <a:pt x="4728" y="25433"/>
                  </a:cubicBezTo>
                  <a:close/>
                  <a:moveTo>
                    <a:pt x="31128" y="1"/>
                  </a:moveTo>
                  <a:cubicBezTo>
                    <a:pt x="31086" y="1"/>
                    <a:pt x="31044" y="1"/>
                    <a:pt x="31009" y="12"/>
                  </a:cubicBezTo>
                  <a:cubicBezTo>
                    <a:pt x="30979" y="12"/>
                    <a:pt x="30949" y="18"/>
                    <a:pt x="30926" y="18"/>
                  </a:cubicBezTo>
                  <a:cubicBezTo>
                    <a:pt x="30890" y="24"/>
                    <a:pt x="30854" y="24"/>
                    <a:pt x="30807" y="30"/>
                  </a:cubicBezTo>
                  <a:cubicBezTo>
                    <a:pt x="30777" y="42"/>
                    <a:pt x="30759" y="42"/>
                    <a:pt x="30730" y="48"/>
                  </a:cubicBezTo>
                  <a:lnTo>
                    <a:pt x="30617" y="72"/>
                  </a:lnTo>
                  <a:cubicBezTo>
                    <a:pt x="30593" y="78"/>
                    <a:pt x="30563" y="84"/>
                    <a:pt x="30540" y="90"/>
                  </a:cubicBezTo>
                  <a:cubicBezTo>
                    <a:pt x="30504" y="101"/>
                    <a:pt x="30468" y="113"/>
                    <a:pt x="30433" y="131"/>
                  </a:cubicBezTo>
                  <a:lnTo>
                    <a:pt x="30362" y="149"/>
                  </a:lnTo>
                  <a:cubicBezTo>
                    <a:pt x="30326" y="167"/>
                    <a:pt x="30284" y="179"/>
                    <a:pt x="30243" y="202"/>
                  </a:cubicBezTo>
                  <a:cubicBezTo>
                    <a:pt x="30225" y="208"/>
                    <a:pt x="30207" y="220"/>
                    <a:pt x="30183" y="226"/>
                  </a:cubicBezTo>
                  <a:cubicBezTo>
                    <a:pt x="30124" y="256"/>
                    <a:pt x="30077" y="286"/>
                    <a:pt x="30023" y="315"/>
                  </a:cubicBezTo>
                  <a:lnTo>
                    <a:pt x="28061" y="1495"/>
                  </a:lnTo>
                  <a:lnTo>
                    <a:pt x="28061" y="1495"/>
                  </a:lnTo>
                  <a:cubicBezTo>
                    <a:pt x="28062" y="1493"/>
                    <a:pt x="28064" y="1490"/>
                    <a:pt x="28064" y="1485"/>
                  </a:cubicBezTo>
                  <a:lnTo>
                    <a:pt x="28064" y="1485"/>
                  </a:lnTo>
                  <a:cubicBezTo>
                    <a:pt x="27535" y="1794"/>
                    <a:pt x="27149" y="2328"/>
                    <a:pt x="26941" y="3053"/>
                  </a:cubicBezTo>
                  <a:lnTo>
                    <a:pt x="15303" y="9929"/>
                  </a:lnTo>
                  <a:lnTo>
                    <a:pt x="15309" y="9929"/>
                  </a:lnTo>
                  <a:cubicBezTo>
                    <a:pt x="14638" y="10327"/>
                    <a:pt x="14204" y="11152"/>
                    <a:pt x="14181" y="12316"/>
                  </a:cubicBezTo>
                  <a:lnTo>
                    <a:pt x="5701" y="17310"/>
                  </a:lnTo>
                  <a:lnTo>
                    <a:pt x="5707" y="17310"/>
                  </a:lnTo>
                  <a:cubicBezTo>
                    <a:pt x="5179" y="17624"/>
                    <a:pt x="4858" y="18272"/>
                    <a:pt x="4858" y="19198"/>
                  </a:cubicBezTo>
                  <a:cubicBezTo>
                    <a:pt x="4858" y="19287"/>
                    <a:pt x="4870" y="19382"/>
                    <a:pt x="4876" y="19471"/>
                  </a:cubicBezTo>
                  <a:lnTo>
                    <a:pt x="2067" y="21104"/>
                  </a:lnTo>
                  <a:lnTo>
                    <a:pt x="2061" y="21104"/>
                  </a:lnTo>
                  <a:cubicBezTo>
                    <a:pt x="1842" y="21241"/>
                    <a:pt x="1675" y="21466"/>
                    <a:pt x="1592" y="21787"/>
                  </a:cubicBezTo>
                  <a:lnTo>
                    <a:pt x="452" y="22446"/>
                  </a:lnTo>
                  <a:lnTo>
                    <a:pt x="446" y="22446"/>
                  </a:lnTo>
                  <a:cubicBezTo>
                    <a:pt x="167" y="22612"/>
                    <a:pt x="1" y="22951"/>
                    <a:pt x="1" y="23444"/>
                  </a:cubicBezTo>
                  <a:cubicBezTo>
                    <a:pt x="7" y="24423"/>
                    <a:pt x="702" y="25617"/>
                    <a:pt x="1563" y="26098"/>
                  </a:cubicBezTo>
                  <a:cubicBezTo>
                    <a:pt x="1811" y="26240"/>
                    <a:pt x="2045" y="26307"/>
                    <a:pt x="2253" y="26307"/>
                  </a:cubicBezTo>
                  <a:cubicBezTo>
                    <a:pt x="2409" y="26307"/>
                    <a:pt x="2551" y="26270"/>
                    <a:pt x="2673" y="26199"/>
                  </a:cubicBezTo>
                  <a:lnTo>
                    <a:pt x="2661" y="26199"/>
                  </a:lnTo>
                  <a:lnTo>
                    <a:pt x="3819" y="25522"/>
                  </a:lnTo>
                  <a:cubicBezTo>
                    <a:pt x="3931" y="25551"/>
                    <a:pt x="4038" y="25565"/>
                    <a:pt x="4139" y="25565"/>
                  </a:cubicBezTo>
                  <a:cubicBezTo>
                    <a:pt x="4322" y="25565"/>
                    <a:pt x="4487" y="25520"/>
                    <a:pt x="4627" y="25438"/>
                  </a:cubicBezTo>
                  <a:lnTo>
                    <a:pt x="4627" y="25438"/>
                  </a:lnTo>
                  <a:cubicBezTo>
                    <a:pt x="4623" y="25438"/>
                    <a:pt x="4619" y="25439"/>
                    <a:pt x="4615" y="25439"/>
                  </a:cubicBezTo>
                  <a:lnTo>
                    <a:pt x="7293" y="23871"/>
                  </a:lnTo>
                  <a:cubicBezTo>
                    <a:pt x="7459" y="24002"/>
                    <a:pt x="7625" y="24109"/>
                    <a:pt x="7797" y="24210"/>
                  </a:cubicBezTo>
                  <a:cubicBezTo>
                    <a:pt x="8268" y="24475"/>
                    <a:pt x="8711" y="24601"/>
                    <a:pt x="9104" y="24601"/>
                  </a:cubicBezTo>
                  <a:cubicBezTo>
                    <a:pt x="9410" y="24601"/>
                    <a:pt x="9685" y="24524"/>
                    <a:pt x="9919" y="24376"/>
                  </a:cubicBezTo>
                  <a:lnTo>
                    <a:pt x="9919" y="24376"/>
                  </a:lnTo>
                  <a:cubicBezTo>
                    <a:pt x="9916" y="24378"/>
                    <a:pt x="9914" y="24380"/>
                    <a:pt x="9911" y="24382"/>
                  </a:cubicBezTo>
                  <a:lnTo>
                    <a:pt x="9911" y="24382"/>
                  </a:lnTo>
                  <a:lnTo>
                    <a:pt x="18456" y="19352"/>
                  </a:lnTo>
                  <a:cubicBezTo>
                    <a:pt x="18965" y="19595"/>
                    <a:pt x="19446" y="19710"/>
                    <a:pt x="19881" y="19710"/>
                  </a:cubicBezTo>
                  <a:cubicBezTo>
                    <a:pt x="20299" y="19710"/>
                    <a:pt x="20674" y="19603"/>
                    <a:pt x="20992" y="19400"/>
                  </a:cubicBezTo>
                  <a:lnTo>
                    <a:pt x="20992" y="19400"/>
                  </a:lnTo>
                  <a:cubicBezTo>
                    <a:pt x="20968" y="19412"/>
                    <a:pt x="20950" y="19429"/>
                    <a:pt x="20926" y="19435"/>
                  </a:cubicBezTo>
                  <a:lnTo>
                    <a:pt x="32594" y="12541"/>
                  </a:lnTo>
                  <a:cubicBezTo>
                    <a:pt x="32824" y="12591"/>
                    <a:pt x="33047" y="12616"/>
                    <a:pt x="33261" y="12616"/>
                  </a:cubicBezTo>
                  <a:cubicBezTo>
                    <a:pt x="33735" y="12616"/>
                    <a:pt x="34164" y="12494"/>
                    <a:pt x="34524" y="12256"/>
                  </a:cubicBezTo>
                  <a:lnTo>
                    <a:pt x="34524" y="12256"/>
                  </a:lnTo>
                  <a:lnTo>
                    <a:pt x="34459" y="12304"/>
                  </a:lnTo>
                  <a:lnTo>
                    <a:pt x="36424" y="11122"/>
                  </a:lnTo>
                  <a:lnTo>
                    <a:pt x="36561" y="11033"/>
                  </a:lnTo>
                  <a:cubicBezTo>
                    <a:pt x="36573" y="11027"/>
                    <a:pt x="36590" y="11009"/>
                    <a:pt x="36596" y="11004"/>
                  </a:cubicBezTo>
                  <a:lnTo>
                    <a:pt x="36685" y="10938"/>
                  </a:lnTo>
                  <a:cubicBezTo>
                    <a:pt x="36703" y="10920"/>
                    <a:pt x="36715" y="10914"/>
                    <a:pt x="36733" y="10897"/>
                  </a:cubicBezTo>
                  <a:cubicBezTo>
                    <a:pt x="36763" y="10879"/>
                    <a:pt x="36792" y="10849"/>
                    <a:pt x="36810" y="10825"/>
                  </a:cubicBezTo>
                  <a:cubicBezTo>
                    <a:pt x="36828" y="10819"/>
                    <a:pt x="36834" y="10802"/>
                    <a:pt x="36852" y="10790"/>
                  </a:cubicBezTo>
                  <a:cubicBezTo>
                    <a:pt x="36887" y="10748"/>
                    <a:pt x="36923" y="10713"/>
                    <a:pt x="36959" y="10671"/>
                  </a:cubicBezTo>
                  <a:cubicBezTo>
                    <a:pt x="36959" y="10659"/>
                    <a:pt x="36970" y="10659"/>
                    <a:pt x="36970" y="10653"/>
                  </a:cubicBezTo>
                  <a:cubicBezTo>
                    <a:pt x="36984" y="10658"/>
                    <a:pt x="36995" y="10661"/>
                    <a:pt x="37006" y="10661"/>
                  </a:cubicBezTo>
                  <a:cubicBezTo>
                    <a:pt x="37043" y="10661"/>
                    <a:pt x="37067" y="10631"/>
                    <a:pt x="37095" y="10594"/>
                  </a:cubicBezTo>
                  <a:cubicBezTo>
                    <a:pt x="37101" y="10582"/>
                    <a:pt x="37119" y="10564"/>
                    <a:pt x="37125" y="10552"/>
                  </a:cubicBezTo>
                  <a:cubicBezTo>
                    <a:pt x="37149" y="10523"/>
                    <a:pt x="37172" y="10481"/>
                    <a:pt x="37190" y="10451"/>
                  </a:cubicBezTo>
                  <a:cubicBezTo>
                    <a:pt x="37202" y="10439"/>
                    <a:pt x="37214" y="10422"/>
                    <a:pt x="37220" y="10404"/>
                  </a:cubicBezTo>
                  <a:lnTo>
                    <a:pt x="37291" y="10291"/>
                  </a:lnTo>
                  <a:lnTo>
                    <a:pt x="37309" y="10243"/>
                  </a:lnTo>
                  <a:cubicBezTo>
                    <a:pt x="37339" y="10196"/>
                    <a:pt x="37362" y="10143"/>
                    <a:pt x="37392" y="10083"/>
                  </a:cubicBezTo>
                  <a:cubicBezTo>
                    <a:pt x="37398" y="10077"/>
                    <a:pt x="37398" y="10065"/>
                    <a:pt x="37410" y="10053"/>
                  </a:cubicBezTo>
                  <a:cubicBezTo>
                    <a:pt x="37428" y="10006"/>
                    <a:pt x="37451" y="9958"/>
                    <a:pt x="37469" y="9911"/>
                  </a:cubicBezTo>
                  <a:cubicBezTo>
                    <a:pt x="37475" y="9887"/>
                    <a:pt x="37481" y="9875"/>
                    <a:pt x="37487" y="9852"/>
                  </a:cubicBezTo>
                  <a:cubicBezTo>
                    <a:pt x="37505" y="9810"/>
                    <a:pt x="37517" y="9768"/>
                    <a:pt x="37535" y="9727"/>
                  </a:cubicBezTo>
                  <a:lnTo>
                    <a:pt x="37558" y="9662"/>
                  </a:lnTo>
                  <a:cubicBezTo>
                    <a:pt x="37570" y="9614"/>
                    <a:pt x="37588" y="9572"/>
                    <a:pt x="37594" y="9519"/>
                  </a:cubicBezTo>
                  <a:cubicBezTo>
                    <a:pt x="37600" y="9501"/>
                    <a:pt x="37600" y="9483"/>
                    <a:pt x="37606" y="9466"/>
                  </a:cubicBezTo>
                  <a:lnTo>
                    <a:pt x="37653" y="9264"/>
                  </a:lnTo>
                  <a:cubicBezTo>
                    <a:pt x="37653" y="9252"/>
                    <a:pt x="37659" y="9234"/>
                    <a:pt x="37659" y="9222"/>
                  </a:cubicBezTo>
                  <a:lnTo>
                    <a:pt x="37683" y="9086"/>
                  </a:lnTo>
                  <a:cubicBezTo>
                    <a:pt x="37683" y="9074"/>
                    <a:pt x="37683" y="9068"/>
                    <a:pt x="37689" y="9050"/>
                  </a:cubicBezTo>
                  <a:cubicBezTo>
                    <a:pt x="37689" y="9026"/>
                    <a:pt x="37695" y="8997"/>
                    <a:pt x="37695" y="8979"/>
                  </a:cubicBezTo>
                  <a:cubicBezTo>
                    <a:pt x="37707" y="8931"/>
                    <a:pt x="37713" y="8878"/>
                    <a:pt x="37713" y="8830"/>
                  </a:cubicBezTo>
                  <a:cubicBezTo>
                    <a:pt x="37713" y="8801"/>
                    <a:pt x="37719" y="8777"/>
                    <a:pt x="37719" y="8747"/>
                  </a:cubicBezTo>
                  <a:cubicBezTo>
                    <a:pt x="37725" y="8694"/>
                    <a:pt x="37725" y="8640"/>
                    <a:pt x="37725" y="8593"/>
                  </a:cubicBezTo>
                  <a:cubicBezTo>
                    <a:pt x="37725" y="8569"/>
                    <a:pt x="37725" y="8539"/>
                    <a:pt x="37736" y="8516"/>
                  </a:cubicBezTo>
                  <a:cubicBezTo>
                    <a:pt x="37736" y="8432"/>
                    <a:pt x="37742" y="8361"/>
                    <a:pt x="37742" y="8278"/>
                  </a:cubicBezTo>
                  <a:cubicBezTo>
                    <a:pt x="37742" y="8189"/>
                    <a:pt x="37742" y="8100"/>
                    <a:pt x="37736" y="8011"/>
                  </a:cubicBezTo>
                  <a:cubicBezTo>
                    <a:pt x="37736" y="7981"/>
                    <a:pt x="37725" y="7951"/>
                    <a:pt x="37725" y="7922"/>
                  </a:cubicBezTo>
                  <a:cubicBezTo>
                    <a:pt x="37725" y="7862"/>
                    <a:pt x="37719" y="7809"/>
                    <a:pt x="37713" y="7750"/>
                  </a:cubicBezTo>
                  <a:lnTo>
                    <a:pt x="37713" y="7744"/>
                  </a:lnTo>
                  <a:lnTo>
                    <a:pt x="37713" y="7720"/>
                  </a:lnTo>
                  <a:lnTo>
                    <a:pt x="37689" y="7500"/>
                  </a:lnTo>
                  <a:cubicBezTo>
                    <a:pt x="37689" y="7476"/>
                    <a:pt x="37683" y="7465"/>
                    <a:pt x="37683" y="7441"/>
                  </a:cubicBezTo>
                  <a:cubicBezTo>
                    <a:pt x="37677" y="7358"/>
                    <a:pt x="37659" y="7275"/>
                    <a:pt x="37647" y="7197"/>
                  </a:cubicBezTo>
                  <a:cubicBezTo>
                    <a:pt x="37647" y="7185"/>
                    <a:pt x="37647" y="7179"/>
                    <a:pt x="37636" y="7174"/>
                  </a:cubicBezTo>
                  <a:lnTo>
                    <a:pt x="37594" y="6948"/>
                  </a:lnTo>
                  <a:cubicBezTo>
                    <a:pt x="37588" y="6930"/>
                    <a:pt x="37588" y="6912"/>
                    <a:pt x="37576" y="6889"/>
                  </a:cubicBezTo>
                  <a:cubicBezTo>
                    <a:pt x="37564" y="6811"/>
                    <a:pt x="37541" y="6728"/>
                    <a:pt x="37529" y="6645"/>
                  </a:cubicBezTo>
                  <a:cubicBezTo>
                    <a:pt x="37529" y="6639"/>
                    <a:pt x="37517" y="6621"/>
                    <a:pt x="37517" y="6615"/>
                  </a:cubicBezTo>
                  <a:cubicBezTo>
                    <a:pt x="37505" y="6538"/>
                    <a:pt x="37481" y="6467"/>
                    <a:pt x="37457" y="6390"/>
                  </a:cubicBezTo>
                  <a:cubicBezTo>
                    <a:pt x="37451" y="6372"/>
                    <a:pt x="37451" y="6354"/>
                    <a:pt x="37446" y="6330"/>
                  </a:cubicBezTo>
                  <a:cubicBezTo>
                    <a:pt x="37440" y="6318"/>
                    <a:pt x="37440" y="6301"/>
                    <a:pt x="37428" y="6283"/>
                  </a:cubicBezTo>
                  <a:lnTo>
                    <a:pt x="37410" y="6212"/>
                  </a:lnTo>
                  <a:cubicBezTo>
                    <a:pt x="37386" y="6134"/>
                    <a:pt x="37356" y="6051"/>
                    <a:pt x="37333" y="5962"/>
                  </a:cubicBezTo>
                  <a:cubicBezTo>
                    <a:pt x="37327" y="5927"/>
                    <a:pt x="37309" y="5897"/>
                    <a:pt x="37297" y="5855"/>
                  </a:cubicBezTo>
                  <a:cubicBezTo>
                    <a:pt x="37267" y="5760"/>
                    <a:pt x="37232" y="5665"/>
                    <a:pt x="37190" y="5570"/>
                  </a:cubicBezTo>
                  <a:cubicBezTo>
                    <a:pt x="37184" y="5552"/>
                    <a:pt x="37184" y="5541"/>
                    <a:pt x="37178" y="5523"/>
                  </a:cubicBezTo>
                  <a:cubicBezTo>
                    <a:pt x="37131" y="5410"/>
                    <a:pt x="37089" y="5303"/>
                    <a:pt x="37042" y="5196"/>
                  </a:cubicBezTo>
                  <a:cubicBezTo>
                    <a:pt x="37030" y="5167"/>
                    <a:pt x="37012" y="5137"/>
                    <a:pt x="37006" y="5107"/>
                  </a:cubicBezTo>
                  <a:lnTo>
                    <a:pt x="36893" y="4864"/>
                  </a:lnTo>
                  <a:cubicBezTo>
                    <a:pt x="36881" y="4828"/>
                    <a:pt x="36864" y="4798"/>
                    <a:pt x="36852" y="4757"/>
                  </a:cubicBezTo>
                  <a:cubicBezTo>
                    <a:pt x="36804" y="4662"/>
                    <a:pt x="36763" y="4573"/>
                    <a:pt x="36715" y="4478"/>
                  </a:cubicBezTo>
                  <a:lnTo>
                    <a:pt x="36697" y="4430"/>
                  </a:lnTo>
                  <a:cubicBezTo>
                    <a:pt x="36644" y="4329"/>
                    <a:pt x="36585" y="4216"/>
                    <a:pt x="36525" y="4116"/>
                  </a:cubicBezTo>
                  <a:cubicBezTo>
                    <a:pt x="36507" y="4086"/>
                    <a:pt x="36495" y="4056"/>
                    <a:pt x="36472" y="4026"/>
                  </a:cubicBezTo>
                  <a:cubicBezTo>
                    <a:pt x="36430" y="3943"/>
                    <a:pt x="36383" y="3866"/>
                    <a:pt x="36341" y="3795"/>
                  </a:cubicBezTo>
                  <a:cubicBezTo>
                    <a:pt x="36317" y="3765"/>
                    <a:pt x="36299" y="3730"/>
                    <a:pt x="36282" y="3700"/>
                  </a:cubicBezTo>
                  <a:cubicBezTo>
                    <a:pt x="36228" y="3611"/>
                    <a:pt x="36169" y="3522"/>
                    <a:pt x="36115" y="3439"/>
                  </a:cubicBezTo>
                  <a:cubicBezTo>
                    <a:pt x="36109" y="3421"/>
                    <a:pt x="36092" y="3409"/>
                    <a:pt x="36086" y="3391"/>
                  </a:cubicBezTo>
                  <a:cubicBezTo>
                    <a:pt x="36020" y="3296"/>
                    <a:pt x="35955" y="3195"/>
                    <a:pt x="35884" y="3094"/>
                  </a:cubicBezTo>
                  <a:cubicBezTo>
                    <a:pt x="35866" y="3065"/>
                    <a:pt x="35848" y="3047"/>
                    <a:pt x="35824" y="3017"/>
                  </a:cubicBezTo>
                  <a:cubicBezTo>
                    <a:pt x="35777" y="2940"/>
                    <a:pt x="35724" y="2874"/>
                    <a:pt x="35664" y="2797"/>
                  </a:cubicBezTo>
                  <a:lnTo>
                    <a:pt x="35599" y="2708"/>
                  </a:lnTo>
                  <a:cubicBezTo>
                    <a:pt x="35539" y="2631"/>
                    <a:pt x="35468" y="2554"/>
                    <a:pt x="35403" y="2471"/>
                  </a:cubicBezTo>
                  <a:cubicBezTo>
                    <a:pt x="35391" y="2459"/>
                    <a:pt x="35379" y="2441"/>
                    <a:pt x="35367" y="2429"/>
                  </a:cubicBezTo>
                  <a:cubicBezTo>
                    <a:pt x="35290" y="2340"/>
                    <a:pt x="35213" y="2251"/>
                    <a:pt x="35136" y="2162"/>
                  </a:cubicBezTo>
                  <a:cubicBezTo>
                    <a:pt x="35112" y="2138"/>
                    <a:pt x="35094" y="2120"/>
                    <a:pt x="35070" y="2085"/>
                  </a:cubicBezTo>
                  <a:cubicBezTo>
                    <a:pt x="35011" y="2019"/>
                    <a:pt x="34952" y="1960"/>
                    <a:pt x="34892" y="1895"/>
                  </a:cubicBezTo>
                  <a:lnTo>
                    <a:pt x="34815" y="1823"/>
                  </a:lnTo>
                  <a:cubicBezTo>
                    <a:pt x="34750" y="1752"/>
                    <a:pt x="34678" y="1687"/>
                    <a:pt x="34607" y="1622"/>
                  </a:cubicBezTo>
                  <a:cubicBezTo>
                    <a:pt x="34595" y="1604"/>
                    <a:pt x="34577" y="1592"/>
                    <a:pt x="34566" y="1586"/>
                  </a:cubicBezTo>
                  <a:cubicBezTo>
                    <a:pt x="34482" y="1509"/>
                    <a:pt x="34393" y="1426"/>
                    <a:pt x="34310" y="1360"/>
                  </a:cubicBezTo>
                  <a:cubicBezTo>
                    <a:pt x="34292" y="1337"/>
                    <a:pt x="34269" y="1325"/>
                    <a:pt x="34239" y="1301"/>
                  </a:cubicBezTo>
                  <a:lnTo>
                    <a:pt x="34037" y="1147"/>
                  </a:lnTo>
                  <a:cubicBezTo>
                    <a:pt x="34025" y="1129"/>
                    <a:pt x="34007" y="1123"/>
                    <a:pt x="33996" y="1111"/>
                  </a:cubicBezTo>
                  <a:cubicBezTo>
                    <a:pt x="33978" y="1093"/>
                    <a:pt x="33954" y="1081"/>
                    <a:pt x="33942" y="1069"/>
                  </a:cubicBezTo>
                  <a:cubicBezTo>
                    <a:pt x="33912" y="1046"/>
                    <a:pt x="33889" y="1034"/>
                    <a:pt x="33859" y="1010"/>
                  </a:cubicBezTo>
                  <a:cubicBezTo>
                    <a:pt x="33817" y="980"/>
                    <a:pt x="33770" y="945"/>
                    <a:pt x="33728" y="915"/>
                  </a:cubicBezTo>
                  <a:cubicBezTo>
                    <a:pt x="33699" y="891"/>
                    <a:pt x="33675" y="879"/>
                    <a:pt x="33645" y="862"/>
                  </a:cubicBezTo>
                  <a:cubicBezTo>
                    <a:pt x="33598" y="832"/>
                    <a:pt x="33550" y="796"/>
                    <a:pt x="33497" y="767"/>
                  </a:cubicBezTo>
                  <a:lnTo>
                    <a:pt x="33431" y="719"/>
                  </a:lnTo>
                  <a:cubicBezTo>
                    <a:pt x="33354" y="677"/>
                    <a:pt x="33289" y="636"/>
                    <a:pt x="33212" y="594"/>
                  </a:cubicBezTo>
                  <a:cubicBezTo>
                    <a:pt x="33141" y="553"/>
                    <a:pt x="33063" y="517"/>
                    <a:pt x="32992" y="476"/>
                  </a:cubicBezTo>
                  <a:cubicBezTo>
                    <a:pt x="32968" y="464"/>
                    <a:pt x="32939" y="452"/>
                    <a:pt x="32915" y="440"/>
                  </a:cubicBezTo>
                  <a:cubicBezTo>
                    <a:pt x="32873" y="416"/>
                    <a:pt x="32838" y="398"/>
                    <a:pt x="32790" y="381"/>
                  </a:cubicBezTo>
                  <a:cubicBezTo>
                    <a:pt x="32784" y="375"/>
                    <a:pt x="32766" y="375"/>
                    <a:pt x="32760" y="369"/>
                  </a:cubicBezTo>
                  <a:lnTo>
                    <a:pt x="32719" y="345"/>
                  </a:lnTo>
                  <a:cubicBezTo>
                    <a:pt x="32660" y="321"/>
                    <a:pt x="32600" y="291"/>
                    <a:pt x="32547" y="268"/>
                  </a:cubicBezTo>
                  <a:cubicBezTo>
                    <a:pt x="32529" y="262"/>
                    <a:pt x="32523" y="262"/>
                    <a:pt x="32511" y="256"/>
                  </a:cubicBezTo>
                  <a:cubicBezTo>
                    <a:pt x="32440" y="232"/>
                    <a:pt x="32375" y="202"/>
                    <a:pt x="32315" y="191"/>
                  </a:cubicBezTo>
                  <a:cubicBezTo>
                    <a:pt x="32303" y="179"/>
                    <a:pt x="32285" y="179"/>
                    <a:pt x="32274" y="173"/>
                  </a:cubicBezTo>
                  <a:cubicBezTo>
                    <a:pt x="32214" y="149"/>
                    <a:pt x="32161" y="137"/>
                    <a:pt x="32101" y="119"/>
                  </a:cubicBezTo>
                  <a:cubicBezTo>
                    <a:pt x="32095" y="119"/>
                    <a:pt x="32078" y="113"/>
                    <a:pt x="32072" y="113"/>
                  </a:cubicBezTo>
                  <a:cubicBezTo>
                    <a:pt x="32012" y="101"/>
                    <a:pt x="31947" y="84"/>
                    <a:pt x="31888" y="72"/>
                  </a:cubicBezTo>
                  <a:cubicBezTo>
                    <a:pt x="31870" y="72"/>
                    <a:pt x="31858" y="60"/>
                    <a:pt x="31840" y="60"/>
                  </a:cubicBezTo>
                  <a:cubicBezTo>
                    <a:pt x="31781" y="48"/>
                    <a:pt x="31727" y="42"/>
                    <a:pt x="31668" y="30"/>
                  </a:cubicBezTo>
                  <a:lnTo>
                    <a:pt x="31638" y="30"/>
                  </a:lnTo>
                  <a:cubicBezTo>
                    <a:pt x="31626" y="30"/>
                    <a:pt x="31609" y="30"/>
                    <a:pt x="31591" y="24"/>
                  </a:cubicBezTo>
                  <a:cubicBezTo>
                    <a:pt x="31537" y="18"/>
                    <a:pt x="31478" y="12"/>
                    <a:pt x="31424" y="12"/>
                  </a:cubicBezTo>
                  <a:lnTo>
                    <a:pt x="31341" y="12"/>
                  </a:lnTo>
                  <a:cubicBezTo>
                    <a:pt x="31300" y="12"/>
                    <a:pt x="31252" y="1"/>
                    <a:pt x="312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432"/>
            <p:cNvSpPr/>
            <p:nvPr/>
          </p:nvSpPr>
          <p:spPr>
            <a:xfrm>
              <a:off x="4636146" y="4995998"/>
              <a:ext cx="486343" cy="352541"/>
            </a:xfrm>
            <a:custGeom>
              <a:rect b="b" l="l" r="r" t="t"/>
              <a:pathLst>
                <a:path extrusionOk="0" h="2893" w="3991">
                  <a:moveTo>
                    <a:pt x="3991" y="1"/>
                  </a:moveTo>
                  <a:lnTo>
                    <a:pt x="1" y="2323"/>
                  </a:lnTo>
                  <a:lnTo>
                    <a:pt x="1" y="2893"/>
                  </a:lnTo>
                  <a:lnTo>
                    <a:pt x="3991" y="571"/>
                  </a:lnTo>
                  <a:lnTo>
                    <a:pt x="3991" y="1"/>
                  </a:ln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432"/>
            <p:cNvSpPr/>
            <p:nvPr/>
          </p:nvSpPr>
          <p:spPr>
            <a:xfrm>
              <a:off x="1845265" y="3668190"/>
              <a:ext cx="2790960" cy="1680328"/>
            </a:xfrm>
            <a:custGeom>
              <a:rect b="b" l="l" r="r" t="t"/>
              <a:pathLst>
                <a:path extrusionOk="0" h="13789" w="22903">
                  <a:moveTo>
                    <a:pt x="0" y="1"/>
                  </a:moveTo>
                  <a:lnTo>
                    <a:pt x="0" y="571"/>
                  </a:lnTo>
                  <a:lnTo>
                    <a:pt x="22903" y="13789"/>
                  </a:lnTo>
                  <a:lnTo>
                    <a:pt x="22903" y="1321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432"/>
            <p:cNvSpPr/>
            <p:nvPr/>
          </p:nvSpPr>
          <p:spPr>
            <a:xfrm>
              <a:off x="1845265" y="3385227"/>
              <a:ext cx="3277181" cy="1893826"/>
            </a:xfrm>
            <a:custGeom>
              <a:rect b="b" l="l" r="r" t="t"/>
              <a:pathLst>
                <a:path extrusionOk="0" h="15541" w="26893">
                  <a:moveTo>
                    <a:pt x="3996" y="1"/>
                  </a:moveTo>
                  <a:lnTo>
                    <a:pt x="0" y="2323"/>
                  </a:lnTo>
                  <a:lnTo>
                    <a:pt x="22903" y="15541"/>
                  </a:lnTo>
                  <a:lnTo>
                    <a:pt x="26893" y="13219"/>
                  </a:lnTo>
                  <a:lnTo>
                    <a:pt x="3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432"/>
            <p:cNvSpPr/>
            <p:nvPr/>
          </p:nvSpPr>
          <p:spPr>
            <a:xfrm>
              <a:off x="1887917" y="3409112"/>
              <a:ext cx="3192610" cy="1844595"/>
            </a:xfrm>
            <a:custGeom>
              <a:rect b="b" l="l" r="r" t="t"/>
              <a:pathLst>
                <a:path extrusionOk="0" h="15137" w="26199">
                  <a:moveTo>
                    <a:pt x="3646" y="1"/>
                  </a:moveTo>
                  <a:lnTo>
                    <a:pt x="2482" y="684"/>
                  </a:lnTo>
                  <a:lnTo>
                    <a:pt x="2405" y="725"/>
                  </a:lnTo>
                  <a:lnTo>
                    <a:pt x="1271" y="1384"/>
                  </a:lnTo>
                  <a:lnTo>
                    <a:pt x="1206" y="1426"/>
                  </a:lnTo>
                  <a:lnTo>
                    <a:pt x="0" y="2121"/>
                  </a:lnTo>
                  <a:lnTo>
                    <a:pt x="1040" y="2720"/>
                  </a:lnTo>
                  <a:lnTo>
                    <a:pt x="1111" y="2756"/>
                  </a:lnTo>
                  <a:lnTo>
                    <a:pt x="2120" y="3344"/>
                  </a:lnTo>
                  <a:lnTo>
                    <a:pt x="2186" y="3380"/>
                  </a:lnTo>
                  <a:lnTo>
                    <a:pt x="3195" y="3961"/>
                  </a:lnTo>
                  <a:lnTo>
                    <a:pt x="3260" y="4003"/>
                  </a:lnTo>
                  <a:lnTo>
                    <a:pt x="4264" y="4585"/>
                  </a:lnTo>
                  <a:lnTo>
                    <a:pt x="4335" y="4621"/>
                  </a:lnTo>
                  <a:lnTo>
                    <a:pt x="5339" y="5197"/>
                  </a:lnTo>
                  <a:lnTo>
                    <a:pt x="5416" y="5244"/>
                  </a:lnTo>
                  <a:lnTo>
                    <a:pt x="6413" y="5820"/>
                  </a:lnTo>
                  <a:lnTo>
                    <a:pt x="6491" y="5868"/>
                  </a:lnTo>
                  <a:lnTo>
                    <a:pt x="7494" y="6444"/>
                  </a:lnTo>
                  <a:lnTo>
                    <a:pt x="7559" y="6485"/>
                  </a:lnTo>
                  <a:lnTo>
                    <a:pt x="8569" y="7061"/>
                  </a:lnTo>
                  <a:lnTo>
                    <a:pt x="8634" y="7109"/>
                  </a:lnTo>
                  <a:lnTo>
                    <a:pt x="9644" y="7685"/>
                  </a:lnTo>
                  <a:lnTo>
                    <a:pt x="9709" y="7720"/>
                  </a:lnTo>
                  <a:lnTo>
                    <a:pt x="10712" y="8308"/>
                  </a:lnTo>
                  <a:lnTo>
                    <a:pt x="10784" y="8344"/>
                  </a:lnTo>
                  <a:lnTo>
                    <a:pt x="11787" y="8926"/>
                  </a:lnTo>
                  <a:lnTo>
                    <a:pt x="11864" y="8967"/>
                  </a:lnTo>
                  <a:lnTo>
                    <a:pt x="12862" y="9549"/>
                  </a:lnTo>
                  <a:lnTo>
                    <a:pt x="12939" y="9585"/>
                  </a:lnTo>
                  <a:lnTo>
                    <a:pt x="13943" y="10161"/>
                  </a:lnTo>
                  <a:lnTo>
                    <a:pt x="14008" y="10208"/>
                  </a:lnTo>
                  <a:lnTo>
                    <a:pt x="15017" y="10790"/>
                  </a:lnTo>
                  <a:lnTo>
                    <a:pt x="15083" y="10826"/>
                  </a:lnTo>
                  <a:lnTo>
                    <a:pt x="16086" y="11414"/>
                  </a:lnTo>
                  <a:lnTo>
                    <a:pt x="16163" y="11449"/>
                  </a:lnTo>
                  <a:lnTo>
                    <a:pt x="17161" y="12025"/>
                  </a:lnTo>
                  <a:lnTo>
                    <a:pt x="17238" y="12073"/>
                  </a:lnTo>
                  <a:lnTo>
                    <a:pt x="18242" y="12649"/>
                  </a:lnTo>
                  <a:lnTo>
                    <a:pt x="18313" y="12684"/>
                  </a:lnTo>
                  <a:lnTo>
                    <a:pt x="19316" y="13266"/>
                  </a:lnTo>
                  <a:lnTo>
                    <a:pt x="19382" y="13314"/>
                  </a:lnTo>
                  <a:lnTo>
                    <a:pt x="20391" y="13890"/>
                  </a:lnTo>
                  <a:lnTo>
                    <a:pt x="20457" y="13937"/>
                  </a:lnTo>
                  <a:lnTo>
                    <a:pt x="21466" y="14513"/>
                  </a:lnTo>
                  <a:lnTo>
                    <a:pt x="21537" y="14549"/>
                  </a:lnTo>
                  <a:lnTo>
                    <a:pt x="22535" y="15131"/>
                  </a:lnTo>
                  <a:lnTo>
                    <a:pt x="22553" y="15137"/>
                  </a:lnTo>
                  <a:lnTo>
                    <a:pt x="23752" y="14442"/>
                  </a:lnTo>
                  <a:lnTo>
                    <a:pt x="23823" y="14400"/>
                  </a:lnTo>
                  <a:lnTo>
                    <a:pt x="24957" y="13741"/>
                  </a:lnTo>
                  <a:lnTo>
                    <a:pt x="25023" y="13700"/>
                  </a:lnTo>
                  <a:lnTo>
                    <a:pt x="26199" y="13023"/>
                  </a:lnTo>
                  <a:lnTo>
                    <a:pt x="25189" y="12441"/>
                  </a:lnTo>
                  <a:lnTo>
                    <a:pt x="25118" y="12405"/>
                  </a:lnTo>
                  <a:lnTo>
                    <a:pt x="24108" y="11817"/>
                  </a:lnTo>
                  <a:lnTo>
                    <a:pt x="24043" y="11782"/>
                  </a:lnTo>
                  <a:lnTo>
                    <a:pt x="23040" y="11200"/>
                  </a:lnTo>
                  <a:lnTo>
                    <a:pt x="22968" y="11158"/>
                  </a:lnTo>
                  <a:lnTo>
                    <a:pt x="21965" y="10582"/>
                  </a:lnTo>
                  <a:lnTo>
                    <a:pt x="21894" y="10541"/>
                  </a:lnTo>
                  <a:lnTo>
                    <a:pt x="20890" y="9965"/>
                  </a:lnTo>
                  <a:lnTo>
                    <a:pt x="20813" y="9917"/>
                  </a:lnTo>
                  <a:lnTo>
                    <a:pt x="19815" y="9341"/>
                  </a:lnTo>
                  <a:lnTo>
                    <a:pt x="19744" y="9294"/>
                  </a:lnTo>
                  <a:lnTo>
                    <a:pt x="18735" y="8718"/>
                  </a:lnTo>
                  <a:lnTo>
                    <a:pt x="18669" y="8676"/>
                  </a:lnTo>
                  <a:lnTo>
                    <a:pt x="17660" y="8100"/>
                  </a:lnTo>
                  <a:lnTo>
                    <a:pt x="17594" y="8059"/>
                  </a:lnTo>
                  <a:lnTo>
                    <a:pt x="16591" y="7477"/>
                  </a:lnTo>
                  <a:lnTo>
                    <a:pt x="16520" y="7441"/>
                  </a:lnTo>
                  <a:lnTo>
                    <a:pt x="15516" y="6853"/>
                  </a:lnTo>
                  <a:lnTo>
                    <a:pt x="15439" y="6818"/>
                  </a:lnTo>
                  <a:lnTo>
                    <a:pt x="14441" y="6236"/>
                  </a:lnTo>
                  <a:lnTo>
                    <a:pt x="14364" y="6194"/>
                  </a:lnTo>
                  <a:lnTo>
                    <a:pt x="13361" y="5612"/>
                  </a:lnTo>
                  <a:lnTo>
                    <a:pt x="13295" y="5577"/>
                  </a:lnTo>
                  <a:lnTo>
                    <a:pt x="12286" y="5001"/>
                  </a:lnTo>
                  <a:lnTo>
                    <a:pt x="12221" y="4953"/>
                  </a:lnTo>
                  <a:lnTo>
                    <a:pt x="11211" y="4377"/>
                  </a:lnTo>
                  <a:lnTo>
                    <a:pt x="11146" y="4336"/>
                  </a:lnTo>
                  <a:lnTo>
                    <a:pt x="10142" y="3754"/>
                  </a:lnTo>
                  <a:lnTo>
                    <a:pt x="10065" y="3712"/>
                  </a:lnTo>
                  <a:lnTo>
                    <a:pt x="9068" y="3136"/>
                  </a:lnTo>
                  <a:lnTo>
                    <a:pt x="8990" y="3089"/>
                  </a:lnTo>
                  <a:lnTo>
                    <a:pt x="7987" y="2513"/>
                  </a:lnTo>
                  <a:lnTo>
                    <a:pt x="7916" y="2477"/>
                  </a:lnTo>
                  <a:lnTo>
                    <a:pt x="6912" y="1895"/>
                  </a:lnTo>
                  <a:lnTo>
                    <a:pt x="6847" y="1854"/>
                  </a:lnTo>
                  <a:lnTo>
                    <a:pt x="5837" y="1272"/>
                  </a:lnTo>
                  <a:lnTo>
                    <a:pt x="5772" y="1230"/>
                  </a:lnTo>
                  <a:lnTo>
                    <a:pt x="4769" y="648"/>
                  </a:lnTo>
                  <a:lnTo>
                    <a:pt x="4691" y="612"/>
                  </a:lnTo>
                  <a:lnTo>
                    <a:pt x="36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432"/>
            <p:cNvSpPr/>
            <p:nvPr/>
          </p:nvSpPr>
          <p:spPr>
            <a:xfrm>
              <a:off x="4503682" y="4920809"/>
              <a:ext cx="453929" cy="261268"/>
            </a:xfrm>
            <a:custGeom>
              <a:rect b="b" l="l" r="r" t="t"/>
              <a:pathLst>
                <a:path extrusionOk="0" h="2144" w="3725">
                  <a:moveTo>
                    <a:pt x="3653" y="0"/>
                  </a:moveTo>
                  <a:lnTo>
                    <a:pt x="2483" y="677"/>
                  </a:lnTo>
                  <a:lnTo>
                    <a:pt x="2418" y="713"/>
                  </a:lnTo>
                  <a:lnTo>
                    <a:pt x="1272" y="1372"/>
                  </a:lnTo>
                  <a:lnTo>
                    <a:pt x="1206" y="1413"/>
                  </a:lnTo>
                  <a:lnTo>
                    <a:pt x="1" y="2108"/>
                  </a:lnTo>
                  <a:lnTo>
                    <a:pt x="72" y="2144"/>
                  </a:lnTo>
                  <a:lnTo>
                    <a:pt x="1272" y="1455"/>
                  </a:lnTo>
                  <a:lnTo>
                    <a:pt x="1349" y="1413"/>
                  </a:lnTo>
                  <a:lnTo>
                    <a:pt x="2483" y="748"/>
                  </a:lnTo>
                  <a:lnTo>
                    <a:pt x="2554" y="713"/>
                  </a:lnTo>
                  <a:lnTo>
                    <a:pt x="3724" y="36"/>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432"/>
            <p:cNvSpPr/>
            <p:nvPr/>
          </p:nvSpPr>
          <p:spPr>
            <a:xfrm>
              <a:off x="4110800" y="4693536"/>
              <a:ext cx="453807" cy="261390"/>
            </a:xfrm>
            <a:custGeom>
              <a:rect b="b" l="l" r="r" t="t"/>
              <a:pathLst>
                <a:path extrusionOk="0" h="2145" w="3724">
                  <a:moveTo>
                    <a:pt x="3653" y="1"/>
                  </a:moveTo>
                  <a:lnTo>
                    <a:pt x="2483" y="678"/>
                  </a:lnTo>
                  <a:lnTo>
                    <a:pt x="2411" y="713"/>
                  </a:lnTo>
                  <a:lnTo>
                    <a:pt x="1277" y="1378"/>
                  </a:lnTo>
                  <a:lnTo>
                    <a:pt x="1200" y="1414"/>
                  </a:lnTo>
                  <a:lnTo>
                    <a:pt x="1" y="2109"/>
                  </a:lnTo>
                  <a:lnTo>
                    <a:pt x="72" y="2144"/>
                  </a:lnTo>
                  <a:lnTo>
                    <a:pt x="1277" y="1456"/>
                  </a:lnTo>
                  <a:lnTo>
                    <a:pt x="1343" y="1414"/>
                  </a:lnTo>
                  <a:lnTo>
                    <a:pt x="2483" y="761"/>
                  </a:lnTo>
                  <a:lnTo>
                    <a:pt x="2554" y="713"/>
                  </a:lnTo>
                  <a:lnTo>
                    <a:pt x="3724" y="42"/>
                  </a:lnTo>
                  <a:lnTo>
                    <a:pt x="3653"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432"/>
            <p:cNvSpPr/>
            <p:nvPr/>
          </p:nvSpPr>
          <p:spPr>
            <a:xfrm>
              <a:off x="3979067" y="4617616"/>
              <a:ext cx="454538" cy="262730"/>
            </a:xfrm>
            <a:custGeom>
              <a:rect b="b" l="l" r="r" t="t"/>
              <a:pathLst>
                <a:path extrusionOk="0" h="2156" w="3730">
                  <a:moveTo>
                    <a:pt x="3653" y="0"/>
                  </a:moveTo>
                  <a:lnTo>
                    <a:pt x="2489" y="677"/>
                  </a:lnTo>
                  <a:lnTo>
                    <a:pt x="2418" y="725"/>
                  </a:lnTo>
                  <a:lnTo>
                    <a:pt x="1278" y="1378"/>
                  </a:lnTo>
                  <a:lnTo>
                    <a:pt x="1206" y="1419"/>
                  </a:lnTo>
                  <a:lnTo>
                    <a:pt x="1" y="2108"/>
                  </a:lnTo>
                  <a:lnTo>
                    <a:pt x="78" y="2156"/>
                  </a:lnTo>
                  <a:lnTo>
                    <a:pt x="1278" y="1455"/>
                  </a:lnTo>
                  <a:lnTo>
                    <a:pt x="1349" y="1419"/>
                  </a:lnTo>
                  <a:lnTo>
                    <a:pt x="2489" y="760"/>
                  </a:lnTo>
                  <a:lnTo>
                    <a:pt x="2554" y="725"/>
                  </a:lnTo>
                  <a:lnTo>
                    <a:pt x="3730" y="48"/>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432"/>
            <p:cNvSpPr/>
            <p:nvPr/>
          </p:nvSpPr>
          <p:spPr>
            <a:xfrm>
              <a:off x="3717917" y="4466386"/>
              <a:ext cx="453075" cy="261999"/>
            </a:xfrm>
            <a:custGeom>
              <a:rect b="b" l="l" r="r" t="t"/>
              <a:pathLst>
                <a:path extrusionOk="0" h="2150" w="3718">
                  <a:moveTo>
                    <a:pt x="3652" y="0"/>
                  </a:moveTo>
                  <a:lnTo>
                    <a:pt x="2482" y="677"/>
                  </a:lnTo>
                  <a:lnTo>
                    <a:pt x="2411" y="719"/>
                  </a:lnTo>
                  <a:lnTo>
                    <a:pt x="1271" y="1378"/>
                  </a:lnTo>
                  <a:lnTo>
                    <a:pt x="1206" y="1413"/>
                  </a:lnTo>
                  <a:lnTo>
                    <a:pt x="0" y="2114"/>
                  </a:lnTo>
                  <a:lnTo>
                    <a:pt x="66" y="2150"/>
                  </a:lnTo>
                  <a:lnTo>
                    <a:pt x="1271" y="1461"/>
                  </a:lnTo>
                  <a:lnTo>
                    <a:pt x="1342" y="1413"/>
                  </a:lnTo>
                  <a:lnTo>
                    <a:pt x="2482" y="760"/>
                  </a:lnTo>
                  <a:lnTo>
                    <a:pt x="2554" y="719"/>
                  </a:lnTo>
                  <a:lnTo>
                    <a:pt x="3718"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432"/>
            <p:cNvSpPr/>
            <p:nvPr/>
          </p:nvSpPr>
          <p:spPr>
            <a:xfrm>
              <a:off x="2932030" y="4012694"/>
              <a:ext cx="453075" cy="262730"/>
            </a:xfrm>
            <a:custGeom>
              <a:rect b="b" l="l" r="r" t="t"/>
              <a:pathLst>
                <a:path extrusionOk="0" h="2156" w="3718">
                  <a:moveTo>
                    <a:pt x="3653" y="0"/>
                  </a:moveTo>
                  <a:lnTo>
                    <a:pt x="2477" y="677"/>
                  </a:lnTo>
                  <a:lnTo>
                    <a:pt x="2412" y="719"/>
                  </a:lnTo>
                  <a:lnTo>
                    <a:pt x="1272" y="1372"/>
                  </a:lnTo>
                  <a:lnTo>
                    <a:pt x="1200" y="1419"/>
                  </a:lnTo>
                  <a:lnTo>
                    <a:pt x="1" y="2108"/>
                  </a:lnTo>
                  <a:lnTo>
                    <a:pt x="66" y="2156"/>
                  </a:lnTo>
                  <a:lnTo>
                    <a:pt x="1272" y="1455"/>
                  </a:lnTo>
                  <a:lnTo>
                    <a:pt x="1343" y="1419"/>
                  </a:lnTo>
                  <a:lnTo>
                    <a:pt x="2477" y="760"/>
                  </a:lnTo>
                  <a:lnTo>
                    <a:pt x="2554" y="719"/>
                  </a:lnTo>
                  <a:lnTo>
                    <a:pt x="3718"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432"/>
            <p:cNvSpPr/>
            <p:nvPr/>
          </p:nvSpPr>
          <p:spPr>
            <a:xfrm>
              <a:off x="2277144" y="3634922"/>
              <a:ext cx="453197" cy="262121"/>
            </a:xfrm>
            <a:custGeom>
              <a:rect b="b" l="l" r="r" t="t"/>
              <a:pathLst>
                <a:path extrusionOk="0" h="2151" w="3719">
                  <a:moveTo>
                    <a:pt x="3653" y="1"/>
                  </a:moveTo>
                  <a:lnTo>
                    <a:pt x="2477" y="672"/>
                  </a:lnTo>
                  <a:lnTo>
                    <a:pt x="2412" y="719"/>
                  </a:lnTo>
                  <a:lnTo>
                    <a:pt x="1272" y="1372"/>
                  </a:lnTo>
                  <a:lnTo>
                    <a:pt x="1200" y="1414"/>
                  </a:lnTo>
                  <a:lnTo>
                    <a:pt x="1" y="2108"/>
                  </a:lnTo>
                  <a:lnTo>
                    <a:pt x="66" y="2150"/>
                  </a:lnTo>
                  <a:lnTo>
                    <a:pt x="1272" y="1455"/>
                  </a:lnTo>
                  <a:lnTo>
                    <a:pt x="1343" y="1414"/>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432"/>
            <p:cNvSpPr/>
            <p:nvPr/>
          </p:nvSpPr>
          <p:spPr>
            <a:xfrm>
              <a:off x="4241801" y="4768847"/>
              <a:ext cx="453807" cy="262730"/>
            </a:xfrm>
            <a:custGeom>
              <a:rect b="b" l="l" r="r" t="t"/>
              <a:pathLst>
                <a:path extrusionOk="0" h="2156" w="3724">
                  <a:moveTo>
                    <a:pt x="3652" y="0"/>
                  </a:moveTo>
                  <a:lnTo>
                    <a:pt x="2477" y="677"/>
                  </a:lnTo>
                  <a:lnTo>
                    <a:pt x="2411" y="719"/>
                  </a:lnTo>
                  <a:lnTo>
                    <a:pt x="1271" y="1372"/>
                  </a:lnTo>
                  <a:lnTo>
                    <a:pt x="1200" y="1419"/>
                  </a:lnTo>
                  <a:lnTo>
                    <a:pt x="0" y="2108"/>
                  </a:lnTo>
                  <a:lnTo>
                    <a:pt x="66" y="2156"/>
                  </a:lnTo>
                  <a:lnTo>
                    <a:pt x="1271" y="1455"/>
                  </a:lnTo>
                  <a:lnTo>
                    <a:pt x="1342" y="1419"/>
                  </a:lnTo>
                  <a:lnTo>
                    <a:pt x="2477" y="760"/>
                  </a:lnTo>
                  <a:lnTo>
                    <a:pt x="2554" y="719"/>
                  </a:lnTo>
                  <a:lnTo>
                    <a:pt x="3724" y="42"/>
                  </a:lnTo>
                  <a:lnTo>
                    <a:pt x="3652"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432"/>
            <p:cNvSpPr/>
            <p:nvPr/>
          </p:nvSpPr>
          <p:spPr>
            <a:xfrm>
              <a:off x="3848187" y="4541575"/>
              <a:ext cx="454538" cy="262852"/>
            </a:xfrm>
            <a:custGeom>
              <a:rect b="b" l="l" r="r" t="t"/>
              <a:pathLst>
                <a:path extrusionOk="0" h="2157" w="3730">
                  <a:moveTo>
                    <a:pt x="3658" y="1"/>
                  </a:moveTo>
                  <a:lnTo>
                    <a:pt x="2488" y="678"/>
                  </a:lnTo>
                  <a:lnTo>
                    <a:pt x="2411" y="719"/>
                  </a:lnTo>
                  <a:lnTo>
                    <a:pt x="1277" y="1384"/>
                  </a:lnTo>
                  <a:lnTo>
                    <a:pt x="1212" y="1420"/>
                  </a:lnTo>
                  <a:lnTo>
                    <a:pt x="0" y="2121"/>
                  </a:lnTo>
                  <a:lnTo>
                    <a:pt x="77" y="2156"/>
                  </a:lnTo>
                  <a:lnTo>
                    <a:pt x="1277" y="1461"/>
                  </a:lnTo>
                  <a:lnTo>
                    <a:pt x="1342" y="1420"/>
                  </a:lnTo>
                  <a:lnTo>
                    <a:pt x="2488" y="761"/>
                  </a:lnTo>
                  <a:lnTo>
                    <a:pt x="2554"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432"/>
            <p:cNvSpPr/>
            <p:nvPr/>
          </p:nvSpPr>
          <p:spPr>
            <a:xfrm>
              <a:off x="4633953" y="5078498"/>
              <a:ext cx="311352" cy="175235"/>
            </a:xfrm>
            <a:custGeom>
              <a:rect b="b" l="l" r="r" t="t"/>
              <a:pathLst>
                <a:path extrusionOk="0" h="1438" w="2555">
                  <a:moveTo>
                    <a:pt x="2489" y="1"/>
                  </a:moveTo>
                  <a:lnTo>
                    <a:pt x="2418" y="42"/>
                  </a:lnTo>
                  <a:lnTo>
                    <a:pt x="1277" y="695"/>
                  </a:lnTo>
                  <a:lnTo>
                    <a:pt x="1206" y="743"/>
                  </a:lnTo>
                  <a:lnTo>
                    <a:pt x="1" y="1432"/>
                  </a:lnTo>
                  <a:lnTo>
                    <a:pt x="19" y="1438"/>
                  </a:lnTo>
                  <a:lnTo>
                    <a:pt x="1218" y="743"/>
                  </a:lnTo>
                  <a:lnTo>
                    <a:pt x="1277" y="779"/>
                  </a:lnTo>
                  <a:lnTo>
                    <a:pt x="1349" y="743"/>
                  </a:lnTo>
                  <a:lnTo>
                    <a:pt x="2489" y="78"/>
                  </a:lnTo>
                  <a:lnTo>
                    <a:pt x="2554" y="42"/>
                  </a:lnTo>
                  <a:lnTo>
                    <a:pt x="2489"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432"/>
            <p:cNvSpPr/>
            <p:nvPr/>
          </p:nvSpPr>
          <p:spPr>
            <a:xfrm>
              <a:off x="4372803" y="4844767"/>
              <a:ext cx="453075" cy="262852"/>
            </a:xfrm>
            <a:custGeom>
              <a:rect b="b" l="l" r="r" t="t"/>
              <a:pathLst>
                <a:path extrusionOk="0" h="2157" w="3718">
                  <a:moveTo>
                    <a:pt x="3652" y="1"/>
                  </a:moveTo>
                  <a:lnTo>
                    <a:pt x="2482" y="678"/>
                  </a:lnTo>
                  <a:lnTo>
                    <a:pt x="2411" y="713"/>
                  </a:lnTo>
                  <a:lnTo>
                    <a:pt x="1271" y="1372"/>
                  </a:lnTo>
                  <a:lnTo>
                    <a:pt x="1206" y="1414"/>
                  </a:lnTo>
                  <a:lnTo>
                    <a:pt x="0" y="2109"/>
                  </a:lnTo>
                  <a:lnTo>
                    <a:pt x="66" y="2156"/>
                  </a:lnTo>
                  <a:lnTo>
                    <a:pt x="1271" y="1456"/>
                  </a:lnTo>
                  <a:lnTo>
                    <a:pt x="1342" y="1414"/>
                  </a:lnTo>
                  <a:lnTo>
                    <a:pt x="2482" y="755"/>
                  </a:lnTo>
                  <a:lnTo>
                    <a:pt x="2554" y="713"/>
                  </a:lnTo>
                  <a:lnTo>
                    <a:pt x="3717" y="36"/>
                  </a:lnTo>
                  <a:lnTo>
                    <a:pt x="3652"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432"/>
            <p:cNvSpPr/>
            <p:nvPr/>
          </p:nvSpPr>
          <p:spPr>
            <a:xfrm>
              <a:off x="3586915" y="4391075"/>
              <a:ext cx="453075" cy="262121"/>
            </a:xfrm>
            <a:custGeom>
              <a:rect b="b" l="l" r="r" t="t"/>
              <a:pathLst>
                <a:path extrusionOk="0" h="2151" w="3718">
                  <a:moveTo>
                    <a:pt x="3652" y="1"/>
                  </a:moveTo>
                  <a:lnTo>
                    <a:pt x="2477" y="672"/>
                  </a:lnTo>
                  <a:lnTo>
                    <a:pt x="2411" y="719"/>
                  </a:lnTo>
                  <a:lnTo>
                    <a:pt x="1271" y="1372"/>
                  </a:lnTo>
                  <a:lnTo>
                    <a:pt x="1200" y="1414"/>
                  </a:lnTo>
                  <a:lnTo>
                    <a:pt x="1" y="2103"/>
                  </a:lnTo>
                  <a:lnTo>
                    <a:pt x="66" y="2150"/>
                  </a:lnTo>
                  <a:lnTo>
                    <a:pt x="1271" y="1455"/>
                  </a:lnTo>
                  <a:lnTo>
                    <a:pt x="1343" y="1414"/>
                  </a:lnTo>
                  <a:lnTo>
                    <a:pt x="2477" y="755"/>
                  </a:lnTo>
                  <a:lnTo>
                    <a:pt x="2554" y="719"/>
                  </a:lnTo>
                  <a:lnTo>
                    <a:pt x="3718"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432"/>
            <p:cNvSpPr/>
            <p:nvPr/>
          </p:nvSpPr>
          <p:spPr>
            <a:xfrm>
              <a:off x="3324303" y="4239844"/>
              <a:ext cx="454538" cy="262121"/>
            </a:xfrm>
            <a:custGeom>
              <a:rect b="b" l="l" r="r" t="t"/>
              <a:pathLst>
                <a:path extrusionOk="0" h="2151" w="3730">
                  <a:moveTo>
                    <a:pt x="3652" y="1"/>
                  </a:moveTo>
                  <a:lnTo>
                    <a:pt x="2488" y="678"/>
                  </a:lnTo>
                  <a:lnTo>
                    <a:pt x="2411" y="713"/>
                  </a:lnTo>
                  <a:lnTo>
                    <a:pt x="1277" y="1372"/>
                  </a:lnTo>
                  <a:lnTo>
                    <a:pt x="1206" y="1420"/>
                  </a:lnTo>
                  <a:lnTo>
                    <a:pt x="0" y="2109"/>
                  </a:lnTo>
                  <a:lnTo>
                    <a:pt x="77" y="2150"/>
                  </a:lnTo>
                  <a:lnTo>
                    <a:pt x="1277" y="1455"/>
                  </a:lnTo>
                  <a:lnTo>
                    <a:pt x="1348" y="1420"/>
                  </a:lnTo>
                  <a:lnTo>
                    <a:pt x="2488" y="755"/>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432"/>
            <p:cNvSpPr/>
            <p:nvPr/>
          </p:nvSpPr>
          <p:spPr>
            <a:xfrm>
              <a:off x="3063031" y="4088614"/>
              <a:ext cx="453075" cy="261390"/>
            </a:xfrm>
            <a:custGeom>
              <a:rect b="b" l="l" r="r" t="t"/>
              <a:pathLst>
                <a:path extrusionOk="0" h="2145" w="3718">
                  <a:moveTo>
                    <a:pt x="3652" y="1"/>
                  </a:moveTo>
                  <a:lnTo>
                    <a:pt x="2477" y="678"/>
                  </a:lnTo>
                  <a:lnTo>
                    <a:pt x="2411" y="713"/>
                  </a:lnTo>
                  <a:lnTo>
                    <a:pt x="1271" y="1372"/>
                  </a:lnTo>
                  <a:lnTo>
                    <a:pt x="1206" y="1414"/>
                  </a:lnTo>
                  <a:lnTo>
                    <a:pt x="1" y="2109"/>
                  </a:lnTo>
                  <a:lnTo>
                    <a:pt x="66" y="2144"/>
                  </a:lnTo>
                  <a:lnTo>
                    <a:pt x="1271" y="1455"/>
                  </a:lnTo>
                  <a:lnTo>
                    <a:pt x="1343" y="1414"/>
                  </a:lnTo>
                  <a:lnTo>
                    <a:pt x="2477" y="761"/>
                  </a:lnTo>
                  <a:lnTo>
                    <a:pt x="2554" y="713"/>
                  </a:lnTo>
                  <a:lnTo>
                    <a:pt x="3718"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432"/>
            <p:cNvSpPr/>
            <p:nvPr/>
          </p:nvSpPr>
          <p:spPr>
            <a:xfrm>
              <a:off x="2538416" y="3785421"/>
              <a:ext cx="454538" cy="262852"/>
            </a:xfrm>
            <a:custGeom>
              <a:rect b="b" l="l" r="r" t="t"/>
              <a:pathLst>
                <a:path extrusionOk="0" h="2157" w="3730">
                  <a:moveTo>
                    <a:pt x="3652" y="1"/>
                  </a:moveTo>
                  <a:lnTo>
                    <a:pt x="2489" y="678"/>
                  </a:lnTo>
                  <a:lnTo>
                    <a:pt x="2411" y="725"/>
                  </a:lnTo>
                  <a:lnTo>
                    <a:pt x="1277" y="1378"/>
                  </a:lnTo>
                  <a:lnTo>
                    <a:pt x="1206" y="1420"/>
                  </a:lnTo>
                  <a:lnTo>
                    <a:pt x="1" y="2109"/>
                  </a:lnTo>
                  <a:lnTo>
                    <a:pt x="78" y="2156"/>
                  </a:lnTo>
                  <a:lnTo>
                    <a:pt x="1277" y="1455"/>
                  </a:lnTo>
                  <a:lnTo>
                    <a:pt x="1343" y="1420"/>
                  </a:lnTo>
                  <a:lnTo>
                    <a:pt x="2489" y="761"/>
                  </a:lnTo>
                  <a:lnTo>
                    <a:pt x="2554" y="725"/>
                  </a:lnTo>
                  <a:lnTo>
                    <a:pt x="3730"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432"/>
            <p:cNvSpPr/>
            <p:nvPr/>
          </p:nvSpPr>
          <p:spPr>
            <a:xfrm>
              <a:off x="3455183" y="4315886"/>
              <a:ext cx="454538" cy="261268"/>
            </a:xfrm>
            <a:custGeom>
              <a:rect b="b" l="l" r="r" t="t"/>
              <a:pathLst>
                <a:path extrusionOk="0" h="2144" w="3730">
                  <a:moveTo>
                    <a:pt x="3659" y="0"/>
                  </a:moveTo>
                  <a:lnTo>
                    <a:pt x="2489" y="677"/>
                  </a:lnTo>
                  <a:lnTo>
                    <a:pt x="2418" y="713"/>
                  </a:lnTo>
                  <a:lnTo>
                    <a:pt x="1284" y="1372"/>
                  </a:lnTo>
                  <a:lnTo>
                    <a:pt x="1206" y="1407"/>
                  </a:lnTo>
                  <a:lnTo>
                    <a:pt x="1" y="2108"/>
                  </a:lnTo>
                  <a:lnTo>
                    <a:pt x="78" y="2144"/>
                  </a:lnTo>
                  <a:lnTo>
                    <a:pt x="1284" y="1455"/>
                  </a:lnTo>
                  <a:lnTo>
                    <a:pt x="1349" y="1407"/>
                  </a:lnTo>
                  <a:lnTo>
                    <a:pt x="2489" y="754"/>
                  </a:lnTo>
                  <a:lnTo>
                    <a:pt x="2560" y="713"/>
                  </a:lnTo>
                  <a:lnTo>
                    <a:pt x="3730" y="36"/>
                  </a:lnTo>
                  <a:lnTo>
                    <a:pt x="3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432"/>
            <p:cNvSpPr/>
            <p:nvPr/>
          </p:nvSpPr>
          <p:spPr>
            <a:xfrm>
              <a:off x="2801150" y="3937383"/>
              <a:ext cx="453075" cy="262121"/>
            </a:xfrm>
            <a:custGeom>
              <a:rect b="b" l="l" r="r" t="t"/>
              <a:pathLst>
                <a:path extrusionOk="0" h="2151" w="3718">
                  <a:moveTo>
                    <a:pt x="3652" y="1"/>
                  </a:moveTo>
                  <a:lnTo>
                    <a:pt x="2476" y="678"/>
                  </a:lnTo>
                  <a:lnTo>
                    <a:pt x="2411" y="713"/>
                  </a:lnTo>
                  <a:lnTo>
                    <a:pt x="1265" y="1378"/>
                  </a:lnTo>
                  <a:lnTo>
                    <a:pt x="1200" y="1414"/>
                  </a:lnTo>
                  <a:lnTo>
                    <a:pt x="0" y="2109"/>
                  </a:lnTo>
                  <a:lnTo>
                    <a:pt x="65" y="2150"/>
                  </a:lnTo>
                  <a:lnTo>
                    <a:pt x="1265" y="1455"/>
                  </a:lnTo>
                  <a:lnTo>
                    <a:pt x="1342" y="1414"/>
                  </a:lnTo>
                  <a:lnTo>
                    <a:pt x="2476" y="755"/>
                  </a:lnTo>
                  <a:lnTo>
                    <a:pt x="2547" y="713"/>
                  </a:lnTo>
                  <a:lnTo>
                    <a:pt x="3717"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432"/>
            <p:cNvSpPr/>
            <p:nvPr/>
          </p:nvSpPr>
          <p:spPr>
            <a:xfrm>
              <a:off x="3193302" y="4163925"/>
              <a:ext cx="454538" cy="261999"/>
            </a:xfrm>
            <a:custGeom>
              <a:rect b="b" l="l" r="r" t="t"/>
              <a:pathLst>
                <a:path extrusionOk="0" h="2150" w="3730">
                  <a:moveTo>
                    <a:pt x="3652" y="0"/>
                  </a:moveTo>
                  <a:lnTo>
                    <a:pt x="2488" y="677"/>
                  </a:lnTo>
                  <a:lnTo>
                    <a:pt x="2411" y="719"/>
                  </a:lnTo>
                  <a:lnTo>
                    <a:pt x="1277" y="1378"/>
                  </a:lnTo>
                  <a:lnTo>
                    <a:pt x="1206" y="1419"/>
                  </a:lnTo>
                  <a:lnTo>
                    <a:pt x="0" y="2114"/>
                  </a:lnTo>
                  <a:lnTo>
                    <a:pt x="72" y="2150"/>
                  </a:lnTo>
                  <a:lnTo>
                    <a:pt x="1277" y="1455"/>
                  </a:lnTo>
                  <a:lnTo>
                    <a:pt x="1342" y="1419"/>
                  </a:lnTo>
                  <a:lnTo>
                    <a:pt x="2488" y="754"/>
                  </a:lnTo>
                  <a:lnTo>
                    <a:pt x="2554" y="719"/>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432"/>
            <p:cNvSpPr/>
            <p:nvPr/>
          </p:nvSpPr>
          <p:spPr>
            <a:xfrm>
              <a:off x="2669417" y="3861463"/>
              <a:ext cx="454538" cy="262730"/>
            </a:xfrm>
            <a:custGeom>
              <a:rect b="b" l="l" r="r" t="t"/>
              <a:pathLst>
                <a:path extrusionOk="0" h="2156" w="3730">
                  <a:moveTo>
                    <a:pt x="3652" y="0"/>
                  </a:moveTo>
                  <a:lnTo>
                    <a:pt x="2488" y="677"/>
                  </a:lnTo>
                  <a:lnTo>
                    <a:pt x="2417" y="713"/>
                  </a:lnTo>
                  <a:lnTo>
                    <a:pt x="1277" y="1378"/>
                  </a:lnTo>
                  <a:lnTo>
                    <a:pt x="1206" y="1413"/>
                  </a:lnTo>
                  <a:lnTo>
                    <a:pt x="0" y="2108"/>
                  </a:lnTo>
                  <a:lnTo>
                    <a:pt x="78" y="2156"/>
                  </a:lnTo>
                  <a:lnTo>
                    <a:pt x="1277" y="1455"/>
                  </a:lnTo>
                  <a:lnTo>
                    <a:pt x="1348" y="1413"/>
                  </a:lnTo>
                  <a:lnTo>
                    <a:pt x="2488" y="760"/>
                  </a:lnTo>
                  <a:lnTo>
                    <a:pt x="2554" y="713"/>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432"/>
            <p:cNvSpPr/>
            <p:nvPr/>
          </p:nvSpPr>
          <p:spPr>
            <a:xfrm>
              <a:off x="2407414" y="3710964"/>
              <a:ext cx="453807" cy="261268"/>
            </a:xfrm>
            <a:custGeom>
              <a:rect b="b" l="l" r="r" t="t"/>
              <a:pathLst>
                <a:path extrusionOk="0" h="2144" w="3724">
                  <a:moveTo>
                    <a:pt x="3653" y="0"/>
                  </a:moveTo>
                  <a:lnTo>
                    <a:pt x="2489" y="671"/>
                  </a:lnTo>
                  <a:lnTo>
                    <a:pt x="2412" y="713"/>
                  </a:lnTo>
                  <a:lnTo>
                    <a:pt x="1277" y="1372"/>
                  </a:lnTo>
                  <a:lnTo>
                    <a:pt x="1200" y="1407"/>
                  </a:lnTo>
                  <a:lnTo>
                    <a:pt x="1" y="2108"/>
                  </a:lnTo>
                  <a:lnTo>
                    <a:pt x="72" y="2144"/>
                  </a:lnTo>
                  <a:lnTo>
                    <a:pt x="1277" y="1455"/>
                  </a:lnTo>
                  <a:lnTo>
                    <a:pt x="1343" y="1407"/>
                  </a:lnTo>
                  <a:lnTo>
                    <a:pt x="2489" y="754"/>
                  </a:lnTo>
                  <a:lnTo>
                    <a:pt x="2554" y="713"/>
                  </a:lnTo>
                  <a:lnTo>
                    <a:pt x="3724"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432"/>
            <p:cNvSpPr/>
            <p:nvPr/>
          </p:nvSpPr>
          <p:spPr>
            <a:xfrm>
              <a:off x="2146264" y="3559002"/>
              <a:ext cx="453075" cy="261999"/>
            </a:xfrm>
            <a:custGeom>
              <a:rect b="b" l="l" r="r" t="t"/>
              <a:pathLst>
                <a:path extrusionOk="0" h="2150" w="3718">
                  <a:moveTo>
                    <a:pt x="3652" y="0"/>
                  </a:moveTo>
                  <a:lnTo>
                    <a:pt x="2476" y="671"/>
                  </a:lnTo>
                  <a:lnTo>
                    <a:pt x="2411" y="719"/>
                  </a:lnTo>
                  <a:lnTo>
                    <a:pt x="1265" y="1378"/>
                  </a:lnTo>
                  <a:lnTo>
                    <a:pt x="1200" y="1413"/>
                  </a:lnTo>
                  <a:lnTo>
                    <a:pt x="0" y="2114"/>
                  </a:lnTo>
                  <a:lnTo>
                    <a:pt x="66" y="2150"/>
                  </a:lnTo>
                  <a:lnTo>
                    <a:pt x="1265" y="1455"/>
                  </a:lnTo>
                  <a:lnTo>
                    <a:pt x="1342" y="1413"/>
                  </a:lnTo>
                  <a:lnTo>
                    <a:pt x="2476" y="754"/>
                  </a:lnTo>
                  <a:lnTo>
                    <a:pt x="2554" y="719"/>
                  </a:lnTo>
                  <a:lnTo>
                    <a:pt x="3717"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432"/>
            <p:cNvSpPr/>
            <p:nvPr/>
          </p:nvSpPr>
          <p:spPr>
            <a:xfrm>
              <a:off x="2014532" y="3483691"/>
              <a:ext cx="454538" cy="261390"/>
            </a:xfrm>
            <a:custGeom>
              <a:rect b="b" l="l" r="r" t="t"/>
              <a:pathLst>
                <a:path extrusionOk="0" h="2145" w="3730">
                  <a:moveTo>
                    <a:pt x="3652" y="0"/>
                  </a:moveTo>
                  <a:lnTo>
                    <a:pt x="2483" y="677"/>
                  </a:lnTo>
                  <a:lnTo>
                    <a:pt x="2417" y="713"/>
                  </a:lnTo>
                  <a:lnTo>
                    <a:pt x="1271" y="1372"/>
                  </a:lnTo>
                  <a:lnTo>
                    <a:pt x="1206" y="1408"/>
                  </a:lnTo>
                  <a:lnTo>
                    <a:pt x="1" y="2108"/>
                  </a:lnTo>
                  <a:lnTo>
                    <a:pt x="72" y="2144"/>
                  </a:lnTo>
                  <a:lnTo>
                    <a:pt x="1271" y="1455"/>
                  </a:lnTo>
                  <a:lnTo>
                    <a:pt x="1348" y="1408"/>
                  </a:lnTo>
                  <a:lnTo>
                    <a:pt x="2483" y="755"/>
                  </a:lnTo>
                  <a:lnTo>
                    <a:pt x="2554" y="713"/>
                  </a:lnTo>
                  <a:lnTo>
                    <a:pt x="3730"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432"/>
            <p:cNvSpPr/>
            <p:nvPr/>
          </p:nvSpPr>
          <p:spPr>
            <a:xfrm>
              <a:off x="2034761" y="3577769"/>
              <a:ext cx="2763541" cy="1595635"/>
            </a:xfrm>
            <a:custGeom>
              <a:rect b="b" l="l" r="r" t="t"/>
              <a:pathLst>
                <a:path extrusionOk="0" h="13094" w="22678">
                  <a:moveTo>
                    <a:pt x="66" y="0"/>
                  </a:moveTo>
                  <a:lnTo>
                    <a:pt x="1" y="42"/>
                  </a:lnTo>
                  <a:lnTo>
                    <a:pt x="1040" y="636"/>
                  </a:lnTo>
                  <a:lnTo>
                    <a:pt x="1105" y="683"/>
                  </a:lnTo>
                  <a:lnTo>
                    <a:pt x="2115" y="1259"/>
                  </a:lnTo>
                  <a:lnTo>
                    <a:pt x="2180" y="1301"/>
                  </a:lnTo>
                  <a:lnTo>
                    <a:pt x="3189" y="1883"/>
                  </a:lnTo>
                  <a:lnTo>
                    <a:pt x="3261" y="1924"/>
                  </a:lnTo>
                  <a:lnTo>
                    <a:pt x="4258" y="2500"/>
                  </a:lnTo>
                  <a:lnTo>
                    <a:pt x="4335" y="2548"/>
                  </a:lnTo>
                  <a:lnTo>
                    <a:pt x="5339" y="3124"/>
                  </a:lnTo>
                  <a:lnTo>
                    <a:pt x="5410" y="3159"/>
                  </a:lnTo>
                  <a:lnTo>
                    <a:pt x="6414" y="3741"/>
                  </a:lnTo>
                  <a:lnTo>
                    <a:pt x="6485" y="3783"/>
                  </a:lnTo>
                  <a:lnTo>
                    <a:pt x="7489" y="4365"/>
                  </a:lnTo>
                  <a:lnTo>
                    <a:pt x="7554" y="4406"/>
                  </a:lnTo>
                  <a:lnTo>
                    <a:pt x="8563" y="4988"/>
                  </a:lnTo>
                  <a:lnTo>
                    <a:pt x="8635" y="5024"/>
                  </a:lnTo>
                  <a:lnTo>
                    <a:pt x="9644" y="5606"/>
                  </a:lnTo>
                  <a:lnTo>
                    <a:pt x="9709" y="5647"/>
                  </a:lnTo>
                  <a:lnTo>
                    <a:pt x="10713" y="6229"/>
                  </a:lnTo>
                  <a:lnTo>
                    <a:pt x="10784" y="6265"/>
                  </a:lnTo>
                  <a:lnTo>
                    <a:pt x="11788" y="6853"/>
                  </a:lnTo>
                  <a:lnTo>
                    <a:pt x="11859" y="6888"/>
                  </a:lnTo>
                  <a:lnTo>
                    <a:pt x="12862" y="7464"/>
                  </a:lnTo>
                  <a:lnTo>
                    <a:pt x="12940" y="7512"/>
                  </a:lnTo>
                  <a:lnTo>
                    <a:pt x="13937" y="8088"/>
                  </a:lnTo>
                  <a:lnTo>
                    <a:pt x="14008" y="8129"/>
                  </a:lnTo>
                  <a:lnTo>
                    <a:pt x="15018" y="8705"/>
                  </a:lnTo>
                  <a:lnTo>
                    <a:pt x="15083" y="8753"/>
                  </a:lnTo>
                  <a:lnTo>
                    <a:pt x="16093" y="9329"/>
                  </a:lnTo>
                  <a:lnTo>
                    <a:pt x="16158" y="9370"/>
                  </a:lnTo>
                  <a:lnTo>
                    <a:pt x="17161" y="9952"/>
                  </a:lnTo>
                  <a:lnTo>
                    <a:pt x="17233" y="9988"/>
                  </a:lnTo>
                  <a:lnTo>
                    <a:pt x="18236" y="10570"/>
                  </a:lnTo>
                  <a:lnTo>
                    <a:pt x="18313" y="10612"/>
                  </a:lnTo>
                  <a:lnTo>
                    <a:pt x="19311" y="11193"/>
                  </a:lnTo>
                  <a:lnTo>
                    <a:pt x="19382" y="11229"/>
                  </a:lnTo>
                  <a:lnTo>
                    <a:pt x="20392" y="11811"/>
                  </a:lnTo>
                  <a:lnTo>
                    <a:pt x="20457" y="11853"/>
                  </a:lnTo>
                  <a:lnTo>
                    <a:pt x="21466" y="12434"/>
                  </a:lnTo>
                  <a:lnTo>
                    <a:pt x="21532" y="12476"/>
                  </a:lnTo>
                  <a:lnTo>
                    <a:pt x="22535" y="13058"/>
                  </a:lnTo>
                  <a:lnTo>
                    <a:pt x="22547" y="13058"/>
                  </a:lnTo>
                  <a:lnTo>
                    <a:pt x="22606" y="13094"/>
                  </a:lnTo>
                  <a:lnTo>
                    <a:pt x="22678" y="13058"/>
                  </a:lnTo>
                  <a:lnTo>
                    <a:pt x="22618" y="13016"/>
                  </a:lnTo>
                  <a:lnTo>
                    <a:pt x="22606" y="13010"/>
                  </a:lnTo>
                  <a:lnTo>
                    <a:pt x="21609" y="12434"/>
                  </a:lnTo>
                  <a:lnTo>
                    <a:pt x="21532" y="12393"/>
                  </a:lnTo>
                  <a:lnTo>
                    <a:pt x="20528" y="11811"/>
                  </a:lnTo>
                  <a:lnTo>
                    <a:pt x="20457" y="11769"/>
                  </a:lnTo>
                  <a:lnTo>
                    <a:pt x="19453" y="11193"/>
                  </a:lnTo>
                  <a:lnTo>
                    <a:pt x="19382" y="11146"/>
                  </a:lnTo>
                  <a:lnTo>
                    <a:pt x="18379" y="10570"/>
                  </a:lnTo>
                  <a:lnTo>
                    <a:pt x="18313" y="10534"/>
                  </a:lnTo>
                  <a:lnTo>
                    <a:pt x="17304" y="9952"/>
                  </a:lnTo>
                  <a:lnTo>
                    <a:pt x="17233" y="9911"/>
                  </a:lnTo>
                  <a:lnTo>
                    <a:pt x="16223" y="9329"/>
                  </a:lnTo>
                  <a:lnTo>
                    <a:pt x="16158" y="9293"/>
                  </a:lnTo>
                  <a:lnTo>
                    <a:pt x="15154" y="8705"/>
                  </a:lnTo>
                  <a:lnTo>
                    <a:pt x="15083" y="8670"/>
                  </a:lnTo>
                  <a:lnTo>
                    <a:pt x="14080" y="8088"/>
                  </a:lnTo>
                  <a:lnTo>
                    <a:pt x="14008" y="8046"/>
                  </a:lnTo>
                  <a:lnTo>
                    <a:pt x="13005" y="7464"/>
                  </a:lnTo>
                  <a:lnTo>
                    <a:pt x="12940" y="7429"/>
                  </a:lnTo>
                  <a:lnTo>
                    <a:pt x="11930" y="6853"/>
                  </a:lnTo>
                  <a:lnTo>
                    <a:pt x="11859" y="6805"/>
                  </a:lnTo>
                  <a:lnTo>
                    <a:pt x="10849" y="6229"/>
                  </a:lnTo>
                  <a:lnTo>
                    <a:pt x="10784" y="6188"/>
                  </a:lnTo>
                  <a:lnTo>
                    <a:pt x="9781" y="5606"/>
                  </a:lnTo>
                  <a:lnTo>
                    <a:pt x="9709" y="5564"/>
                  </a:lnTo>
                  <a:lnTo>
                    <a:pt x="8706" y="4988"/>
                  </a:lnTo>
                  <a:lnTo>
                    <a:pt x="8635" y="4941"/>
                  </a:lnTo>
                  <a:lnTo>
                    <a:pt x="7631" y="4365"/>
                  </a:lnTo>
                  <a:lnTo>
                    <a:pt x="7554" y="4329"/>
                  </a:lnTo>
                  <a:lnTo>
                    <a:pt x="6556" y="3741"/>
                  </a:lnTo>
                  <a:lnTo>
                    <a:pt x="6485" y="3706"/>
                  </a:lnTo>
                  <a:lnTo>
                    <a:pt x="5476" y="3124"/>
                  </a:lnTo>
                  <a:lnTo>
                    <a:pt x="5410" y="3082"/>
                  </a:lnTo>
                  <a:lnTo>
                    <a:pt x="4401" y="2500"/>
                  </a:lnTo>
                  <a:lnTo>
                    <a:pt x="4335" y="2465"/>
                  </a:lnTo>
                  <a:lnTo>
                    <a:pt x="3332" y="1883"/>
                  </a:lnTo>
                  <a:lnTo>
                    <a:pt x="3261" y="1841"/>
                  </a:lnTo>
                  <a:lnTo>
                    <a:pt x="2257" y="1259"/>
                  </a:lnTo>
                  <a:lnTo>
                    <a:pt x="2180" y="1224"/>
                  </a:lnTo>
                  <a:lnTo>
                    <a:pt x="1182" y="636"/>
                  </a:lnTo>
                  <a:lnTo>
                    <a:pt x="1105" y="600"/>
                  </a:lnTo>
                  <a:lnTo>
                    <a:pt x="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432"/>
            <p:cNvSpPr/>
            <p:nvPr/>
          </p:nvSpPr>
          <p:spPr>
            <a:xfrm>
              <a:off x="2180995" y="3492344"/>
              <a:ext cx="2764272" cy="1595635"/>
            </a:xfrm>
            <a:custGeom>
              <a:rect b="b" l="l" r="r" t="t"/>
              <a:pathLst>
                <a:path extrusionOk="0" h="13094" w="22684">
                  <a:moveTo>
                    <a:pt x="77" y="1"/>
                  </a:moveTo>
                  <a:lnTo>
                    <a:pt x="0" y="42"/>
                  </a:lnTo>
                  <a:lnTo>
                    <a:pt x="1051" y="642"/>
                  </a:lnTo>
                  <a:lnTo>
                    <a:pt x="1117" y="684"/>
                  </a:lnTo>
                  <a:lnTo>
                    <a:pt x="2126" y="1266"/>
                  </a:lnTo>
                  <a:lnTo>
                    <a:pt x="2191" y="1301"/>
                  </a:lnTo>
                  <a:lnTo>
                    <a:pt x="3201" y="1889"/>
                  </a:lnTo>
                  <a:lnTo>
                    <a:pt x="3266" y="1925"/>
                  </a:lnTo>
                  <a:lnTo>
                    <a:pt x="4270" y="2507"/>
                  </a:lnTo>
                  <a:lnTo>
                    <a:pt x="4347" y="2548"/>
                  </a:lnTo>
                  <a:lnTo>
                    <a:pt x="5344" y="3130"/>
                  </a:lnTo>
                  <a:lnTo>
                    <a:pt x="5422" y="3166"/>
                  </a:lnTo>
                  <a:lnTo>
                    <a:pt x="6425" y="3742"/>
                  </a:lnTo>
                  <a:lnTo>
                    <a:pt x="6496" y="3789"/>
                  </a:lnTo>
                  <a:lnTo>
                    <a:pt x="7500" y="4365"/>
                  </a:lnTo>
                  <a:lnTo>
                    <a:pt x="7565" y="4407"/>
                  </a:lnTo>
                  <a:lnTo>
                    <a:pt x="8575" y="4989"/>
                  </a:lnTo>
                  <a:lnTo>
                    <a:pt x="8640" y="5030"/>
                  </a:lnTo>
                  <a:lnTo>
                    <a:pt x="9649" y="5606"/>
                  </a:lnTo>
                  <a:lnTo>
                    <a:pt x="9715" y="5654"/>
                  </a:lnTo>
                  <a:lnTo>
                    <a:pt x="10718" y="6230"/>
                  </a:lnTo>
                  <a:lnTo>
                    <a:pt x="10795" y="6265"/>
                  </a:lnTo>
                  <a:lnTo>
                    <a:pt x="11793" y="6847"/>
                  </a:lnTo>
                  <a:lnTo>
                    <a:pt x="11870" y="6889"/>
                  </a:lnTo>
                  <a:lnTo>
                    <a:pt x="12874" y="7471"/>
                  </a:lnTo>
                  <a:lnTo>
                    <a:pt x="12945" y="7512"/>
                  </a:lnTo>
                  <a:lnTo>
                    <a:pt x="13948" y="8094"/>
                  </a:lnTo>
                  <a:lnTo>
                    <a:pt x="14014" y="8130"/>
                  </a:lnTo>
                  <a:lnTo>
                    <a:pt x="15023" y="8712"/>
                  </a:lnTo>
                  <a:lnTo>
                    <a:pt x="15094" y="8753"/>
                  </a:lnTo>
                  <a:lnTo>
                    <a:pt x="16092" y="9329"/>
                  </a:lnTo>
                  <a:lnTo>
                    <a:pt x="16169" y="9371"/>
                  </a:lnTo>
                  <a:lnTo>
                    <a:pt x="17173" y="9959"/>
                  </a:lnTo>
                  <a:lnTo>
                    <a:pt x="17244" y="9994"/>
                  </a:lnTo>
                  <a:lnTo>
                    <a:pt x="18247" y="10570"/>
                  </a:lnTo>
                  <a:lnTo>
                    <a:pt x="18319" y="10618"/>
                  </a:lnTo>
                  <a:lnTo>
                    <a:pt x="19322" y="11194"/>
                  </a:lnTo>
                  <a:lnTo>
                    <a:pt x="19388" y="11235"/>
                  </a:lnTo>
                  <a:lnTo>
                    <a:pt x="20397" y="11811"/>
                  </a:lnTo>
                  <a:lnTo>
                    <a:pt x="20468" y="11853"/>
                  </a:lnTo>
                  <a:lnTo>
                    <a:pt x="21478" y="12435"/>
                  </a:lnTo>
                  <a:lnTo>
                    <a:pt x="21543" y="12470"/>
                  </a:lnTo>
                  <a:lnTo>
                    <a:pt x="22547" y="13058"/>
                  </a:lnTo>
                  <a:lnTo>
                    <a:pt x="22552" y="13058"/>
                  </a:lnTo>
                  <a:lnTo>
                    <a:pt x="22618" y="13094"/>
                  </a:lnTo>
                  <a:lnTo>
                    <a:pt x="22683" y="13058"/>
                  </a:lnTo>
                  <a:lnTo>
                    <a:pt x="22618" y="13017"/>
                  </a:lnTo>
                  <a:lnTo>
                    <a:pt x="21614" y="12435"/>
                  </a:lnTo>
                  <a:lnTo>
                    <a:pt x="21543" y="12399"/>
                  </a:lnTo>
                  <a:lnTo>
                    <a:pt x="20540" y="11811"/>
                  </a:lnTo>
                  <a:lnTo>
                    <a:pt x="20468" y="11776"/>
                  </a:lnTo>
                  <a:lnTo>
                    <a:pt x="19465" y="11194"/>
                  </a:lnTo>
                  <a:lnTo>
                    <a:pt x="19388" y="11152"/>
                  </a:lnTo>
                  <a:lnTo>
                    <a:pt x="18390" y="10570"/>
                  </a:lnTo>
                  <a:lnTo>
                    <a:pt x="18319" y="10535"/>
                  </a:lnTo>
                  <a:lnTo>
                    <a:pt x="17309" y="9959"/>
                  </a:lnTo>
                  <a:lnTo>
                    <a:pt x="17244" y="9911"/>
                  </a:lnTo>
                  <a:lnTo>
                    <a:pt x="16235" y="9329"/>
                  </a:lnTo>
                  <a:lnTo>
                    <a:pt x="16169" y="9288"/>
                  </a:lnTo>
                  <a:lnTo>
                    <a:pt x="15166" y="8712"/>
                  </a:lnTo>
                  <a:lnTo>
                    <a:pt x="15094" y="8670"/>
                  </a:lnTo>
                  <a:lnTo>
                    <a:pt x="14091" y="8094"/>
                  </a:lnTo>
                  <a:lnTo>
                    <a:pt x="14014" y="8047"/>
                  </a:lnTo>
                  <a:lnTo>
                    <a:pt x="13016" y="7471"/>
                  </a:lnTo>
                  <a:lnTo>
                    <a:pt x="12945" y="7435"/>
                  </a:lnTo>
                  <a:lnTo>
                    <a:pt x="11935" y="6847"/>
                  </a:lnTo>
                  <a:lnTo>
                    <a:pt x="11870" y="6812"/>
                  </a:lnTo>
                  <a:lnTo>
                    <a:pt x="10861" y="6230"/>
                  </a:lnTo>
                  <a:lnTo>
                    <a:pt x="10795" y="6188"/>
                  </a:lnTo>
                  <a:lnTo>
                    <a:pt x="9792" y="5606"/>
                  </a:lnTo>
                  <a:lnTo>
                    <a:pt x="9715" y="5571"/>
                  </a:lnTo>
                  <a:lnTo>
                    <a:pt x="8717" y="4989"/>
                  </a:lnTo>
                  <a:lnTo>
                    <a:pt x="8640" y="4947"/>
                  </a:lnTo>
                  <a:lnTo>
                    <a:pt x="7636" y="4365"/>
                  </a:lnTo>
                  <a:lnTo>
                    <a:pt x="7565" y="4330"/>
                  </a:lnTo>
                  <a:lnTo>
                    <a:pt x="6562" y="3742"/>
                  </a:lnTo>
                  <a:lnTo>
                    <a:pt x="6496" y="3706"/>
                  </a:lnTo>
                  <a:lnTo>
                    <a:pt x="5487" y="3130"/>
                  </a:lnTo>
                  <a:lnTo>
                    <a:pt x="5422" y="3083"/>
                  </a:lnTo>
                  <a:lnTo>
                    <a:pt x="4412" y="2507"/>
                  </a:lnTo>
                  <a:lnTo>
                    <a:pt x="4347" y="2465"/>
                  </a:lnTo>
                  <a:lnTo>
                    <a:pt x="3343" y="1889"/>
                  </a:lnTo>
                  <a:lnTo>
                    <a:pt x="3266" y="1842"/>
                  </a:lnTo>
                  <a:lnTo>
                    <a:pt x="2269" y="1266"/>
                  </a:lnTo>
                  <a:lnTo>
                    <a:pt x="2191" y="1218"/>
                  </a:lnTo>
                  <a:lnTo>
                    <a:pt x="1188" y="642"/>
                  </a:lnTo>
                  <a:lnTo>
                    <a:pt x="1117" y="606"/>
                  </a:lnTo>
                  <a:lnTo>
                    <a:pt x="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432"/>
            <p:cNvSpPr/>
            <p:nvPr/>
          </p:nvSpPr>
          <p:spPr>
            <a:xfrm>
              <a:off x="-1568817" y="4628462"/>
              <a:ext cx="746149" cy="484150"/>
            </a:xfrm>
            <a:custGeom>
              <a:rect b="b" l="l" r="r" t="t"/>
              <a:pathLst>
                <a:path extrusionOk="0" h="3973" w="6123">
                  <a:moveTo>
                    <a:pt x="1" y="0"/>
                  </a:moveTo>
                  <a:lnTo>
                    <a:pt x="1" y="416"/>
                  </a:lnTo>
                  <a:lnTo>
                    <a:pt x="6123" y="3973"/>
                  </a:lnTo>
                  <a:lnTo>
                    <a:pt x="6123" y="3557"/>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432"/>
            <p:cNvSpPr/>
            <p:nvPr/>
          </p:nvSpPr>
          <p:spPr>
            <a:xfrm>
              <a:off x="-822779" y="4242769"/>
              <a:ext cx="1419913" cy="869837"/>
            </a:xfrm>
            <a:custGeom>
              <a:rect b="b" l="l" r="r" t="t"/>
              <a:pathLst>
                <a:path extrusionOk="0" h="7138" w="11652">
                  <a:moveTo>
                    <a:pt x="11651" y="0"/>
                  </a:moveTo>
                  <a:lnTo>
                    <a:pt x="1" y="6722"/>
                  </a:lnTo>
                  <a:lnTo>
                    <a:pt x="1" y="7138"/>
                  </a:lnTo>
                  <a:lnTo>
                    <a:pt x="11651" y="416"/>
                  </a:lnTo>
                  <a:lnTo>
                    <a:pt x="116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432"/>
            <p:cNvSpPr/>
            <p:nvPr/>
          </p:nvSpPr>
          <p:spPr>
            <a:xfrm>
              <a:off x="-1568817" y="3809306"/>
              <a:ext cx="2165940" cy="1252721"/>
            </a:xfrm>
            <a:custGeom>
              <a:rect b="b" l="l" r="r" t="t"/>
              <a:pathLst>
                <a:path extrusionOk="0" h="10280" w="17774">
                  <a:moveTo>
                    <a:pt x="11663" y="1"/>
                  </a:moveTo>
                  <a:lnTo>
                    <a:pt x="1" y="6722"/>
                  </a:lnTo>
                  <a:lnTo>
                    <a:pt x="6123" y="10279"/>
                  </a:lnTo>
                  <a:lnTo>
                    <a:pt x="17773" y="3557"/>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432"/>
            <p:cNvSpPr/>
            <p:nvPr/>
          </p:nvSpPr>
          <p:spPr>
            <a:xfrm>
              <a:off x="-1531893" y="3834654"/>
              <a:ext cx="2077591" cy="1199102"/>
            </a:xfrm>
            <a:custGeom>
              <a:rect b="b" l="l" r="r" t="t"/>
              <a:pathLst>
                <a:path extrusionOk="0" h="9840" w="17049">
                  <a:moveTo>
                    <a:pt x="11330" y="0"/>
                  </a:moveTo>
                  <a:lnTo>
                    <a:pt x="6930" y="2536"/>
                  </a:lnTo>
                  <a:lnTo>
                    <a:pt x="3647" y="4436"/>
                  </a:lnTo>
                  <a:lnTo>
                    <a:pt x="108" y="6479"/>
                  </a:lnTo>
                  <a:lnTo>
                    <a:pt x="1" y="6538"/>
                  </a:lnTo>
                  <a:lnTo>
                    <a:pt x="5725" y="9840"/>
                  </a:lnTo>
                  <a:lnTo>
                    <a:pt x="11550" y="6479"/>
                  </a:lnTo>
                  <a:lnTo>
                    <a:pt x="15083" y="4436"/>
                  </a:lnTo>
                  <a:lnTo>
                    <a:pt x="17049" y="3302"/>
                  </a:lnTo>
                  <a:lnTo>
                    <a:pt x="15724" y="2536"/>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432"/>
            <p:cNvSpPr/>
            <p:nvPr/>
          </p:nvSpPr>
          <p:spPr>
            <a:xfrm>
              <a:off x="-1374125" y="3926825"/>
              <a:ext cx="1760669" cy="1015056"/>
            </a:xfrm>
            <a:custGeom>
              <a:rect b="b" l="l" r="r" t="t"/>
              <a:pathLst>
                <a:path extrusionOk="0" h="8254" w="14317">
                  <a:moveTo>
                    <a:pt x="9572" y="1081"/>
                  </a:moveTo>
                  <a:lnTo>
                    <a:pt x="10974" y="1888"/>
                  </a:lnTo>
                  <a:lnTo>
                    <a:pt x="9097" y="2969"/>
                  </a:lnTo>
                  <a:lnTo>
                    <a:pt x="7696" y="2162"/>
                  </a:lnTo>
                  <a:lnTo>
                    <a:pt x="9572" y="1081"/>
                  </a:lnTo>
                  <a:close/>
                  <a:moveTo>
                    <a:pt x="11045" y="1930"/>
                  </a:moveTo>
                  <a:lnTo>
                    <a:pt x="12452" y="2744"/>
                  </a:lnTo>
                  <a:lnTo>
                    <a:pt x="10570" y="3824"/>
                  </a:lnTo>
                  <a:lnTo>
                    <a:pt x="9168" y="3017"/>
                  </a:lnTo>
                  <a:lnTo>
                    <a:pt x="11045" y="1930"/>
                  </a:lnTo>
                  <a:close/>
                  <a:moveTo>
                    <a:pt x="7625" y="2209"/>
                  </a:moveTo>
                  <a:lnTo>
                    <a:pt x="9032" y="3017"/>
                  </a:lnTo>
                  <a:lnTo>
                    <a:pt x="7150" y="4097"/>
                  </a:lnTo>
                  <a:lnTo>
                    <a:pt x="5748" y="3290"/>
                  </a:lnTo>
                  <a:lnTo>
                    <a:pt x="7625" y="2209"/>
                  </a:lnTo>
                  <a:close/>
                  <a:moveTo>
                    <a:pt x="9103" y="3052"/>
                  </a:moveTo>
                  <a:lnTo>
                    <a:pt x="10505" y="3860"/>
                  </a:lnTo>
                  <a:lnTo>
                    <a:pt x="8628" y="4947"/>
                  </a:lnTo>
                  <a:lnTo>
                    <a:pt x="7227" y="4139"/>
                  </a:lnTo>
                  <a:lnTo>
                    <a:pt x="9103" y="3052"/>
                  </a:lnTo>
                  <a:close/>
                  <a:moveTo>
                    <a:pt x="5683" y="3325"/>
                  </a:moveTo>
                  <a:lnTo>
                    <a:pt x="7084" y="4139"/>
                  </a:lnTo>
                  <a:lnTo>
                    <a:pt x="5208" y="5220"/>
                  </a:lnTo>
                  <a:lnTo>
                    <a:pt x="3807" y="4412"/>
                  </a:lnTo>
                  <a:lnTo>
                    <a:pt x="5683" y="3325"/>
                  </a:lnTo>
                  <a:close/>
                  <a:moveTo>
                    <a:pt x="7150" y="4181"/>
                  </a:moveTo>
                  <a:lnTo>
                    <a:pt x="8557" y="4988"/>
                  </a:lnTo>
                  <a:lnTo>
                    <a:pt x="6675" y="6075"/>
                  </a:lnTo>
                  <a:lnTo>
                    <a:pt x="5273" y="5261"/>
                  </a:lnTo>
                  <a:lnTo>
                    <a:pt x="7150" y="4181"/>
                  </a:lnTo>
                  <a:close/>
                  <a:moveTo>
                    <a:pt x="3729" y="4454"/>
                  </a:moveTo>
                  <a:lnTo>
                    <a:pt x="5131" y="5267"/>
                  </a:lnTo>
                  <a:lnTo>
                    <a:pt x="3254" y="6348"/>
                  </a:lnTo>
                  <a:lnTo>
                    <a:pt x="1853" y="5540"/>
                  </a:lnTo>
                  <a:lnTo>
                    <a:pt x="3729" y="4454"/>
                  </a:lnTo>
                  <a:close/>
                  <a:moveTo>
                    <a:pt x="5208" y="5303"/>
                  </a:moveTo>
                  <a:lnTo>
                    <a:pt x="6609" y="6110"/>
                  </a:lnTo>
                  <a:lnTo>
                    <a:pt x="4733" y="7191"/>
                  </a:lnTo>
                  <a:lnTo>
                    <a:pt x="3326" y="6383"/>
                  </a:lnTo>
                  <a:lnTo>
                    <a:pt x="5208" y="5303"/>
                  </a:lnTo>
                  <a:close/>
                  <a:moveTo>
                    <a:pt x="11306" y="0"/>
                  </a:moveTo>
                  <a:lnTo>
                    <a:pt x="9578" y="1004"/>
                  </a:lnTo>
                  <a:lnTo>
                    <a:pt x="8224" y="226"/>
                  </a:lnTo>
                  <a:lnTo>
                    <a:pt x="8159" y="261"/>
                  </a:lnTo>
                  <a:lnTo>
                    <a:pt x="9513" y="1039"/>
                  </a:lnTo>
                  <a:lnTo>
                    <a:pt x="7631" y="2126"/>
                  </a:lnTo>
                  <a:lnTo>
                    <a:pt x="6283" y="1348"/>
                  </a:lnTo>
                  <a:lnTo>
                    <a:pt x="6217" y="1384"/>
                  </a:lnTo>
                  <a:lnTo>
                    <a:pt x="7565" y="2162"/>
                  </a:lnTo>
                  <a:lnTo>
                    <a:pt x="5689" y="3248"/>
                  </a:lnTo>
                  <a:lnTo>
                    <a:pt x="4335" y="2464"/>
                  </a:lnTo>
                  <a:lnTo>
                    <a:pt x="4270" y="2506"/>
                  </a:lnTo>
                  <a:lnTo>
                    <a:pt x="5624" y="3284"/>
                  </a:lnTo>
                  <a:lnTo>
                    <a:pt x="3741" y="4365"/>
                  </a:lnTo>
                  <a:lnTo>
                    <a:pt x="2393" y="3587"/>
                  </a:lnTo>
                  <a:lnTo>
                    <a:pt x="2328" y="3622"/>
                  </a:lnTo>
                  <a:lnTo>
                    <a:pt x="3676" y="4400"/>
                  </a:lnTo>
                  <a:lnTo>
                    <a:pt x="1800" y="5487"/>
                  </a:lnTo>
                  <a:lnTo>
                    <a:pt x="446" y="4709"/>
                  </a:lnTo>
                  <a:lnTo>
                    <a:pt x="380" y="4745"/>
                  </a:lnTo>
                  <a:lnTo>
                    <a:pt x="1734" y="5522"/>
                  </a:lnTo>
                  <a:lnTo>
                    <a:pt x="0" y="6526"/>
                  </a:lnTo>
                  <a:lnTo>
                    <a:pt x="72" y="6562"/>
                  </a:lnTo>
                  <a:lnTo>
                    <a:pt x="1800" y="5558"/>
                  </a:lnTo>
                  <a:lnTo>
                    <a:pt x="3201" y="6372"/>
                  </a:lnTo>
                  <a:lnTo>
                    <a:pt x="1473" y="7369"/>
                  </a:lnTo>
                  <a:lnTo>
                    <a:pt x="1538" y="7411"/>
                  </a:lnTo>
                  <a:lnTo>
                    <a:pt x="3266" y="6407"/>
                  </a:lnTo>
                  <a:lnTo>
                    <a:pt x="4673" y="7215"/>
                  </a:lnTo>
                  <a:lnTo>
                    <a:pt x="2940" y="8218"/>
                  </a:lnTo>
                  <a:lnTo>
                    <a:pt x="3011" y="8254"/>
                  </a:lnTo>
                  <a:lnTo>
                    <a:pt x="4739" y="7256"/>
                  </a:lnTo>
                  <a:lnTo>
                    <a:pt x="6087" y="8034"/>
                  </a:lnTo>
                  <a:lnTo>
                    <a:pt x="6158" y="7999"/>
                  </a:lnTo>
                  <a:lnTo>
                    <a:pt x="4804" y="7215"/>
                  </a:lnTo>
                  <a:lnTo>
                    <a:pt x="6680" y="6134"/>
                  </a:lnTo>
                  <a:lnTo>
                    <a:pt x="8034" y="6912"/>
                  </a:lnTo>
                  <a:lnTo>
                    <a:pt x="8100" y="6876"/>
                  </a:lnTo>
                  <a:lnTo>
                    <a:pt x="6752" y="6098"/>
                  </a:lnTo>
                  <a:lnTo>
                    <a:pt x="8628" y="5012"/>
                  </a:lnTo>
                  <a:lnTo>
                    <a:pt x="9976" y="5790"/>
                  </a:lnTo>
                  <a:lnTo>
                    <a:pt x="10047" y="5754"/>
                  </a:lnTo>
                  <a:lnTo>
                    <a:pt x="8693" y="4976"/>
                  </a:lnTo>
                  <a:lnTo>
                    <a:pt x="10570" y="3890"/>
                  </a:lnTo>
                  <a:lnTo>
                    <a:pt x="11924" y="4673"/>
                  </a:lnTo>
                  <a:lnTo>
                    <a:pt x="11989" y="4632"/>
                  </a:lnTo>
                  <a:lnTo>
                    <a:pt x="10641" y="3854"/>
                  </a:lnTo>
                  <a:lnTo>
                    <a:pt x="12517" y="2773"/>
                  </a:lnTo>
                  <a:lnTo>
                    <a:pt x="13865" y="3551"/>
                  </a:lnTo>
                  <a:lnTo>
                    <a:pt x="13937" y="3515"/>
                  </a:lnTo>
                  <a:lnTo>
                    <a:pt x="12583" y="2732"/>
                  </a:lnTo>
                  <a:lnTo>
                    <a:pt x="14317" y="1734"/>
                  </a:lnTo>
                  <a:lnTo>
                    <a:pt x="14245" y="1693"/>
                  </a:lnTo>
                  <a:lnTo>
                    <a:pt x="12517" y="2696"/>
                  </a:lnTo>
                  <a:lnTo>
                    <a:pt x="11116" y="1888"/>
                  </a:lnTo>
                  <a:lnTo>
                    <a:pt x="12844" y="885"/>
                  </a:lnTo>
                  <a:lnTo>
                    <a:pt x="12779" y="849"/>
                  </a:lnTo>
                  <a:lnTo>
                    <a:pt x="11045" y="1853"/>
                  </a:lnTo>
                  <a:lnTo>
                    <a:pt x="9644" y="1039"/>
                  </a:lnTo>
                  <a:lnTo>
                    <a:pt x="11377" y="42"/>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432"/>
            <p:cNvSpPr/>
            <p:nvPr/>
          </p:nvSpPr>
          <p:spPr>
            <a:xfrm>
              <a:off x="-780736" y="5087881"/>
              <a:ext cx="746149" cy="484272"/>
            </a:xfrm>
            <a:custGeom>
              <a:rect b="b" l="l" r="r" t="t"/>
              <a:pathLst>
                <a:path extrusionOk="0" h="3974" w="6123">
                  <a:moveTo>
                    <a:pt x="0" y="1"/>
                  </a:moveTo>
                  <a:lnTo>
                    <a:pt x="6" y="417"/>
                  </a:lnTo>
                  <a:lnTo>
                    <a:pt x="6122" y="3973"/>
                  </a:lnTo>
                  <a:lnTo>
                    <a:pt x="6122" y="355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432"/>
            <p:cNvSpPr/>
            <p:nvPr/>
          </p:nvSpPr>
          <p:spPr>
            <a:xfrm>
              <a:off x="-34698" y="4701579"/>
              <a:ext cx="1421253" cy="870568"/>
            </a:xfrm>
            <a:custGeom>
              <a:rect b="b" l="l" r="r" t="t"/>
              <a:pathLst>
                <a:path extrusionOk="0" h="7144" w="11663">
                  <a:moveTo>
                    <a:pt x="11662" y="0"/>
                  </a:moveTo>
                  <a:lnTo>
                    <a:pt x="0" y="6728"/>
                  </a:lnTo>
                  <a:lnTo>
                    <a:pt x="0" y="7143"/>
                  </a:lnTo>
                  <a:lnTo>
                    <a:pt x="11662" y="422"/>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432"/>
            <p:cNvSpPr/>
            <p:nvPr/>
          </p:nvSpPr>
          <p:spPr>
            <a:xfrm>
              <a:off x="-780736" y="4268848"/>
              <a:ext cx="2167280" cy="1252599"/>
            </a:xfrm>
            <a:custGeom>
              <a:rect b="b" l="l" r="r" t="t"/>
              <a:pathLst>
                <a:path extrusionOk="0" h="10279" w="17785">
                  <a:moveTo>
                    <a:pt x="11656" y="0"/>
                  </a:moveTo>
                  <a:lnTo>
                    <a:pt x="0" y="6722"/>
                  </a:lnTo>
                  <a:lnTo>
                    <a:pt x="6122" y="10279"/>
                  </a:lnTo>
                  <a:lnTo>
                    <a:pt x="17784" y="3551"/>
                  </a:lnTo>
                  <a:lnTo>
                    <a:pt x="116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432"/>
            <p:cNvSpPr/>
            <p:nvPr/>
          </p:nvSpPr>
          <p:spPr>
            <a:xfrm>
              <a:off x="-743081" y="4294073"/>
              <a:ext cx="2076738" cy="1199224"/>
            </a:xfrm>
            <a:custGeom>
              <a:rect b="b" l="l" r="r" t="t"/>
              <a:pathLst>
                <a:path extrusionOk="0" h="9841" w="17042">
                  <a:moveTo>
                    <a:pt x="11330" y="1"/>
                  </a:moveTo>
                  <a:lnTo>
                    <a:pt x="10172" y="666"/>
                  </a:lnTo>
                  <a:lnTo>
                    <a:pt x="6627" y="2709"/>
                  </a:lnTo>
                  <a:lnTo>
                    <a:pt x="410" y="6301"/>
                  </a:lnTo>
                  <a:lnTo>
                    <a:pt x="0" y="6539"/>
                  </a:lnTo>
                  <a:lnTo>
                    <a:pt x="5724" y="9840"/>
                  </a:lnTo>
                  <a:lnTo>
                    <a:pt x="11852" y="6301"/>
                  </a:lnTo>
                  <a:lnTo>
                    <a:pt x="17042" y="3302"/>
                  </a:lnTo>
                  <a:lnTo>
                    <a:pt x="16021" y="2709"/>
                  </a:lnTo>
                  <a:lnTo>
                    <a:pt x="12476" y="666"/>
                  </a:lnTo>
                  <a:lnTo>
                    <a:pt x="11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432"/>
            <p:cNvSpPr/>
            <p:nvPr/>
          </p:nvSpPr>
          <p:spPr>
            <a:xfrm>
              <a:off x="-584150" y="4383475"/>
              <a:ext cx="1762809" cy="1016810"/>
            </a:xfrm>
            <a:custGeom>
              <a:rect b="b" l="l" r="r" t="t"/>
              <a:pathLst>
                <a:path extrusionOk="0" h="8255" w="14312">
                  <a:moveTo>
                    <a:pt x="9579" y="1076"/>
                  </a:moveTo>
                  <a:lnTo>
                    <a:pt x="10980" y="1889"/>
                  </a:lnTo>
                  <a:lnTo>
                    <a:pt x="9104" y="2970"/>
                  </a:lnTo>
                  <a:lnTo>
                    <a:pt x="7696" y="2162"/>
                  </a:lnTo>
                  <a:lnTo>
                    <a:pt x="9579" y="1076"/>
                  </a:lnTo>
                  <a:close/>
                  <a:moveTo>
                    <a:pt x="11045" y="1931"/>
                  </a:moveTo>
                  <a:lnTo>
                    <a:pt x="12447" y="2744"/>
                  </a:lnTo>
                  <a:lnTo>
                    <a:pt x="10570" y="3825"/>
                  </a:lnTo>
                  <a:lnTo>
                    <a:pt x="9169" y="3017"/>
                  </a:lnTo>
                  <a:lnTo>
                    <a:pt x="11045" y="1931"/>
                  </a:lnTo>
                  <a:close/>
                  <a:moveTo>
                    <a:pt x="7625" y="2210"/>
                  </a:moveTo>
                  <a:lnTo>
                    <a:pt x="9026" y="3017"/>
                  </a:lnTo>
                  <a:lnTo>
                    <a:pt x="7150" y="4098"/>
                  </a:lnTo>
                  <a:lnTo>
                    <a:pt x="5749" y="3290"/>
                  </a:lnTo>
                  <a:lnTo>
                    <a:pt x="7625" y="2210"/>
                  </a:lnTo>
                  <a:close/>
                  <a:moveTo>
                    <a:pt x="9104" y="3059"/>
                  </a:moveTo>
                  <a:lnTo>
                    <a:pt x="10505" y="3872"/>
                  </a:lnTo>
                  <a:lnTo>
                    <a:pt x="8629" y="4953"/>
                  </a:lnTo>
                  <a:lnTo>
                    <a:pt x="7221" y="4145"/>
                  </a:lnTo>
                  <a:lnTo>
                    <a:pt x="9104" y="3059"/>
                  </a:lnTo>
                  <a:close/>
                  <a:moveTo>
                    <a:pt x="5683" y="3326"/>
                  </a:moveTo>
                  <a:lnTo>
                    <a:pt x="7085" y="4140"/>
                  </a:lnTo>
                  <a:lnTo>
                    <a:pt x="5208" y="5220"/>
                  </a:lnTo>
                  <a:lnTo>
                    <a:pt x="3801" y="4413"/>
                  </a:lnTo>
                  <a:lnTo>
                    <a:pt x="5683" y="3326"/>
                  </a:lnTo>
                  <a:close/>
                  <a:moveTo>
                    <a:pt x="7150" y="4181"/>
                  </a:moveTo>
                  <a:lnTo>
                    <a:pt x="8551" y="4989"/>
                  </a:lnTo>
                  <a:lnTo>
                    <a:pt x="6675" y="6075"/>
                  </a:lnTo>
                  <a:lnTo>
                    <a:pt x="5274" y="5268"/>
                  </a:lnTo>
                  <a:lnTo>
                    <a:pt x="7150" y="4181"/>
                  </a:lnTo>
                  <a:close/>
                  <a:moveTo>
                    <a:pt x="3730" y="4454"/>
                  </a:moveTo>
                  <a:lnTo>
                    <a:pt x="5131" y="5268"/>
                  </a:lnTo>
                  <a:lnTo>
                    <a:pt x="3255" y="6348"/>
                  </a:lnTo>
                  <a:lnTo>
                    <a:pt x="1847" y="5541"/>
                  </a:lnTo>
                  <a:lnTo>
                    <a:pt x="3730" y="4454"/>
                  </a:lnTo>
                  <a:close/>
                  <a:moveTo>
                    <a:pt x="5208" y="5309"/>
                  </a:moveTo>
                  <a:lnTo>
                    <a:pt x="6610" y="6117"/>
                  </a:lnTo>
                  <a:lnTo>
                    <a:pt x="4727" y="7204"/>
                  </a:lnTo>
                  <a:lnTo>
                    <a:pt x="3326" y="6390"/>
                  </a:lnTo>
                  <a:lnTo>
                    <a:pt x="5208" y="5309"/>
                  </a:lnTo>
                  <a:close/>
                  <a:moveTo>
                    <a:pt x="11307" y="1"/>
                  </a:moveTo>
                  <a:lnTo>
                    <a:pt x="9579" y="1004"/>
                  </a:lnTo>
                  <a:lnTo>
                    <a:pt x="8225" y="226"/>
                  </a:lnTo>
                  <a:lnTo>
                    <a:pt x="8159" y="262"/>
                  </a:lnTo>
                  <a:lnTo>
                    <a:pt x="9507" y="1040"/>
                  </a:lnTo>
                  <a:lnTo>
                    <a:pt x="7631" y="2127"/>
                  </a:lnTo>
                  <a:lnTo>
                    <a:pt x="6283" y="1343"/>
                  </a:lnTo>
                  <a:lnTo>
                    <a:pt x="6212" y="1384"/>
                  </a:lnTo>
                  <a:lnTo>
                    <a:pt x="7566" y="2162"/>
                  </a:lnTo>
                  <a:lnTo>
                    <a:pt x="5689" y="3243"/>
                  </a:lnTo>
                  <a:lnTo>
                    <a:pt x="4335" y="2465"/>
                  </a:lnTo>
                  <a:lnTo>
                    <a:pt x="4270" y="2501"/>
                  </a:lnTo>
                  <a:lnTo>
                    <a:pt x="5618" y="3284"/>
                  </a:lnTo>
                  <a:lnTo>
                    <a:pt x="3742" y="4365"/>
                  </a:lnTo>
                  <a:lnTo>
                    <a:pt x="2394" y="3587"/>
                  </a:lnTo>
                  <a:lnTo>
                    <a:pt x="2322" y="3623"/>
                  </a:lnTo>
                  <a:lnTo>
                    <a:pt x="3676" y="4401"/>
                  </a:lnTo>
                  <a:lnTo>
                    <a:pt x="1800" y="5487"/>
                  </a:lnTo>
                  <a:lnTo>
                    <a:pt x="446" y="4710"/>
                  </a:lnTo>
                  <a:lnTo>
                    <a:pt x="381" y="4745"/>
                  </a:lnTo>
                  <a:lnTo>
                    <a:pt x="1729" y="5523"/>
                  </a:lnTo>
                  <a:lnTo>
                    <a:pt x="1" y="6527"/>
                  </a:lnTo>
                  <a:lnTo>
                    <a:pt x="66" y="6562"/>
                  </a:lnTo>
                  <a:lnTo>
                    <a:pt x="1800" y="5559"/>
                  </a:lnTo>
                  <a:lnTo>
                    <a:pt x="3201" y="6372"/>
                  </a:lnTo>
                  <a:lnTo>
                    <a:pt x="1473" y="7370"/>
                  </a:lnTo>
                  <a:lnTo>
                    <a:pt x="1539" y="7411"/>
                  </a:lnTo>
                  <a:lnTo>
                    <a:pt x="3267" y="6408"/>
                  </a:lnTo>
                  <a:lnTo>
                    <a:pt x="4668" y="7215"/>
                  </a:lnTo>
                  <a:lnTo>
                    <a:pt x="2940" y="8219"/>
                  </a:lnTo>
                  <a:lnTo>
                    <a:pt x="3005" y="8255"/>
                  </a:lnTo>
                  <a:lnTo>
                    <a:pt x="4739" y="7251"/>
                  </a:lnTo>
                  <a:lnTo>
                    <a:pt x="6087" y="8035"/>
                  </a:lnTo>
                  <a:lnTo>
                    <a:pt x="6152" y="7993"/>
                  </a:lnTo>
                  <a:lnTo>
                    <a:pt x="4805" y="7215"/>
                  </a:lnTo>
                  <a:lnTo>
                    <a:pt x="6681" y="6135"/>
                  </a:lnTo>
                  <a:lnTo>
                    <a:pt x="8035" y="6913"/>
                  </a:lnTo>
                  <a:lnTo>
                    <a:pt x="8100" y="6877"/>
                  </a:lnTo>
                  <a:lnTo>
                    <a:pt x="6746" y="6093"/>
                  </a:lnTo>
                  <a:lnTo>
                    <a:pt x="8629" y="5012"/>
                  </a:lnTo>
                  <a:lnTo>
                    <a:pt x="9976" y="5790"/>
                  </a:lnTo>
                  <a:lnTo>
                    <a:pt x="10042" y="5755"/>
                  </a:lnTo>
                  <a:lnTo>
                    <a:pt x="8694" y="4977"/>
                  </a:lnTo>
                  <a:lnTo>
                    <a:pt x="10570" y="3890"/>
                  </a:lnTo>
                  <a:lnTo>
                    <a:pt x="11924" y="4674"/>
                  </a:lnTo>
                  <a:lnTo>
                    <a:pt x="11989" y="4632"/>
                  </a:lnTo>
                  <a:lnTo>
                    <a:pt x="10636" y="3855"/>
                  </a:lnTo>
                  <a:lnTo>
                    <a:pt x="12518" y="2774"/>
                  </a:lnTo>
                  <a:lnTo>
                    <a:pt x="13866" y="3552"/>
                  </a:lnTo>
                  <a:lnTo>
                    <a:pt x="13931" y="3516"/>
                  </a:lnTo>
                  <a:lnTo>
                    <a:pt x="12583" y="2732"/>
                  </a:lnTo>
                  <a:lnTo>
                    <a:pt x="14311" y="1735"/>
                  </a:lnTo>
                  <a:lnTo>
                    <a:pt x="14246" y="1693"/>
                  </a:lnTo>
                  <a:lnTo>
                    <a:pt x="12518" y="2697"/>
                  </a:lnTo>
                  <a:lnTo>
                    <a:pt x="11111" y="1889"/>
                  </a:lnTo>
                  <a:lnTo>
                    <a:pt x="12844" y="886"/>
                  </a:lnTo>
                  <a:lnTo>
                    <a:pt x="12779" y="850"/>
                  </a:lnTo>
                  <a:lnTo>
                    <a:pt x="11045" y="1853"/>
                  </a:lnTo>
                  <a:lnTo>
                    <a:pt x="9644" y="1040"/>
                  </a:lnTo>
                  <a:lnTo>
                    <a:pt x="11372" y="42"/>
                  </a:lnTo>
                  <a:lnTo>
                    <a:pt x="113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432"/>
            <p:cNvSpPr/>
            <p:nvPr/>
          </p:nvSpPr>
          <p:spPr>
            <a:xfrm>
              <a:off x="13072" y="5542305"/>
              <a:ext cx="746149" cy="484272"/>
            </a:xfrm>
            <a:custGeom>
              <a:rect b="b" l="l" r="r" t="t"/>
              <a:pathLst>
                <a:path extrusionOk="0" h="3974" w="6123">
                  <a:moveTo>
                    <a:pt x="0" y="1"/>
                  </a:moveTo>
                  <a:lnTo>
                    <a:pt x="6" y="417"/>
                  </a:lnTo>
                  <a:lnTo>
                    <a:pt x="6122" y="3973"/>
                  </a:lnTo>
                  <a:lnTo>
                    <a:pt x="6122" y="3564"/>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432"/>
            <p:cNvSpPr/>
            <p:nvPr/>
          </p:nvSpPr>
          <p:spPr>
            <a:xfrm>
              <a:off x="759111" y="5156002"/>
              <a:ext cx="1421253" cy="870568"/>
            </a:xfrm>
            <a:custGeom>
              <a:rect b="b" l="l" r="r" t="t"/>
              <a:pathLst>
                <a:path extrusionOk="0" h="7144" w="11663">
                  <a:moveTo>
                    <a:pt x="11662" y="0"/>
                  </a:moveTo>
                  <a:lnTo>
                    <a:pt x="0" y="6734"/>
                  </a:lnTo>
                  <a:lnTo>
                    <a:pt x="0" y="7143"/>
                  </a:lnTo>
                  <a:lnTo>
                    <a:pt x="11662" y="416"/>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432"/>
            <p:cNvSpPr/>
            <p:nvPr/>
          </p:nvSpPr>
          <p:spPr>
            <a:xfrm>
              <a:off x="13072" y="4722539"/>
              <a:ext cx="2167280" cy="1254061"/>
            </a:xfrm>
            <a:custGeom>
              <a:rect b="b" l="l" r="r" t="t"/>
              <a:pathLst>
                <a:path extrusionOk="0" h="10291" w="17785">
                  <a:moveTo>
                    <a:pt x="11662" y="0"/>
                  </a:moveTo>
                  <a:lnTo>
                    <a:pt x="0" y="6728"/>
                  </a:lnTo>
                  <a:lnTo>
                    <a:pt x="6122" y="10291"/>
                  </a:lnTo>
                  <a:lnTo>
                    <a:pt x="17784" y="3557"/>
                  </a:lnTo>
                  <a:lnTo>
                    <a:pt x="116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432"/>
            <p:cNvSpPr/>
            <p:nvPr/>
          </p:nvSpPr>
          <p:spPr>
            <a:xfrm>
              <a:off x="51337" y="4749227"/>
              <a:ext cx="2076860" cy="1199224"/>
            </a:xfrm>
            <a:custGeom>
              <a:rect b="b" l="l" r="r" t="t"/>
              <a:pathLst>
                <a:path extrusionOk="0" h="9841" w="17043">
                  <a:moveTo>
                    <a:pt x="11325" y="1"/>
                  </a:moveTo>
                  <a:lnTo>
                    <a:pt x="6865" y="2566"/>
                  </a:lnTo>
                  <a:lnTo>
                    <a:pt x="1" y="6539"/>
                  </a:lnTo>
                  <a:lnTo>
                    <a:pt x="5719" y="9840"/>
                  </a:lnTo>
                  <a:lnTo>
                    <a:pt x="17043" y="3302"/>
                  </a:lnTo>
                  <a:lnTo>
                    <a:pt x="15778" y="2566"/>
                  </a:lnTo>
                  <a:lnTo>
                    <a:pt x="113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432"/>
            <p:cNvSpPr/>
            <p:nvPr/>
          </p:nvSpPr>
          <p:spPr>
            <a:xfrm>
              <a:off x="209150" y="4838300"/>
              <a:ext cx="1760448" cy="1016882"/>
            </a:xfrm>
            <a:custGeom>
              <a:rect b="b" l="l" r="r" t="t"/>
              <a:pathLst>
                <a:path extrusionOk="0" h="8267" w="14312">
                  <a:moveTo>
                    <a:pt x="9597" y="1082"/>
                  </a:moveTo>
                  <a:lnTo>
                    <a:pt x="10998" y="1895"/>
                  </a:lnTo>
                  <a:lnTo>
                    <a:pt x="9121" y="2976"/>
                  </a:lnTo>
                  <a:lnTo>
                    <a:pt x="7720" y="2168"/>
                  </a:lnTo>
                  <a:lnTo>
                    <a:pt x="9597" y="1082"/>
                  </a:lnTo>
                  <a:close/>
                  <a:moveTo>
                    <a:pt x="11069" y="1931"/>
                  </a:moveTo>
                  <a:lnTo>
                    <a:pt x="12470" y="2738"/>
                  </a:lnTo>
                  <a:lnTo>
                    <a:pt x="10594" y="3825"/>
                  </a:lnTo>
                  <a:lnTo>
                    <a:pt x="9187" y="3011"/>
                  </a:lnTo>
                  <a:lnTo>
                    <a:pt x="11069" y="1931"/>
                  </a:lnTo>
                  <a:close/>
                  <a:moveTo>
                    <a:pt x="7649" y="2204"/>
                  </a:moveTo>
                  <a:lnTo>
                    <a:pt x="9050" y="3011"/>
                  </a:lnTo>
                  <a:lnTo>
                    <a:pt x="7174" y="4098"/>
                  </a:lnTo>
                  <a:lnTo>
                    <a:pt x="5767" y="3285"/>
                  </a:lnTo>
                  <a:lnTo>
                    <a:pt x="7649" y="2204"/>
                  </a:lnTo>
                  <a:close/>
                  <a:moveTo>
                    <a:pt x="9121" y="3059"/>
                  </a:moveTo>
                  <a:lnTo>
                    <a:pt x="10529" y="3866"/>
                  </a:lnTo>
                  <a:lnTo>
                    <a:pt x="8646" y="4953"/>
                  </a:lnTo>
                  <a:lnTo>
                    <a:pt x="7245" y="4140"/>
                  </a:lnTo>
                  <a:lnTo>
                    <a:pt x="9121" y="3059"/>
                  </a:lnTo>
                  <a:close/>
                  <a:moveTo>
                    <a:pt x="5701" y="3332"/>
                  </a:moveTo>
                  <a:lnTo>
                    <a:pt x="7103" y="4140"/>
                  </a:lnTo>
                  <a:lnTo>
                    <a:pt x="5226" y="5226"/>
                  </a:lnTo>
                  <a:lnTo>
                    <a:pt x="3825" y="4413"/>
                  </a:lnTo>
                  <a:lnTo>
                    <a:pt x="5701" y="3332"/>
                  </a:lnTo>
                  <a:close/>
                  <a:moveTo>
                    <a:pt x="7180" y="4175"/>
                  </a:moveTo>
                  <a:lnTo>
                    <a:pt x="8581" y="4989"/>
                  </a:lnTo>
                  <a:lnTo>
                    <a:pt x="6705" y="6069"/>
                  </a:lnTo>
                  <a:lnTo>
                    <a:pt x="5297" y="5262"/>
                  </a:lnTo>
                  <a:lnTo>
                    <a:pt x="7180" y="4175"/>
                  </a:lnTo>
                  <a:close/>
                  <a:moveTo>
                    <a:pt x="3748" y="4454"/>
                  </a:moveTo>
                  <a:lnTo>
                    <a:pt x="5155" y="5262"/>
                  </a:lnTo>
                  <a:lnTo>
                    <a:pt x="3273" y="6348"/>
                  </a:lnTo>
                  <a:lnTo>
                    <a:pt x="1871" y="5535"/>
                  </a:lnTo>
                  <a:lnTo>
                    <a:pt x="3748" y="4454"/>
                  </a:lnTo>
                  <a:close/>
                  <a:moveTo>
                    <a:pt x="5220" y="5309"/>
                  </a:moveTo>
                  <a:lnTo>
                    <a:pt x="6628" y="6117"/>
                  </a:lnTo>
                  <a:lnTo>
                    <a:pt x="4751" y="7198"/>
                  </a:lnTo>
                  <a:lnTo>
                    <a:pt x="3344" y="6390"/>
                  </a:lnTo>
                  <a:lnTo>
                    <a:pt x="5220" y="5309"/>
                  </a:lnTo>
                  <a:close/>
                  <a:moveTo>
                    <a:pt x="11330" y="1"/>
                  </a:moveTo>
                  <a:lnTo>
                    <a:pt x="9597" y="1004"/>
                  </a:lnTo>
                  <a:lnTo>
                    <a:pt x="8249" y="221"/>
                  </a:lnTo>
                  <a:lnTo>
                    <a:pt x="8177" y="262"/>
                  </a:lnTo>
                  <a:lnTo>
                    <a:pt x="9531" y="1040"/>
                  </a:lnTo>
                  <a:lnTo>
                    <a:pt x="7655" y="2121"/>
                  </a:lnTo>
                  <a:lnTo>
                    <a:pt x="6301" y="1343"/>
                  </a:lnTo>
                  <a:lnTo>
                    <a:pt x="6236" y="1378"/>
                  </a:lnTo>
                  <a:lnTo>
                    <a:pt x="7584" y="2162"/>
                  </a:lnTo>
                  <a:lnTo>
                    <a:pt x="5707" y="3243"/>
                  </a:lnTo>
                  <a:lnTo>
                    <a:pt x="4359" y="2465"/>
                  </a:lnTo>
                  <a:lnTo>
                    <a:pt x="4288" y="2501"/>
                  </a:lnTo>
                  <a:lnTo>
                    <a:pt x="5642" y="3279"/>
                  </a:lnTo>
                  <a:lnTo>
                    <a:pt x="3765" y="4365"/>
                  </a:lnTo>
                  <a:lnTo>
                    <a:pt x="2412" y="3581"/>
                  </a:lnTo>
                  <a:lnTo>
                    <a:pt x="2346" y="3623"/>
                  </a:lnTo>
                  <a:lnTo>
                    <a:pt x="3694" y="4401"/>
                  </a:lnTo>
                  <a:lnTo>
                    <a:pt x="1818" y="5482"/>
                  </a:lnTo>
                  <a:lnTo>
                    <a:pt x="470" y="4704"/>
                  </a:lnTo>
                  <a:lnTo>
                    <a:pt x="399" y="4739"/>
                  </a:lnTo>
                  <a:lnTo>
                    <a:pt x="1753" y="5523"/>
                  </a:lnTo>
                  <a:lnTo>
                    <a:pt x="1" y="6538"/>
                  </a:lnTo>
                  <a:lnTo>
                    <a:pt x="66" y="6574"/>
                  </a:lnTo>
                  <a:lnTo>
                    <a:pt x="1800" y="5577"/>
                  </a:lnTo>
                  <a:lnTo>
                    <a:pt x="3201" y="6384"/>
                  </a:lnTo>
                  <a:lnTo>
                    <a:pt x="1473" y="7388"/>
                  </a:lnTo>
                  <a:lnTo>
                    <a:pt x="1539" y="7423"/>
                  </a:lnTo>
                  <a:lnTo>
                    <a:pt x="3267" y="6420"/>
                  </a:lnTo>
                  <a:lnTo>
                    <a:pt x="4668" y="7227"/>
                  </a:lnTo>
                  <a:lnTo>
                    <a:pt x="2940" y="8231"/>
                  </a:lnTo>
                  <a:lnTo>
                    <a:pt x="3005" y="8266"/>
                  </a:lnTo>
                  <a:lnTo>
                    <a:pt x="4739" y="7269"/>
                  </a:lnTo>
                  <a:lnTo>
                    <a:pt x="6087" y="8047"/>
                  </a:lnTo>
                  <a:lnTo>
                    <a:pt x="6153" y="8011"/>
                  </a:lnTo>
                  <a:lnTo>
                    <a:pt x="4805" y="7227"/>
                  </a:lnTo>
                  <a:lnTo>
                    <a:pt x="6681" y="6147"/>
                  </a:lnTo>
                  <a:lnTo>
                    <a:pt x="8035" y="6924"/>
                  </a:lnTo>
                  <a:lnTo>
                    <a:pt x="8100" y="6889"/>
                  </a:lnTo>
                  <a:lnTo>
                    <a:pt x="6746" y="6111"/>
                  </a:lnTo>
                  <a:lnTo>
                    <a:pt x="8629" y="5024"/>
                  </a:lnTo>
                  <a:lnTo>
                    <a:pt x="9977" y="5802"/>
                  </a:lnTo>
                  <a:lnTo>
                    <a:pt x="10042" y="5767"/>
                  </a:lnTo>
                  <a:lnTo>
                    <a:pt x="8694" y="4989"/>
                  </a:lnTo>
                  <a:lnTo>
                    <a:pt x="10570" y="3902"/>
                  </a:lnTo>
                  <a:lnTo>
                    <a:pt x="11924" y="4686"/>
                  </a:lnTo>
                  <a:lnTo>
                    <a:pt x="11990" y="4644"/>
                  </a:lnTo>
                  <a:lnTo>
                    <a:pt x="10636" y="3866"/>
                  </a:lnTo>
                  <a:lnTo>
                    <a:pt x="12518" y="2786"/>
                  </a:lnTo>
                  <a:lnTo>
                    <a:pt x="13866" y="3564"/>
                  </a:lnTo>
                  <a:lnTo>
                    <a:pt x="13931" y="3528"/>
                  </a:lnTo>
                  <a:lnTo>
                    <a:pt x="12583" y="2744"/>
                  </a:lnTo>
                  <a:lnTo>
                    <a:pt x="14311" y="1747"/>
                  </a:lnTo>
                  <a:lnTo>
                    <a:pt x="14246" y="1705"/>
                  </a:lnTo>
                  <a:lnTo>
                    <a:pt x="12518" y="2709"/>
                  </a:lnTo>
                  <a:lnTo>
                    <a:pt x="11111" y="1901"/>
                  </a:lnTo>
                  <a:lnTo>
                    <a:pt x="12845" y="897"/>
                  </a:lnTo>
                  <a:lnTo>
                    <a:pt x="12773" y="862"/>
                  </a:lnTo>
                  <a:lnTo>
                    <a:pt x="11045" y="1865"/>
                  </a:lnTo>
                  <a:lnTo>
                    <a:pt x="9644" y="1052"/>
                  </a:lnTo>
                  <a:lnTo>
                    <a:pt x="11396" y="36"/>
                  </a:lnTo>
                  <a:lnTo>
                    <a:pt x="113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432"/>
            <p:cNvSpPr/>
            <p:nvPr/>
          </p:nvSpPr>
          <p:spPr>
            <a:xfrm>
              <a:off x="801762" y="6001846"/>
              <a:ext cx="746149" cy="484272"/>
            </a:xfrm>
            <a:custGeom>
              <a:rect b="b" l="l" r="r" t="t"/>
              <a:pathLst>
                <a:path extrusionOk="0" h="3974" w="6123">
                  <a:moveTo>
                    <a:pt x="1" y="1"/>
                  </a:moveTo>
                  <a:lnTo>
                    <a:pt x="6" y="416"/>
                  </a:lnTo>
                  <a:lnTo>
                    <a:pt x="6123" y="3973"/>
                  </a:lnTo>
                  <a:lnTo>
                    <a:pt x="6123" y="3557"/>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432"/>
            <p:cNvSpPr/>
            <p:nvPr/>
          </p:nvSpPr>
          <p:spPr>
            <a:xfrm>
              <a:off x="1547801"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432"/>
            <p:cNvSpPr/>
            <p:nvPr/>
          </p:nvSpPr>
          <p:spPr>
            <a:xfrm>
              <a:off x="801762" y="5181959"/>
              <a:ext cx="2167280" cy="1253452"/>
            </a:xfrm>
            <a:custGeom>
              <a:rect b="b" l="l" r="r" t="t"/>
              <a:pathLst>
                <a:path extrusionOk="0" h="10286" w="17785">
                  <a:moveTo>
                    <a:pt x="11663" y="1"/>
                  </a:moveTo>
                  <a:lnTo>
                    <a:pt x="1" y="6729"/>
                  </a:lnTo>
                  <a:lnTo>
                    <a:pt x="6123" y="10285"/>
                  </a:lnTo>
                  <a:lnTo>
                    <a:pt x="17785" y="3558"/>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432"/>
            <p:cNvSpPr/>
            <p:nvPr/>
          </p:nvSpPr>
          <p:spPr>
            <a:xfrm>
              <a:off x="840149" y="5207306"/>
              <a:ext cx="2076860" cy="1199834"/>
            </a:xfrm>
            <a:custGeom>
              <a:rect b="b" l="l" r="r" t="t"/>
              <a:pathLst>
                <a:path extrusionOk="0" h="9846" w="17043">
                  <a:moveTo>
                    <a:pt x="11324" y="1"/>
                  </a:moveTo>
                  <a:lnTo>
                    <a:pt x="0" y="6538"/>
                  </a:lnTo>
                  <a:lnTo>
                    <a:pt x="5718" y="9846"/>
                  </a:lnTo>
                  <a:lnTo>
                    <a:pt x="17042"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432"/>
            <p:cNvSpPr/>
            <p:nvPr/>
          </p:nvSpPr>
          <p:spPr>
            <a:xfrm>
              <a:off x="1548529"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432"/>
            <p:cNvSpPr/>
            <p:nvPr/>
          </p:nvSpPr>
          <p:spPr>
            <a:xfrm>
              <a:off x="1000925" y="5299075"/>
              <a:ext cx="1758158" cy="1014106"/>
            </a:xfrm>
            <a:custGeom>
              <a:rect b="b" l="l" r="r" t="t"/>
              <a:pathLst>
                <a:path extrusionOk="0" h="8255" w="14312">
                  <a:moveTo>
                    <a:pt x="9573" y="1075"/>
                  </a:moveTo>
                  <a:lnTo>
                    <a:pt x="10980" y="1883"/>
                  </a:lnTo>
                  <a:lnTo>
                    <a:pt x="9098" y="2969"/>
                  </a:lnTo>
                  <a:lnTo>
                    <a:pt x="7696" y="2156"/>
                  </a:lnTo>
                  <a:lnTo>
                    <a:pt x="9573" y="1075"/>
                  </a:lnTo>
                  <a:close/>
                  <a:moveTo>
                    <a:pt x="11045" y="1930"/>
                  </a:moveTo>
                  <a:lnTo>
                    <a:pt x="12447" y="2738"/>
                  </a:lnTo>
                  <a:lnTo>
                    <a:pt x="10570" y="3819"/>
                  </a:lnTo>
                  <a:lnTo>
                    <a:pt x="9163" y="3011"/>
                  </a:lnTo>
                  <a:lnTo>
                    <a:pt x="11045" y="1930"/>
                  </a:lnTo>
                  <a:close/>
                  <a:moveTo>
                    <a:pt x="7619" y="2203"/>
                  </a:moveTo>
                  <a:lnTo>
                    <a:pt x="9027" y="3011"/>
                  </a:lnTo>
                  <a:lnTo>
                    <a:pt x="7144" y="4098"/>
                  </a:lnTo>
                  <a:lnTo>
                    <a:pt x="5743" y="3290"/>
                  </a:lnTo>
                  <a:lnTo>
                    <a:pt x="7619" y="2203"/>
                  </a:lnTo>
                  <a:close/>
                  <a:moveTo>
                    <a:pt x="9098" y="3047"/>
                  </a:moveTo>
                  <a:lnTo>
                    <a:pt x="10505" y="3860"/>
                  </a:lnTo>
                  <a:lnTo>
                    <a:pt x="8623" y="4941"/>
                  </a:lnTo>
                  <a:lnTo>
                    <a:pt x="7221" y="4133"/>
                  </a:lnTo>
                  <a:lnTo>
                    <a:pt x="9098" y="3047"/>
                  </a:lnTo>
                  <a:close/>
                  <a:moveTo>
                    <a:pt x="5678" y="3326"/>
                  </a:moveTo>
                  <a:lnTo>
                    <a:pt x="7079" y="4133"/>
                  </a:lnTo>
                  <a:lnTo>
                    <a:pt x="5203" y="5220"/>
                  </a:lnTo>
                  <a:lnTo>
                    <a:pt x="3801" y="4406"/>
                  </a:lnTo>
                  <a:lnTo>
                    <a:pt x="5678" y="3326"/>
                  </a:lnTo>
                  <a:close/>
                  <a:moveTo>
                    <a:pt x="7156" y="4181"/>
                  </a:moveTo>
                  <a:lnTo>
                    <a:pt x="8557" y="4988"/>
                  </a:lnTo>
                  <a:lnTo>
                    <a:pt x="6681" y="6069"/>
                  </a:lnTo>
                  <a:lnTo>
                    <a:pt x="5280" y="5261"/>
                  </a:lnTo>
                  <a:lnTo>
                    <a:pt x="7156" y="4181"/>
                  </a:lnTo>
                  <a:close/>
                  <a:moveTo>
                    <a:pt x="3730" y="4454"/>
                  </a:moveTo>
                  <a:lnTo>
                    <a:pt x="5137" y="5261"/>
                  </a:lnTo>
                  <a:lnTo>
                    <a:pt x="3255" y="6342"/>
                  </a:lnTo>
                  <a:lnTo>
                    <a:pt x="1854" y="5535"/>
                  </a:lnTo>
                  <a:lnTo>
                    <a:pt x="3730" y="4454"/>
                  </a:lnTo>
                  <a:close/>
                  <a:moveTo>
                    <a:pt x="5203" y="5297"/>
                  </a:moveTo>
                  <a:lnTo>
                    <a:pt x="6604" y="6111"/>
                  </a:lnTo>
                  <a:lnTo>
                    <a:pt x="4728" y="7191"/>
                  </a:lnTo>
                  <a:lnTo>
                    <a:pt x="3326" y="6384"/>
                  </a:lnTo>
                  <a:lnTo>
                    <a:pt x="5203" y="5297"/>
                  </a:lnTo>
                  <a:close/>
                  <a:moveTo>
                    <a:pt x="11301" y="0"/>
                  </a:moveTo>
                  <a:lnTo>
                    <a:pt x="9573" y="998"/>
                  </a:lnTo>
                  <a:lnTo>
                    <a:pt x="8225" y="220"/>
                  </a:lnTo>
                  <a:lnTo>
                    <a:pt x="8154" y="256"/>
                  </a:lnTo>
                  <a:lnTo>
                    <a:pt x="9508" y="1040"/>
                  </a:lnTo>
                  <a:lnTo>
                    <a:pt x="7631" y="2120"/>
                  </a:lnTo>
                  <a:lnTo>
                    <a:pt x="6277" y="1342"/>
                  </a:lnTo>
                  <a:lnTo>
                    <a:pt x="6212" y="1378"/>
                  </a:lnTo>
                  <a:lnTo>
                    <a:pt x="7560" y="2156"/>
                  </a:lnTo>
                  <a:lnTo>
                    <a:pt x="5684" y="3243"/>
                  </a:lnTo>
                  <a:lnTo>
                    <a:pt x="4336" y="2465"/>
                  </a:lnTo>
                  <a:lnTo>
                    <a:pt x="4264" y="2500"/>
                  </a:lnTo>
                  <a:lnTo>
                    <a:pt x="5618" y="3278"/>
                  </a:lnTo>
                  <a:lnTo>
                    <a:pt x="3742" y="4365"/>
                  </a:lnTo>
                  <a:lnTo>
                    <a:pt x="2388" y="3581"/>
                  </a:lnTo>
                  <a:lnTo>
                    <a:pt x="2323" y="3623"/>
                  </a:lnTo>
                  <a:lnTo>
                    <a:pt x="3671" y="4400"/>
                  </a:lnTo>
                  <a:lnTo>
                    <a:pt x="1794" y="5481"/>
                  </a:lnTo>
                  <a:lnTo>
                    <a:pt x="446" y="4703"/>
                  </a:lnTo>
                  <a:lnTo>
                    <a:pt x="375" y="4739"/>
                  </a:lnTo>
                  <a:lnTo>
                    <a:pt x="1729" y="5523"/>
                  </a:lnTo>
                  <a:lnTo>
                    <a:pt x="1" y="6520"/>
                  </a:lnTo>
                  <a:lnTo>
                    <a:pt x="66" y="6562"/>
                  </a:lnTo>
                  <a:lnTo>
                    <a:pt x="1794" y="5558"/>
                  </a:lnTo>
                  <a:lnTo>
                    <a:pt x="3196" y="6366"/>
                  </a:lnTo>
                  <a:lnTo>
                    <a:pt x="1468" y="7369"/>
                  </a:lnTo>
                  <a:lnTo>
                    <a:pt x="1533" y="7405"/>
                  </a:lnTo>
                  <a:lnTo>
                    <a:pt x="3267" y="6402"/>
                  </a:lnTo>
                  <a:lnTo>
                    <a:pt x="4668" y="7215"/>
                  </a:lnTo>
                  <a:lnTo>
                    <a:pt x="2940" y="8213"/>
                  </a:lnTo>
                  <a:lnTo>
                    <a:pt x="3006" y="8254"/>
                  </a:lnTo>
                  <a:lnTo>
                    <a:pt x="4733" y="7251"/>
                  </a:lnTo>
                  <a:lnTo>
                    <a:pt x="6087" y="8029"/>
                  </a:lnTo>
                  <a:lnTo>
                    <a:pt x="6153" y="7993"/>
                  </a:lnTo>
                  <a:lnTo>
                    <a:pt x="4799" y="7215"/>
                  </a:lnTo>
                  <a:lnTo>
                    <a:pt x="6681" y="6128"/>
                  </a:lnTo>
                  <a:lnTo>
                    <a:pt x="8029" y="6906"/>
                  </a:lnTo>
                  <a:lnTo>
                    <a:pt x="8094" y="6871"/>
                  </a:lnTo>
                  <a:lnTo>
                    <a:pt x="6746" y="6093"/>
                  </a:lnTo>
                  <a:lnTo>
                    <a:pt x="8623" y="5006"/>
                  </a:lnTo>
                  <a:lnTo>
                    <a:pt x="9977" y="5790"/>
                  </a:lnTo>
                  <a:lnTo>
                    <a:pt x="10042" y="5748"/>
                  </a:lnTo>
                  <a:lnTo>
                    <a:pt x="8688" y="4970"/>
                  </a:lnTo>
                  <a:lnTo>
                    <a:pt x="10570" y="3890"/>
                  </a:lnTo>
                  <a:lnTo>
                    <a:pt x="11918" y="4668"/>
                  </a:lnTo>
                  <a:lnTo>
                    <a:pt x="11984" y="4632"/>
                  </a:lnTo>
                  <a:lnTo>
                    <a:pt x="10636" y="3854"/>
                  </a:lnTo>
                  <a:lnTo>
                    <a:pt x="12512" y="2767"/>
                  </a:lnTo>
                  <a:lnTo>
                    <a:pt x="13866" y="3545"/>
                  </a:lnTo>
                  <a:lnTo>
                    <a:pt x="13931" y="3510"/>
                  </a:lnTo>
                  <a:lnTo>
                    <a:pt x="12583" y="2732"/>
                  </a:lnTo>
                  <a:lnTo>
                    <a:pt x="14311" y="1728"/>
                  </a:lnTo>
                  <a:lnTo>
                    <a:pt x="14246" y="1693"/>
                  </a:lnTo>
                  <a:lnTo>
                    <a:pt x="12512" y="2696"/>
                  </a:lnTo>
                  <a:lnTo>
                    <a:pt x="11111" y="1883"/>
                  </a:lnTo>
                  <a:lnTo>
                    <a:pt x="12839" y="885"/>
                  </a:lnTo>
                  <a:lnTo>
                    <a:pt x="12773" y="844"/>
                  </a:lnTo>
                  <a:lnTo>
                    <a:pt x="11045" y="1847"/>
                  </a:lnTo>
                  <a:lnTo>
                    <a:pt x="9638" y="1040"/>
                  </a:lnTo>
                  <a:lnTo>
                    <a:pt x="11372" y="36"/>
                  </a:lnTo>
                  <a:lnTo>
                    <a:pt x="11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432"/>
            <p:cNvSpPr/>
            <p:nvPr/>
          </p:nvSpPr>
          <p:spPr>
            <a:xfrm>
              <a:off x="2223647" y="6015616"/>
              <a:ext cx="497920" cy="330241"/>
            </a:xfrm>
            <a:custGeom>
              <a:rect b="b" l="l" r="r" t="t"/>
              <a:pathLst>
                <a:path extrusionOk="0" h="2710" w="4086">
                  <a:moveTo>
                    <a:pt x="363" y="0"/>
                  </a:moveTo>
                  <a:cubicBezTo>
                    <a:pt x="357" y="0"/>
                    <a:pt x="351" y="6"/>
                    <a:pt x="345" y="6"/>
                  </a:cubicBezTo>
                  <a:lnTo>
                    <a:pt x="333" y="6"/>
                  </a:lnTo>
                  <a:cubicBezTo>
                    <a:pt x="327" y="6"/>
                    <a:pt x="321" y="12"/>
                    <a:pt x="315" y="12"/>
                  </a:cubicBezTo>
                  <a:cubicBezTo>
                    <a:pt x="315" y="12"/>
                    <a:pt x="303" y="12"/>
                    <a:pt x="303" y="18"/>
                  </a:cubicBezTo>
                  <a:cubicBezTo>
                    <a:pt x="297" y="24"/>
                    <a:pt x="292" y="24"/>
                    <a:pt x="274" y="36"/>
                  </a:cubicBezTo>
                  <a:cubicBezTo>
                    <a:pt x="262" y="42"/>
                    <a:pt x="256" y="48"/>
                    <a:pt x="238" y="54"/>
                  </a:cubicBezTo>
                  <a:lnTo>
                    <a:pt x="232" y="66"/>
                  </a:lnTo>
                  <a:lnTo>
                    <a:pt x="208" y="89"/>
                  </a:lnTo>
                  <a:lnTo>
                    <a:pt x="202" y="95"/>
                  </a:lnTo>
                  <a:lnTo>
                    <a:pt x="179" y="119"/>
                  </a:lnTo>
                  <a:lnTo>
                    <a:pt x="173" y="125"/>
                  </a:lnTo>
                  <a:cubicBezTo>
                    <a:pt x="167" y="131"/>
                    <a:pt x="149" y="149"/>
                    <a:pt x="143" y="161"/>
                  </a:cubicBezTo>
                  <a:lnTo>
                    <a:pt x="137" y="167"/>
                  </a:lnTo>
                  <a:lnTo>
                    <a:pt x="113" y="190"/>
                  </a:lnTo>
                  <a:cubicBezTo>
                    <a:pt x="113" y="196"/>
                    <a:pt x="107" y="196"/>
                    <a:pt x="107" y="202"/>
                  </a:cubicBezTo>
                  <a:cubicBezTo>
                    <a:pt x="96" y="214"/>
                    <a:pt x="96" y="220"/>
                    <a:pt x="90" y="226"/>
                  </a:cubicBezTo>
                  <a:cubicBezTo>
                    <a:pt x="90" y="238"/>
                    <a:pt x="84" y="238"/>
                    <a:pt x="84" y="244"/>
                  </a:cubicBezTo>
                  <a:cubicBezTo>
                    <a:pt x="78" y="250"/>
                    <a:pt x="78" y="256"/>
                    <a:pt x="66" y="268"/>
                  </a:cubicBezTo>
                  <a:cubicBezTo>
                    <a:pt x="66" y="273"/>
                    <a:pt x="60" y="273"/>
                    <a:pt x="60" y="279"/>
                  </a:cubicBezTo>
                  <a:cubicBezTo>
                    <a:pt x="54" y="285"/>
                    <a:pt x="54" y="303"/>
                    <a:pt x="48" y="309"/>
                  </a:cubicBezTo>
                  <a:cubicBezTo>
                    <a:pt x="48" y="309"/>
                    <a:pt x="48" y="315"/>
                    <a:pt x="36" y="315"/>
                  </a:cubicBezTo>
                  <a:lnTo>
                    <a:pt x="36" y="321"/>
                  </a:lnTo>
                  <a:cubicBezTo>
                    <a:pt x="36" y="333"/>
                    <a:pt x="30" y="339"/>
                    <a:pt x="30" y="351"/>
                  </a:cubicBezTo>
                  <a:cubicBezTo>
                    <a:pt x="30" y="351"/>
                    <a:pt x="30" y="363"/>
                    <a:pt x="24" y="363"/>
                  </a:cubicBezTo>
                  <a:cubicBezTo>
                    <a:pt x="24" y="369"/>
                    <a:pt x="18" y="374"/>
                    <a:pt x="18" y="386"/>
                  </a:cubicBezTo>
                  <a:lnTo>
                    <a:pt x="18" y="392"/>
                  </a:lnTo>
                  <a:cubicBezTo>
                    <a:pt x="18" y="404"/>
                    <a:pt x="7" y="416"/>
                    <a:pt x="7" y="428"/>
                  </a:cubicBezTo>
                  <a:lnTo>
                    <a:pt x="7" y="434"/>
                  </a:lnTo>
                  <a:cubicBezTo>
                    <a:pt x="7" y="440"/>
                    <a:pt x="1" y="458"/>
                    <a:pt x="1" y="464"/>
                  </a:cubicBezTo>
                  <a:lnTo>
                    <a:pt x="1" y="469"/>
                  </a:lnTo>
                  <a:lnTo>
                    <a:pt x="1" y="493"/>
                  </a:lnTo>
                  <a:lnTo>
                    <a:pt x="1" y="499"/>
                  </a:lnTo>
                  <a:lnTo>
                    <a:pt x="1" y="535"/>
                  </a:lnTo>
                  <a:cubicBezTo>
                    <a:pt x="1" y="630"/>
                    <a:pt x="36" y="695"/>
                    <a:pt x="90" y="725"/>
                  </a:cubicBezTo>
                  <a:lnTo>
                    <a:pt x="3569" y="2690"/>
                  </a:lnTo>
                  <a:lnTo>
                    <a:pt x="3563" y="2684"/>
                  </a:lnTo>
                  <a:lnTo>
                    <a:pt x="3563" y="2684"/>
                  </a:lnTo>
                  <a:cubicBezTo>
                    <a:pt x="3591" y="2701"/>
                    <a:pt x="3622" y="2710"/>
                    <a:pt x="3657" y="2710"/>
                  </a:cubicBezTo>
                  <a:cubicBezTo>
                    <a:pt x="3697" y="2710"/>
                    <a:pt x="3741" y="2698"/>
                    <a:pt x="3789" y="2672"/>
                  </a:cubicBezTo>
                  <a:cubicBezTo>
                    <a:pt x="3949" y="2571"/>
                    <a:pt x="4086" y="2334"/>
                    <a:pt x="4086" y="2150"/>
                  </a:cubicBezTo>
                  <a:cubicBezTo>
                    <a:pt x="4056" y="2067"/>
                    <a:pt x="4015" y="2001"/>
                    <a:pt x="3967" y="1972"/>
                  </a:cubicBezTo>
                  <a:lnTo>
                    <a:pt x="482" y="6"/>
                  </a:lnTo>
                  <a:lnTo>
                    <a:pt x="470" y="6"/>
                  </a:lnTo>
                  <a:cubicBezTo>
                    <a:pt x="464" y="6"/>
                    <a:pt x="464" y="0"/>
                    <a:pt x="4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432"/>
            <p:cNvSpPr/>
            <p:nvPr/>
          </p:nvSpPr>
          <p:spPr>
            <a:xfrm>
              <a:off x="2533419" y="6113228"/>
              <a:ext cx="768571" cy="640374"/>
            </a:xfrm>
            <a:custGeom>
              <a:rect b="b" l="l" r="r" t="t"/>
              <a:pathLst>
                <a:path extrusionOk="0" h="5255" w="6307">
                  <a:moveTo>
                    <a:pt x="5724" y="2317"/>
                  </a:moveTo>
                  <a:cubicBezTo>
                    <a:pt x="5721" y="2320"/>
                    <a:pt x="5718" y="2321"/>
                    <a:pt x="5716" y="2321"/>
                  </a:cubicBezTo>
                  <a:cubicBezTo>
                    <a:pt x="5714" y="2321"/>
                    <a:pt x="5712" y="2320"/>
                    <a:pt x="5712" y="2317"/>
                  </a:cubicBezTo>
                  <a:close/>
                  <a:moveTo>
                    <a:pt x="5463" y="2346"/>
                  </a:moveTo>
                  <a:cubicBezTo>
                    <a:pt x="5451" y="2346"/>
                    <a:pt x="5445" y="2352"/>
                    <a:pt x="5433" y="2352"/>
                  </a:cubicBezTo>
                  <a:cubicBezTo>
                    <a:pt x="5445" y="2346"/>
                    <a:pt x="5451" y="2346"/>
                    <a:pt x="5463" y="2346"/>
                  </a:cubicBezTo>
                  <a:close/>
                  <a:moveTo>
                    <a:pt x="5350" y="2382"/>
                  </a:moveTo>
                  <a:cubicBezTo>
                    <a:pt x="5344" y="2382"/>
                    <a:pt x="5332" y="2388"/>
                    <a:pt x="5326" y="2388"/>
                  </a:cubicBezTo>
                  <a:cubicBezTo>
                    <a:pt x="5332" y="2388"/>
                    <a:pt x="5338" y="2382"/>
                    <a:pt x="5350" y="2382"/>
                  </a:cubicBezTo>
                  <a:close/>
                  <a:moveTo>
                    <a:pt x="4165" y="5047"/>
                  </a:moveTo>
                  <a:cubicBezTo>
                    <a:pt x="4168" y="5047"/>
                    <a:pt x="4168" y="5054"/>
                    <a:pt x="4168" y="5054"/>
                  </a:cubicBezTo>
                  <a:lnTo>
                    <a:pt x="4162" y="5048"/>
                  </a:lnTo>
                  <a:cubicBezTo>
                    <a:pt x="4164" y="5047"/>
                    <a:pt x="4165" y="5047"/>
                    <a:pt x="4165" y="5047"/>
                  </a:cubicBezTo>
                  <a:close/>
                  <a:moveTo>
                    <a:pt x="4192" y="5084"/>
                  </a:moveTo>
                  <a:lnTo>
                    <a:pt x="4192" y="5084"/>
                  </a:lnTo>
                  <a:cubicBezTo>
                    <a:pt x="4198" y="5090"/>
                    <a:pt x="4204" y="5090"/>
                    <a:pt x="4204" y="5096"/>
                  </a:cubicBezTo>
                  <a:lnTo>
                    <a:pt x="4192" y="5084"/>
                  </a:lnTo>
                  <a:close/>
                  <a:moveTo>
                    <a:pt x="4258" y="5149"/>
                  </a:moveTo>
                  <a:lnTo>
                    <a:pt x="4263" y="5155"/>
                  </a:lnTo>
                  <a:cubicBezTo>
                    <a:pt x="4263" y="5155"/>
                    <a:pt x="4263" y="5149"/>
                    <a:pt x="4258" y="5149"/>
                  </a:cubicBezTo>
                  <a:close/>
                  <a:moveTo>
                    <a:pt x="4318" y="5177"/>
                  </a:moveTo>
                  <a:cubicBezTo>
                    <a:pt x="4319" y="5178"/>
                    <a:pt x="4320" y="5178"/>
                    <a:pt x="4320" y="5178"/>
                  </a:cubicBezTo>
                  <a:lnTo>
                    <a:pt x="4320" y="5178"/>
                  </a:lnTo>
                  <a:cubicBezTo>
                    <a:pt x="4320" y="5178"/>
                    <a:pt x="4319" y="5178"/>
                    <a:pt x="4318" y="5177"/>
                  </a:cubicBezTo>
                  <a:close/>
                  <a:moveTo>
                    <a:pt x="1591" y="1"/>
                  </a:moveTo>
                  <a:cubicBezTo>
                    <a:pt x="1579" y="1"/>
                    <a:pt x="1562" y="1"/>
                    <a:pt x="1550" y="7"/>
                  </a:cubicBezTo>
                  <a:lnTo>
                    <a:pt x="1532" y="7"/>
                  </a:lnTo>
                  <a:cubicBezTo>
                    <a:pt x="1520" y="7"/>
                    <a:pt x="1502" y="13"/>
                    <a:pt x="1490" y="13"/>
                  </a:cubicBezTo>
                  <a:lnTo>
                    <a:pt x="1473" y="13"/>
                  </a:lnTo>
                  <a:cubicBezTo>
                    <a:pt x="1461" y="13"/>
                    <a:pt x="1443" y="19"/>
                    <a:pt x="1425" y="31"/>
                  </a:cubicBezTo>
                  <a:lnTo>
                    <a:pt x="1413" y="31"/>
                  </a:lnTo>
                  <a:cubicBezTo>
                    <a:pt x="1401" y="37"/>
                    <a:pt x="1384" y="37"/>
                    <a:pt x="1372" y="43"/>
                  </a:cubicBezTo>
                  <a:lnTo>
                    <a:pt x="1366" y="43"/>
                  </a:lnTo>
                  <a:cubicBezTo>
                    <a:pt x="1348" y="48"/>
                    <a:pt x="1336" y="60"/>
                    <a:pt x="1312" y="66"/>
                  </a:cubicBezTo>
                  <a:cubicBezTo>
                    <a:pt x="1312" y="66"/>
                    <a:pt x="1306" y="66"/>
                    <a:pt x="1306" y="72"/>
                  </a:cubicBezTo>
                  <a:lnTo>
                    <a:pt x="1259" y="96"/>
                  </a:lnTo>
                  <a:cubicBezTo>
                    <a:pt x="1253" y="96"/>
                    <a:pt x="1253" y="102"/>
                    <a:pt x="1247" y="102"/>
                  </a:cubicBezTo>
                  <a:lnTo>
                    <a:pt x="1235" y="102"/>
                  </a:lnTo>
                  <a:cubicBezTo>
                    <a:pt x="1229" y="108"/>
                    <a:pt x="1217" y="108"/>
                    <a:pt x="1205" y="120"/>
                  </a:cubicBezTo>
                  <a:cubicBezTo>
                    <a:pt x="1199" y="120"/>
                    <a:pt x="1194" y="126"/>
                    <a:pt x="1194" y="126"/>
                  </a:cubicBezTo>
                  <a:cubicBezTo>
                    <a:pt x="1170" y="132"/>
                    <a:pt x="1158" y="149"/>
                    <a:pt x="1134" y="155"/>
                  </a:cubicBezTo>
                  <a:cubicBezTo>
                    <a:pt x="1110" y="161"/>
                    <a:pt x="1099" y="179"/>
                    <a:pt x="1081" y="191"/>
                  </a:cubicBezTo>
                  <a:cubicBezTo>
                    <a:pt x="1075" y="191"/>
                    <a:pt x="1075" y="197"/>
                    <a:pt x="1069" y="197"/>
                  </a:cubicBezTo>
                  <a:cubicBezTo>
                    <a:pt x="1051" y="209"/>
                    <a:pt x="1045" y="215"/>
                    <a:pt x="1027" y="221"/>
                  </a:cubicBezTo>
                  <a:cubicBezTo>
                    <a:pt x="1021" y="227"/>
                    <a:pt x="1015" y="227"/>
                    <a:pt x="1009" y="238"/>
                  </a:cubicBezTo>
                  <a:cubicBezTo>
                    <a:pt x="992" y="244"/>
                    <a:pt x="986" y="250"/>
                    <a:pt x="968" y="256"/>
                  </a:cubicBezTo>
                  <a:cubicBezTo>
                    <a:pt x="962" y="268"/>
                    <a:pt x="956" y="268"/>
                    <a:pt x="950" y="274"/>
                  </a:cubicBezTo>
                  <a:cubicBezTo>
                    <a:pt x="938" y="274"/>
                    <a:pt x="938" y="280"/>
                    <a:pt x="932" y="280"/>
                  </a:cubicBezTo>
                  <a:cubicBezTo>
                    <a:pt x="926" y="280"/>
                    <a:pt x="926" y="286"/>
                    <a:pt x="926" y="286"/>
                  </a:cubicBezTo>
                  <a:cubicBezTo>
                    <a:pt x="909" y="304"/>
                    <a:pt x="891" y="316"/>
                    <a:pt x="873" y="334"/>
                  </a:cubicBezTo>
                  <a:cubicBezTo>
                    <a:pt x="867" y="339"/>
                    <a:pt x="861" y="339"/>
                    <a:pt x="861" y="345"/>
                  </a:cubicBezTo>
                  <a:cubicBezTo>
                    <a:pt x="837" y="369"/>
                    <a:pt x="814" y="381"/>
                    <a:pt x="790" y="405"/>
                  </a:cubicBezTo>
                  <a:lnTo>
                    <a:pt x="784" y="411"/>
                  </a:lnTo>
                  <a:cubicBezTo>
                    <a:pt x="760" y="429"/>
                    <a:pt x="748" y="452"/>
                    <a:pt x="730" y="464"/>
                  </a:cubicBezTo>
                  <a:cubicBezTo>
                    <a:pt x="724" y="470"/>
                    <a:pt x="718" y="482"/>
                    <a:pt x="718" y="488"/>
                  </a:cubicBezTo>
                  <a:cubicBezTo>
                    <a:pt x="701" y="500"/>
                    <a:pt x="689" y="524"/>
                    <a:pt x="671" y="541"/>
                  </a:cubicBezTo>
                  <a:cubicBezTo>
                    <a:pt x="665" y="547"/>
                    <a:pt x="665" y="553"/>
                    <a:pt x="659" y="553"/>
                  </a:cubicBezTo>
                  <a:cubicBezTo>
                    <a:pt x="635" y="577"/>
                    <a:pt x="623" y="601"/>
                    <a:pt x="600" y="619"/>
                  </a:cubicBezTo>
                  <a:lnTo>
                    <a:pt x="594" y="630"/>
                  </a:lnTo>
                  <a:cubicBezTo>
                    <a:pt x="576" y="648"/>
                    <a:pt x="552" y="672"/>
                    <a:pt x="540" y="696"/>
                  </a:cubicBezTo>
                  <a:cubicBezTo>
                    <a:pt x="534" y="702"/>
                    <a:pt x="534" y="708"/>
                    <a:pt x="523" y="719"/>
                  </a:cubicBezTo>
                  <a:cubicBezTo>
                    <a:pt x="511" y="737"/>
                    <a:pt x="493" y="755"/>
                    <a:pt x="481" y="779"/>
                  </a:cubicBezTo>
                  <a:cubicBezTo>
                    <a:pt x="475" y="785"/>
                    <a:pt x="475" y="791"/>
                    <a:pt x="463" y="803"/>
                  </a:cubicBezTo>
                  <a:cubicBezTo>
                    <a:pt x="451" y="820"/>
                    <a:pt x="428" y="850"/>
                    <a:pt x="416" y="874"/>
                  </a:cubicBezTo>
                  <a:lnTo>
                    <a:pt x="404" y="880"/>
                  </a:lnTo>
                  <a:lnTo>
                    <a:pt x="362" y="951"/>
                  </a:lnTo>
                  <a:cubicBezTo>
                    <a:pt x="356" y="957"/>
                    <a:pt x="356" y="963"/>
                    <a:pt x="344" y="969"/>
                  </a:cubicBezTo>
                  <a:cubicBezTo>
                    <a:pt x="333" y="993"/>
                    <a:pt x="327" y="1010"/>
                    <a:pt x="309" y="1028"/>
                  </a:cubicBezTo>
                  <a:cubicBezTo>
                    <a:pt x="303" y="1040"/>
                    <a:pt x="303" y="1046"/>
                    <a:pt x="297" y="1052"/>
                  </a:cubicBezTo>
                  <a:cubicBezTo>
                    <a:pt x="279" y="1082"/>
                    <a:pt x="267" y="1105"/>
                    <a:pt x="249" y="1135"/>
                  </a:cubicBezTo>
                  <a:cubicBezTo>
                    <a:pt x="249" y="1141"/>
                    <a:pt x="249" y="1141"/>
                    <a:pt x="243" y="1147"/>
                  </a:cubicBezTo>
                  <a:cubicBezTo>
                    <a:pt x="226" y="1171"/>
                    <a:pt x="220" y="1200"/>
                    <a:pt x="208" y="1224"/>
                  </a:cubicBezTo>
                  <a:cubicBezTo>
                    <a:pt x="196" y="1230"/>
                    <a:pt x="196" y="1236"/>
                    <a:pt x="190" y="1254"/>
                  </a:cubicBezTo>
                  <a:cubicBezTo>
                    <a:pt x="184" y="1278"/>
                    <a:pt x="178" y="1295"/>
                    <a:pt x="160" y="1313"/>
                  </a:cubicBezTo>
                  <a:cubicBezTo>
                    <a:pt x="160" y="1319"/>
                    <a:pt x="154" y="1325"/>
                    <a:pt x="154" y="1337"/>
                  </a:cubicBezTo>
                  <a:cubicBezTo>
                    <a:pt x="137" y="1367"/>
                    <a:pt x="131" y="1396"/>
                    <a:pt x="125" y="1414"/>
                  </a:cubicBezTo>
                  <a:cubicBezTo>
                    <a:pt x="125" y="1426"/>
                    <a:pt x="125" y="1426"/>
                    <a:pt x="119" y="1432"/>
                  </a:cubicBezTo>
                  <a:cubicBezTo>
                    <a:pt x="107" y="1456"/>
                    <a:pt x="101" y="1474"/>
                    <a:pt x="95" y="1503"/>
                  </a:cubicBezTo>
                  <a:cubicBezTo>
                    <a:pt x="95" y="1515"/>
                    <a:pt x="89" y="1527"/>
                    <a:pt x="89" y="1533"/>
                  </a:cubicBezTo>
                  <a:cubicBezTo>
                    <a:pt x="77" y="1557"/>
                    <a:pt x="71" y="1575"/>
                    <a:pt x="71" y="1592"/>
                  </a:cubicBezTo>
                  <a:cubicBezTo>
                    <a:pt x="71" y="1604"/>
                    <a:pt x="65" y="1610"/>
                    <a:pt x="65" y="1616"/>
                  </a:cubicBezTo>
                  <a:lnTo>
                    <a:pt x="65" y="1622"/>
                  </a:lnTo>
                  <a:cubicBezTo>
                    <a:pt x="59" y="1652"/>
                    <a:pt x="48" y="1681"/>
                    <a:pt x="42" y="1705"/>
                  </a:cubicBezTo>
                  <a:lnTo>
                    <a:pt x="42" y="1723"/>
                  </a:lnTo>
                  <a:cubicBezTo>
                    <a:pt x="36" y="1741"/>
                    <a:pt x="36" y="1770"/>
                    <a:pt x="30" y="1794"/>
                  </a:cubicBezTo>
                  <a:cubicBezTo>
                    <a:pt x="30" y="1800"/>
                    <a:pt x="30" y="1818"/>
                    <a:pt x="18" y="1824"/>
                  </a:cubicBezTo>
                  <a:cubicBezTo>
                    <a:pt x="18" y="1848"/>
                    <a:pt x="12" y="1860"/>
                    <a:pt x="12" y="1883"/>
                  </a:cubicBezTo>
                  <a:cubicBezTo>
                    <a:pt x="12" y="1889"/>
                    <a:pt x="12" y="1907"/>
                    <a:pt x="6" y="1913"/>
                  </a:cubicBezTo>
                  <a:cubicBezTo>
                    <a:pt x="6" y="1943"/>
                    <a:pt x="0" y="1966"/>
                    <a:pt x="0" y="1996"/>
                  </a:cubicBezTo>
                  <a:lnTo>
                    <a:pt x="0" y="2056"/>
                  </a:lnTo>
                  <a:lnTo>
                    <a:pt x="0" y="2061"/>
                  </a:lnTo>
                  <a:lnTo>
                    <a:pt x="0" y="2127"/>
                  </a:lnTo>
                  <a:lnTo>
                    <a:pt x="0" y="2186"/>
                  </a:lnTo>
                  <a:lnTo>
                    <a:pt x="0" y="2204"/>
                  </a:lnTo>
                  <a:lnTo>
                    <a:pt x="0" y="2246"/>
                  </a:lnTo>
                  <a:lnTo>
                    <a:pt x="0" y="2269"/>
                  </a:lnTo>
                  <a:cubicBezTo>
                    <a:pt x="0" y="2287"/>
                    <a:pt x="0" y="2299"/>
                    <a:pt x="6" y="2305"/>
                  </a:cubicBezTo>
                  <a:lnTo>
                    <a:pt x="6" y="2329"/>
                  </a:lnTo>
                  <a:lnTo>
                    <a:pt x="6" y="2335"/>
                  </a:lnTo>
                  <a:cubicBezTo>
                    <a:pt x="6" y="2352"/>
                    <a:pt x="12" y="2358"/>
                    <a:pt x="12" y="2376"/>
                  </a:cubicBezTo>
                  <a:lnTo>
                    <a:pt x="12" y="2382"/>
                  </a:lnTo>
                  <a:cubicBezTo>
                    <a:pt x="12" y="2394"/>
                    <a:pt x="18" y="2418"/>
                    <a:pt x="30" y="2436"/>
                  </a:cubicBezTo>
                  <a:lnTo>
                    <a:pt x="30" y="2447"/>
                  </a:lnTo>
                  <a:cubicBezTo>
                    <a:pt x="30" y="2465"/>
                    <a:pt x="36" y="2471"/>
                    <a:pt x="36" y="2483"/>
                  </a:cubicBezTo>
                  <a:cubicBezTo>
                    <a:pt x="36" y="2495"/>
                    <a:pt x="36" y="2495"/>
                    <a:pt x="42" y="2501"/>
                  </a:cubicBezTo>
                  <a:cubicBezTo>
                    <a:pt x="48" y="2513"/>
                    <a:pt x="48" y="2525"/>
                    <a:pt x="59" y="2531"/>
                  </a:cubicBezTo>
                  <a:cubicBezTo>
                    <a:pt x="59" y="2536"/>
                    <a:pt x="59" y="2536"/>
                    <a:pt x="65" y="2542"/>
                  </a:cubicBezTo>
                  <a:cubicBezTo>
                    <a:pt x="71" y="2560"/>
                    <a:pt x="71" y="2572"/>
                    <a:pt x="77" y="2584"/>
                  </a:cubicBezTo>
                  <a:lnTo>
                    <a:pt x="77" y="2590"/>
                  </a:lnTo>
                  <a:lnTo>
                    <a:pt x="101" y="2631"/>
                  </a:lnTo>
                  <a:lnTo>
                    <a:pt x="107" y="2643"/>
                  </a:lnTo>
                  <a:cubicBezTo>
                    <a:pt x="119" y="2649"/>
                    <a:pt x="125" y="2661"/>
                    <a:pt x="125" y="2673"/>
                  </a:cubicBezTo>
                  <a:cubicBezTo>
                    <a:pt x="125" y="2679"/>
                    <a:pt x="131" y="2679"/>
                    <a:pt x="131" y="2685"/>
                  </a:cubicBezTo>
                  <a:cubicBezTo>
                    <a:pt x="137" y="2691"/>
                    <a:pt x="148" y="2703"/>
                    <a:pt x="148" y="2715"/>
                  </a:cubicBezTo>
                  <a:lnTo>
                    <a:pt x="154" y="2721"/>
                  </a:lnTo>
                  <a:cubicBezTo>
                    <a:pt x="160" y="2732"/>
                    <a:pt x="166" y="2744"/>
                    <a:pt x="184" y="2750"/>
                  </a:cubicBezTo>
                  <a:lnTo>
                    <a:pt x="214" y="2780"/>
                  </a:lnTo>
                  <a:lnTo>
                    <a:pt x="220" y="2792"/>
                  </a:lnTo>
                  <a:lnTo>
                    <a:pt x="243" y="2810"/>
                  </a:lnTo>
                  <a:lnTo>
                    <a:pt x="249" y="2821"/>
                  </a:lnTo>
                  <a:cubicBezTo>
                    <a:pt x="255" y="2827"/>
                    <a:pt x="267" y="2833"/>
                    <a:pt x="273" y="2833"/>
                  </a:cubicBezTo>
                  <a:lnTo>
                    <a:pt x="279" y="2839"/>
                  </a:lnTo>
                  <a:cubicBezTo>
                    <a:pt x="297" y="2851"/>
                    <a:pt x="303" y="2857"/>
                    <a:pt x="315" y="2863"/>
                  </a:cubicBezTo>
                  <a:lnTo>
                    <a:pt x="4313" y="5173"/>
                  </a:lnTo>
                  <a:lnTo>
                    <a:pt x="4313" y="5173"/>
                  </a:lnTo>
                  <a:cubicBezTo>
                    <a:pt x="4312" y="5173"/>
                    <a:pt x="4312" y="5173"/>
                    <a:pt x="4311" y="5173"/>
                  </a:cubicBezTo>
                  <a:cubicBezTo>
                    <a:pt x="4313" y="5174"/>
                    <a:pt x="4316" y="5176"/>
                    <a:pt x="4318" y="5177"/>
                  </a:cubicBezTo>
                  <a:lnTo>
                    <a:pt x="4318" y="5177"/>
                  </a:lnTo>
                  <a:cubicBezTo>
                    <a:pt x="4317" y="5177"/>
                    <a:pt x="4317" y="5176"/>
                    <a:pt x="4316" y="5175"/>
                  </a:cubicBezTo>
                  <a:lnTo>
                    <a:pt x="4316" y="5175"/>
                  </a:lnTo>
                  <a:lnTo>
                    <a:pt x="4323" y="5179"/>
                  </a:lnTo>
                  <a:cubicBezTo>
                    <a:pt x="4322" y="5179"/>
                    <a:pt x="4321" y="5179"/>
                    <a:pt x="4320" y="5178"/>
                  </a:cubicBezTo>
                  <a:lnTo>
                    <a:pt x="4320" y="5178"/>
                  </a:lnTo>
                  <a:cubicBezTo>
                    <a:pt x="4407" y="5228"/>
                    <a:pt x="4510" y="5255"/>
                    <a:pt x="4623" y="5255"/>
                  </a:cubicBezTo>
                  <a:cubicBezTo>
                    <a:pt x="4779" y="5255"/>
                    <a:pt x="4956" y="5204"/>
                    <a:pt x="5142" y="5096"/>
                  </a:cubicBezTo>
                  <a:cubicBezTo>
                    <a:pt x="5778" y="4728"/>
                    <a:pt x="6294" y="3837"/>
                    <a:pt x="6282" y="3101"/>
                  </a:cubicBezTo>
                  <a:cubicBezTo>
                    <a:pt x="6306" y="2768"/>
                    <a:pt x="6175" y="2507"/>
                    <a:pt x="5968" y="2388"/>
                  </a:cubicBezTo>
                  <a:lnTo>
                    <a:pt x="1960" y="72"/>
                  </a:lnTo>
                  <a:lnTo>
                    <a:pt x="1912" y="48"/>
                  </a:lnTo>
                  <a:cubicBezTo>
                    <a:pt x="1906" y="48"/>
                    <a:pt x="1906" y="43"/>
                    <a:pt x="1900" y="43"/>
                  </a:cubicBezTo>
                  <a:cubicBezTo>
                    <a:pt x="1888" y="37"/>
                    <a:pt x="1876" y="37"/>
                    <a:pt x="1870" y="31"/>
                  </a:cubicBezTo>
                  <a:cubicBezTo>
                    <a:pt x="1859" y="31"/>
                    <a:pt x="1853" y="19"/>
                    <a:pt x="1853" y="19"/>
                  </a:cubicBezTo>
                  <a:cubicBezTo>
                    <a:pt x="1847" y="19"/>
                    <a:pt x="1829" y="13"/>
                    <a:pt x="1823" y="13"/>
                  </a:cubicBezTo>
                  <a:cubicBezTo>
                    <a:pt x="1817" y="13"/>
                    <a:pt x="1811" y="13"/>
                    <a:pt x="1799" y="7"/>
                  </a:cubicBezTo>
                  <a:cubicBezTo>
                    <a:pt x="1793" y="7"/>
                    <a:pt x="1775" y="1"/>
                    <a:pt x="1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43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432"/>
            <p:cNvSpPr/>
            <p:nvPr/>
          </p:nvSpPr>
          <p:spPr>
            <a:xfrm>
              <a:off x="2895837" y="6397653"/>
              <a:ext cx="1387254" cy="808419"/>
            </a:xfrm>
            <a:custGeom>
              <a:rect b="b" l="l" r="r" t="t"/>
              <a:pathLst>
                <a:path extrusionOk="0" h="6634" w="11384">
                  <a:moveTo>
                    <a:pt x="7791" y="1"/>
                  </a:moveTo>
                  <a:lnTo>
                    <a:pt x="1" y="4585"/>
                  </a:lnTo>
                  <a:lnTo>
                    <a:pt x="3593" y="6633"/>
                  </a:lnTo>
                  <a:lnTo>
                    <a:pt x="11384" y="2049"/>
                  </a:lnTo>
                  <a:lnTo>
                    <a:pt x="7791"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432"/>
            <p:cNvSpPr/>
            <p:nvPr/>
          </p:nvSpPr>
          <p:spPr>
            <a:xfrm>
              <a:off x="3333686" y="6647348"/>
              <a:ext cx="955992" cy="1188988"/>
            </a:xfrm>
            <a:custGeom>
              <a:rect b="b" l="l" r="r" t="t"/>
              <a:pathLst>
                <a:path extrusionOk="0" h="9757" w="7845">
                  <a:moveTo>
                    <a:pt x="7791" y="0"/>
                  </a:moveTo>
                  <a:lnTo>
                    <a:pt x="0" y="4584"/>
                  </a:lnTo>
                  <a:lnTo>
                    <a:pt x="42" y="9756"/>
                  </a:lnTo>
                  <a:lnTo>
                    <a:pt x="7844" y="5178"/>
                  </a:lnTo>
                  <a:lnTo>
                    <a:pt x="7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43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432"/>
            <p:cNvSpPr/>
            <p:nvPr/>
          </p:nvSpPr>
          <p:spPr>
            <a:xfrm>
              <a:off x="5419840" y="4558270"/>
              <a:ext cx="1175218" cy="1498634"/>
            </a:xfrm>
            <a:custGeom>
              <a:rect b="b" l="l" r="r" t="t"/>
              <a:pathLst>
                <a:path extrusionOk="0" h="12298" w="9644">
                  <a:moveTo>
                    <a:pt x="3011" y="0"/>
                  </a:moveTo>
                  <a:cubicBezTo>
                    <a:pt x="2987" y="0"/>
                    <a:pt x="2963" y="0"/>
                    <a:pt x="2940" y="6"/>
                  </a:cubicBezTo>
                  <a:lnTo>
                    <a:pt x="2904" y="6"/>
                  </a:lnTo>
                  <a:cubicBezTo>
                    <a:pt x="2880" y="6"/>
                    <a:pt x="2857" y="12"/>
                    <a:pt x="2833" y="12"/>
                  </a:cubicBezTo>
                  <a:lnTo>
                    <a:pt x="2809" y="12"/>
                  </a:lnTo>
                  <a:cubicBezTo>
                    <a:pt x="2779" y="24"/>
                    <a:pt x="2744" y="24"/>
                    <a:pt x="2714" y="30"/>
                  </a:cubicBezTo>
                  <a:cubicBezTo>
                    <a:pt x="2702" y="30"/>
                    <a:pt x="2696" y="30"/>
                    <a:pt x="2690" y="36"/>
                  </a:cubicBezTo>
                  <a:cubicBezTo>
                    <a:pt x="2667" y="42"/>
                    <a:pt x="2637" y="42"/>
                    <a:pt x="2613" y="54"/>
                  </a:cubicBezTo>
                  <a:cubicBezTo>
                    <a:pt x="2607" y="54"/>
                    <a:pt x="2595" y="60"/>
                    <a:pt x="2583" y="60"/>
                  </a:cubicBezTo>
                  <a:cubicBezTo>
                    <a:pt x="2566" y="66"/>
                    <a:pt x="2542" y="66"/>
                    <a:pt x="2524" y="72"/>
                  </a:cubicBezTo>
                  <a:cubicBezTo>
                    <a:pt x="2512" y="72"/>
                    <a:pt x="2506" y="83"/>
                    <a:pt x="2488" y="83"/>
                  </a:cubicBezTo>
                  <a:cubicBezTo>
                    <a:pt x="2465" y="89"/>
                    <a:pt x="2453" y="89"/>
                    <a:pt x="2429" y="95"/>
                  </a:cubicBezTo>
                  <a:cubicBezTo>
                    <a:pt x="2417" y="101"/>
                    <a:pt x="2405" y="101"/>
                    <a:pt x="2393" y="113"/>
                  </a:cubicBezTo>
                  <a:cubicBezTo>
                    <a:pt x="2376" y="119"/>
                    <a:pt x="2358" y="125"/>
                    <a:pt x="2340" y="131"/>
                  </a:cubicBezTo>
                  <a:cubicBezTo>
                    <a:pt x="2328" y="143"/>
                    <a:pt x="2316" y="143"/>
                    <a:pt x="2304" y="149"/>
                  </a:cubicBezTo>
                  <a:cubicBezTo>
                    <a:pt x="2287" y="155"/>
                    <a:pt x="2269" y="161"/>
                    <a:pt x="2251" y="173"/>
                  </a:cubicBezTo>
                  <a:cubicBezTo>
                    <a:pt x="2239" y="178"/>
                    <a:pt x="2227" y="178"/>
                    <a:pt x="2215" y="184"/>
                  </a:cubicBezTo>
                  <a:cubicBezTo>
                    <a:pt x="2197" y="190"/>
                    <a:pt x="2180" y="202"/>
                    <a:pt x="2162" y="208"/>
                  </a:cubicBezTo>
                  <a:cubicBezTo>
                    <a:pt x="2156" y="214"/>
                    <a:pt x="2138" y="214"/>
                    <a:pt x="2132" y="220"/>
                  </a:cubicBezTo>
                  <a:cubicBezTo>
                    <a:pt x="2108" y="232"/>
                    <a:pt x="2096" y="244"/>
                    <a:pt x="2073" y="250"/>
                  </a:cubicBezTo>
                  <a:cubicBezTo>
                    <a:pt x="2067" y="262"/>
                    <a:pt x="2061" y="262"/>
                    <a:pt x="2049" y="268"/>
                  </a:cubicBezTo>
                  <a:cubicBezTo>
                    <a:pt x="2019" y="279"/>
                    <a:pt x="2001" y="297"/>
                    <a:pt x="1972" y="309"/>
                  </a:cubicBezTo>
                  <a:lnTo>
                    <a:pt x="0" y="1491"/>
                  </a:lnTo>
                  <a:cubicBezTo>
                    <a:pt x="30" y="1479"/>
                    <a:pt x="54" y="1461"/>
                    <a:pt x="84" y="1449"/>
                  </a:cubicBezTo>
                  <a:cubicBezTo>
                    <a:pt x="89" y="1437"/>
                    <a:pt x="101" y="1437"/>
                    <a:pt x="113" y="1431"/>
                  </a:cubicBezTo>
                  <a:cubicBezTo>
                    <a:pt x="137" y="1425"/>
                    <a:pt x="149" y="1408"/>
                    <a:pt x="173" y="1402"/>
                  </a:cubicBezTo>
                  <a:cubicBezTo>
                    <a:pt x="179" y="1396"/>
                    <a:pt x="196" y="1396"/>
                    <a:pt x="202" y="1390"/>
                  </a:cubicBezTo>
                  <a:cubicBezTo>
                    <a:pt x="220" y="1378"/>
                    <a:pt x="238" y="1372"/>
                    <a:pt x="256" y="1366"/>
                  </a:cubicBezTo>
                  <a:cubicBezTo>
                    <a:pt x="268" y="1360"/>
                    <a:pt x="279" y="1360"/>
                    <a:pt x="291" y="1348"/>
                  </a:cubicBezTo>
                  <a:cubicBezTo>
                    <a:pt x="309" y="1342"/>
                    <a:pt x="327" y="1336"/>
                    <a:pt x="345" y="1330"/>
                  </a:cubicBezTo>
                  <a:cubicBezTo>
                    <a:pt x="357" y="1319"/>
                    <a:pt x="369" y="1319"/>
                    <a:pt x="380" y="1313"/>
                  </a:cubicBezTo>
                  <a:cubicBezTo>
                    <a:pt x="398" y="1307"/>
                    <a:pt x="416" y="1301"/>
                    <a:pt x="434" y="1301"/>
                  </a:cubicBezTo>
                  <a:cubicBezTo>
                    <a:pt x="446" y="1289"/>
                    <a:pt x="458" y="1289"/>
                    <a:pt x="470" y="1283"/>
                  </a:cubicBezTo>
                  <a:cubicBezTo>
                    <a:pt x="487" y="1277"/>
                    <a:pt x="505" y="1277"/>
                    <a:pt x="529" y="1271"/>
                  </a:cubicBezTo>
                  <a:cubicBezTo>
                    <a:pt x="547" y="1271"/>
                    <a:pt x="553" y="1259"/>
                    <a:pt x="565" y="1259"/>
                  </a:cubicBezTo>
                  <a:cubicBezTo>
                    <a:pt x="588" y="1253"/>
                    <a:pt x="606" y="1253"/>
                    <a:pt x="624" y="1247"/>
                  </a:cubicBezTo>
                  <a:cubicBezTo>
                    <a:pt x="642" y="1247"/>
                    <a:pt x="648" y="1241"/>
                    <a:pt x="665" y="1241"/>
                  </a:cubicBezTo>
                  <a:cubicBezTo>
                    <a:pt x="683" y="1229"/>
                    <a:pt x="713" y="1229"/>
                    <a:pt x="737" y="1224"/>
                  </a:cubicBezTo>
                  <a:cubicBezTo>
                    <a:pt x="743" y="1224"/>
                    <a:pt x="755" y="1224"/>
                    <a:pt x="760" y="1218"/>
                  </a:cubicBezTo>
                  <a:cubicBezTo>
                    <a:pt x="790" y="1212"/>
                    <a:pt x="826" y="1212"/>
                    <a:pt x="855" y="1200"/>
                  </a:cubicBezTo>
                  <a:lnTo>
                    <a:pt x="879" y="1200"/>
                  </a:lnTo>
                  <a:cubicBezTo>
                    <a:pt x="903" y="1200"/>
                    <a:pt x="933" y="1194"/>
                    <a:pt x="950" y="1194"/>
                  </a:cubicBezTo>
                  <a:lnTo>
                    <a:pt x="992" y="1194"/>
                  </a:lnTo>
                  <a:cubicBezTo>
                    <a:pt x="1010" y="1194"/>
                    <a:pt x="1034" y="1194"/>
                    <a:pt x="1057" y="1188"/>
                  </a:cubicBezTo>
                  <a:lnTo>
                    <a:pt x="1414" y="1188"/>
                  </a:lnTo>
                  <a:cubicBezTo>
                    <a:pt x="1437" y="1188"/>
                    <a:pt x="1455" y="1188"/>
                    <a:pt x="1473" y="1194"/>
                  </a:cubicBezTo>
                  <a:cubicBezTo>
                    <a:pt x="1485" y="1194"/>
                    <a:pt x="1503" y="1194"/>
                    <a:pt x="1521" y="1200"/>
                  </a:cubicBezTo>
                  <a:cubicBezTo>
                    <a:pt x="1538" y="1200"/>
                    <a:pt x="1562" y="1212"/>
                    <a:pt x="1586" y="1212"/>
                  </a:cubicBezTo>
                  <a:cubicBezTo>
                    <a:pt x="1598" y="1212"/>
                    <a:pt x="1616" y="1212"/>
                    <a:pt x="1627" y="1218"/>
                  </a:cubicBezTo>
                  <a:lnTo>
                    <a:pt x="1645" y="1218"/>
                  </a:lnTo>
                  <a:cubicBezTo>
                    <a:pt x="1675" y="1224"/>
                    <a:pt x="1705" y="1224"/>
                    <a:pt x="1722" y="1229"/>
                  </a:cubicBezTo>
                  <a:lnTo>
                    <a:pt x="1740" y="1229"/>
                  </a:lnTo>
                  <a:cubicBezTo>
                    <a:pt x="1770" y="1241"/>
                    <a:pt x="1800" y="1247"/>
                    <a:pt x="1835" y="1247"/>
                  </a:cubicBezTo>
                  <a:lnTo>
                    <a:pt x="1853" y="1247"/>
                  </a:lnTo>
                  <a:cubicBezTo>
                    <a:pt x="1883" y="1253"/>
                    <a:pt x="1912" y="1259"/>
                    <a:pt x="1930" y="1271"/>
                  </a:cubicBezTo>
                  <a:cubicBezTo>
                    <a:pt x="1942" y="1271"/>
                    <a:pt x="1948" y="1271"/>
                    <a:pt x="1948" y="1277"/>
                  </a:cubicBezTo>
                  <a:cubicBezTo>
                    <a:pt x="1978" y="1283"/>
                    <a:pt x="2013" y="1289"/>
                    <a:pt x="2043" y="1301"/>
                  </a:cubicBezTo>
                  <a:cubicBezTo>
                    <a:pt x="2049" y="1301"/>
                    <a:pt x="2061" y="1301"/>
                    <a:pt x="2067" y="1307"/>
                  </a:cubicBezTo>
                  <a:cubicBezTo>
                    <a:pt x="2096" y="1313"/>
                    <a:pt x="2126" y="1319"/>
                    <a:pt x="2150" y="1330"/>
                  </a:cubicBezTo>
                  <a:cubicBezTo>
                    <a:pt x="2156" y="1330"/>
                    <a:pt x="2156" y="1330"/>
                    <a:pt x="2162" y="1336"/>
                  </a:cubicBezTo>
                  <a:cubicBezTo>
                    <a:pt x="2191" y="1342"/>
                    <a:pt x="2227" y="1360"/>
                    <a:pt x="2257" y="1366"/>
                  </a:cubicBezTo>
                  <a:cubicBezTo>
                    <a:pt x="2269" y="1366"/>
                    <a:pt x="2275" y="1372"/>
                    <a:pt x="2281" y="1372"/>
                  </a:cubicBezTo>
                  <a:cubicBezTo>
                    <a:pt x="2310" y="1378"/>
                    <a:pt x="2340" y="1396"/>
                    <a:pt x="2370" y="1402"/>
                  </a:cubicBezTo>
                  <a:cubicBezTo>
                    <a:pt x="2376" y="1402"/>
                    <a:pt x="2376" y="1402"/>
                    <a:pt x="2387" y="1408"/>
                  </a:cubicBezTo>
                  <a:cubicBezTo>
                    <a:pt x="2417" y="1425"/>
                    <a:pt x="2453" y="1431"/>
                    <a:pt x="2482" y="1449"/>
                  </a:cubicBezTo>
                  <a:cubicBezTo>
                    <a:pt x="2488" y="1449"/>
                    <a:pt x="2494" y="1455"/>
                    <a:pt x="2506" y="1455"/>
                  </a:cubicBezTo>
                  <a:cubicBezTo>
                    <a:pt x="2536" y="1467"/>
                    <a:pt x="2566" y="1479"/>
                    <a:pt x="2595" y="1491"/>
                  </a:cubicBezTo>
                  <a:cubicBezTo>
                    <a:pt x="2601" y="1491"/>
                    <a:pt x="2601" y="1497"/>
                    <a:pt x="2607" y="1497"/>
                  </a:cubicBezTo>
                  <a:cubicBezTo>
                    <a:pt x="2637" y="1515"/>
                    <a:pt x="2672" y="1526"/>
                    <a:pt x="2702" y="1544"/>
                  </a:cubicBezTo>
                  <a:cubicBezTo>
                    <a:pt x="2714" y="1550"/>
                    <a:pt x="2720" y="1550"/>
                    <a:pt x="2732" y="1556"/>
                  </a:cubicBezTo>
                  <a:cubicBezTo>
                    <a:pt x="2756" y="1568"/>
                    <a:pt x="2779" y="1580"/>
                    <a:pt x="2803" y="1586"/>
                  </a:cubicBezTo>
                  <a:lnTo>
                    <a:pt x="2845" y="1610"/>
                  </a:lnTo>
                  <a:cubicBezTo>
                    <a:pt x="2868" y="1615"/>
                    <a:pt x="2892" y="1633"/>
                    <a:pt x="2910" y="1639"/>
                  </a:cubicBezTo>
                  <a:lnTo>
                    <a:pt x="2957" y="1663"/>
                  </a:lnTo>
                  <a:cubicBezTo>
                    <a:pt x="2981" y="1675"/>
                    <a:pt x="2999" y="1687"/>
                    <a:pt x="3023" y="1699"/>
                  </a:cubicBezTo>
                  <a:lnTo>
                    <a:pt x="3070" y="1722"/>
                  </a:lnTo>
                  <a:cubicBezTo>
                    <a:pt x="3106" y="1746"/>
                    <a:pt x="3142" y="1758"/>
                    <a:pt x="3177" y="1782"/>
                  </a:cubicBezTo>
                  <a:cubicBezTo>
                    <a:pt x="3219" y="1805"/>
                    <a:pt x="3254" y="1823"/>
                    <a:pt x="3284" y="1841"/>
                  </a:cubicBezTo>
                  <a:cubicBezTo>
                    <a:pt x="3296" y="1847"/>
                    <a:pt x="3314" y="1853"/>
                    <a:pt x="3320" y="1865"/>
                  </a:cubicBezTo>
                  <a:lnTo>
                    <a:pt x="3385" y="1906"/>
                  </a:lnTo>
                  <a:cubicBezTo>
                    <a:pt x="3403" y="1912"/>
                    <a:pt x="3415" y="1930"/>
                    <a:pt x="3433" y="1936"/>
                  </a:cubicBezTo>
                  <a:cubicBezTo>
                    <a:pt x="3456" y="1954"/>
                    <a:pt x="3468" y="1960"/>
                    <a:pt x="3492" y="1972"/>
                  </a:cubicBezTo>
                  <a:cubicBezTo>
                    <a:pt x="3504" y="1984"/>
                    <a:pt x="3522" y="1995"/>
                    <a:pt x="3533" y="2001"/>
                  </a:cubicBezTo>
                  <a:cubicBezTo>
                    <a:pt x="3557" y="2019"/>
                    <a:pt x="3575" y="2031"/>
                    <a:pt x="3599" y="2043"/>
                  </a:cubicBezTo>
                  <a:cubicBezTo>
                    <a:pt x="3611" y="2049"/>
                    <a:pt x="3628" y="2061"/>
                    <a:pt x="3640" y="2073"/>
                  </a:cubicBezTo>
                  <a:lnTo>
                    <a:pt x="3706" y="2114"/>
                  </a:lnTo>
                  <a:cubicBezTo>
                    <a:pt x="3723" y="2120"/>
                    <a:pt x="3735" y="2138"/>
                    <a:pt x="3753" y="2144"/>
                  </a:cubicBezTo>
                  <a:cubicBezTo>
                    <a:pt x="3783" y="2168"/>
                    <a:pt x="3813" y="2191"/>
                    <a:pt x="3848" y="2209"/>
                  </a:cubicBezTo>
                  <a:cubicBezTo>
                    <a:pt x="3854" y="2221"/>
                    <a:pt x="3872" y="2227"/>
                    <a:pt x="3878" y="2233"/>
                  </a:cubicBezTo>
                  <a:cubicBezTo>
                    <a:pt x="3908" y="2257"/>
                    <a:pt x="3931" y="2281"/>
                    <a:pt x="3961" y="2292"/>
                  </a:cubicBezTo>
                  <a:cubicBezTo>
                    <a:pt x="4003" y="2328"/>
                    <a:pt x="4050" y="2358"/>
                    <a:pt x="4092" y="2399"/>
                  </a:cubicBezTo>
                  <a:cubicBezTo>
                    <a:pt x="4104" y="2405"/>
                    <a:pt x="4115" y="2411"/>
                    <a:pt x="4121" y="2417"/>
                  </a:cubicBezTo>
                  <a:cubicBezTo>
                    <a:pt x="4163" y="2447"/>
                    <a:pt x="4193" y="2476"/>
                    <a:pt x="4228" y="2506"/>
                  </a:cubicBezTo>
                  <a:cubicBezTo>
                    <a:pt x="4240" y="2518"/>
                    <a:pt x="4252" y="2530"/>
                    <a:pt x="4264" y="2536"/>
                  </a:cubicBezTo>
                  <a:cubicBezTo>
                    <a:pt x="4299" y="2566"/>
                    <a:pt x="4329" y="2595"/>
                    <a:pt x="4371" y="2625"/>
                  </a:cubicBezTo>
                  <a:cubicBezTo>
                    <a:pt x="4377" y="2637"/>
                    <a:pt x="4383" y="2643"/>
                    <a:pt x="4400" y="2649"/>
                  </a:cubicBezTo>
                  <a:cubicBezTo>
                    <a:pt x="4442" y="2684"/>
                    <a:pt x="4478" y="2726"/>
                    <a:pt x="4525" y="2767"/>
                  </a:cubicBezTo>
                  <a:cubicBezTo>
                    <a:pt x="4531" y="2773"/>
                    <a:pt x="4549" y="2785"/>
                    <a:pt x="4555" y="2797"/>
                  </a:cubicBezTo>
                  <a:cubicBezTo>
                    <a:pt x="4584" y="2827"/>
                    <a:pt x="4620" y="2856"/>
                    <a:pt x="4650" y="2892"/>
                  </a:cubicBezTo>
                  <a:lnTo>
                    <a:pt x="4685" y="2934"/>
                  </a:lnTo>
                  <a:lnTo>
                    <a:pt x="4786" y="3029"/>
                  </a:lnTo>
                  <a:lnTo>
                    <a:pt x="4816" y="3058"/>
                  </a:lnTo>
                  <a:cubicBezTo>
                    <a:pt x="4858" y="3100"/>
                    <a:pt x="4893" y="3142"/>
                    <a:pt x="4935" y="3183"/>
                  </a:cubicBezTo>
                  <a:cubicBezTo>
                    <a:pt x="4941" y="3189"/>
                    <a:pt x="4947" y="3207"/>
                    <a:pt x="4965" y="3213"/>
                  </a:cubicBezTo>
                  <a:cubicBezTo>
                    <a:pt x="4994" y="3248"/>
                    <a:pt x="5024" y="3278"/>
                    <a:pt x="5060" y="3320"/>
                  </a:cubicBezTo>
                  <a:cubicBezTo>
                    <a:pt x="5071" y="3332"/>
                    <a:pt x="5083" y="3349"/>
                    <a:pt x="5095" y="3355"/>
                  </a:cubicBezTo>
                  <a:cubicBezTo>
                    <a:pt x="5125" y="3391"/>
                    <a:pt x="5155" y="3421"/>
                    <a:pt x="5184" y="3456"/>
                  </a:cubicBezTo>
                  <a:cubicBezTo>
                    <a:pt x="5190" y="3468"/>
                    <a:pt x="5202" y="3480"/>
                    <a:pt x="5214" y="3486"/>
                  </a:cubicBezTo>
                  <a:cubicBezTo>
                    <a:pt x="5250" y="3533"/>
                    <a:pt x="5291" y="3575"/>
                    <a:pt x="5333" y="3622"/>
                  </a:cubicBezTo>
                  <a:cubicBezTo>
                    <a:pt x="5339" y="3628"/>
                    <a:pt x="5350" y="3646"/>
                    <a:pt x="5356" y="3652"/>
                  </a:cubicBezTo>
                  <a:lnTo>
                    <a:pt x="5445" y="3765"/>
                  </a:lnTo>
                  <a:cubicBezTo>
                    <a:pt x="5457" y="3777"/>
                    <a:pt x="5469" y="3795"/>
                    <a:pt x="5481" y="3807"/>
                  </a:cubicBezTo>
                  <a:lnTo>
                    <a:pt x="5570" y="3919"/>
                  </a:lnTo>
                  <a:cubicBezTo>
                    <a:pt x="5576" y="3925"/>
                    <a:pt x="5588" y="3943"/>
                    <a:pt x="5600" y="3949"/>
                  </a:cubicBezTo>
                  <a:cubicBezTo>
                    <a:pt x="5635" y="3991"/>
                    <a:pt x="5677" y="4044"/>
                    <a:pt x="5713" y="4092"/>
                  </a:cubicBezTo>
                  <a:cubicBezTo>
                    <a:pt x="5719" y="4098"/>
                    <a:pt x="5725" y="4109"/>
                    <a:pt x="5736" y="4121"/>
                  </a:cubicBezTo>
                  <a:cubicBezTo>
                    <a:pt x="5766" y="4157"/>
                    <a:pt x="5796" y="4193"/>
                    <a:pt x="5814" y="4228"/>
                  </a:cubicBezTo>
                  <a:cubicBezTo>
                    <a:pt x="5826" y="4246"/>
                    <a:pt x="5837" y="4258"/>
                    <a:pt x="5843" y="4276"/>
                  </a:cubicBezTo>
                  <a:cubicBezTo>
                    <a:pt x="5873" y="4311"/>
                    <a:pt x="5897" y="4347"/>
                    <a:pt x="5926" y="4388"/>
                  </a:cubicBezTo>
                  <a:cubicBezTo>
                    <a:pt x="5932" y="4400"/>
                    <a:pt x="5944" y="4406"/>
                    <a:pt x="5950" y="4424"/>
                  </a:cubicBezTo>
                  <a:cubicBezTo>
                    <a:pt x="5986" y="4478"/>
                    <a:pt x="6016" y="4519"/>
                    <a:pt x="6051" y="4573"/>
                  </a:cubicBezTo>
                  <a:cubicBezTo>
                    <a:pt x="6063" y="4584"/>
                    <a:pt x="6069" y="4596"/>
                    <a:pt x="6075" y="4608"/>
                  </a:cubicBezTo>
                  <a:cubicBezTo>
                    <a:pt x="6105" y="4644"/>
                    <a:pt x="6128" y="4691"/>
                    <a:pt x="6152" y="4727"/>
                  </a:cubicBezTo>
                  <a:cubicBezTo>
                    <a:pt x="6158" y="4745"/>
                    <a:pt x="6170" y="4757"/>
                    <a:pt x="6182" y="4774"/>
                  </a:cubicBezTo>
                  <a:cubicBezTo>
                    <a:pt x="6200" y="4810"/>
                    <a:pt x="6229" y="4852"/>
                    <a:pt x="6253" y="4893"/>
                  </a:cubicBezTo>
                  <a:cubicBezTo>
                    <a:pt x="6259" y="4905"/>
                    <a:pt x="6271" y="4911"/>
                    <a:pt x="6277" y="4929"/>
                  </a:cubicBezTo>
                  <a:lnTo>
                    <a:pt x="6366" y="5083"/>
                  </a:lnTo>
                  <a:cubicBezTo>
                    <a:pt x="6372" y="5101"/>
                    <a:pt x="6378" y="5107"/>
                    <a:pt x="6390" y="5119"/>
                  </a:cubicBezTo>
                  <a:cubicBezTo>
                    <a:pt x="6407" y="5166"/>
                    <a:pt x="6431" y="5202"/>
                    <a:pt x="6461" y="5249"/>
                  </a:cubicBezTo>
                  <a:cubicBezTo>
                    <a:pt x="6467" y="5261"/>
                    <a:pt x="6485" y="5279"/>
                    <a:pt x="6491" y="5297"/>
                  </a:cubicBezTo>
                  <a:cubicBezTo>
                    <a:pt x="6514" y="5339"/>
                    <a:pt x="6538" y="5380"/>
                    <a:pt x="6556" y="5416"/>
                  </a:cubicBezTo>
                  <a:cubicBezTo>
                    <a:pt x="6568" y="5434"/>
                    <a:pt x="6574" y="5445"/>
                    <a:pt x="6580" y="5457"/>
                  </a:cubicBezTo>
                  <a:cubicBezTo>
                    <a:pt x="6609" y="5505"/>
                    <a:pt x="6639" y="5558"/>
                    <a:pt x="6663" y="5612"/>
                  </a:cubicBezTo>
                  <a:cubicBezTo>
                    <a:pt x="6669" y="5624"/>
                    <a:pt x="6675" y="5635"/>
                    <a:pt x="6675" y="5647"/>
                  </a:cubicBezTo>
                  <a:cubicBezTo>
                    <a:pt x="6698" y="5695"/>
                    <a:pt x="6722" y="5730"/>
                    <a:pt x="6746" y="5772"/>
                  </a:cubicBezTo>
                  <a:cubicBezTo>
                    <a:pt x="6752" y="5790"/>
                    <a:pt x="6758" y="5814"/>
                    <a:pt x="6764" y="5825"/>
                  </a:cubicBezTo>
                  <a:cubicBezTo>
                    <a:pt x="6787" y="5873"/>
                    <a:pt x="6805" y="5909"/>
                    <a:pt x="6823" y="5950"/>
                  </a:cubicBezTo>
                  <a:cubicBezTo>
                    <a:pt x="6835" y="5968"/>
                    <a:pt x="6841" y="5980"/>
                    <a:pt x="6847" y="5992"/>
                  </a:cubicBezTo>
                  <a:cubicBezTo>
                    <a:pt x="6871" y="6039"/>
                    <a:pt x="6900" y="6099"/>
                    <a:pt x="6924" y="6152"/>
                  </a:cubicBezTo>
                  <a:cubicBezTo>
                    <a:pt x="6930" y="6170"/>
                    <a:pt x="6930" y="6176"/>
                    <a:pt x="6936" y="6188"/>
                  </a:cubicBezTo>
                  <a:cubicBezTo>
                    <a:pt x="6960" y="6235"/>
                    <a:pt x="6972" y="6277"/>
                    <a:pt x="6995" y="6324"/>
                  </a:cubicBezTo>
                  <a:cubicBezTo>
                    <a:pt x="7001" y="6336"/>
                    <a:pt x="7013" y="6360"/>
                    <a:pt x="7019" y="6378"/>
                  </a:cubicBezTo>
                  <a:cubicBezTo>
                    <a:pt x="7031" y="6419"/>
                    <a:pt x="7055" y="6455"/>
                    <a:pt x="7072" y="6502"/>
                  </a:cubicBezTo>
                  <a:cubicBezTo>
                    <a:pt x="7078" y="6514"/>
                    <a:pt x="7084" y="6532"/>
                    <a:pt x="7084" y="6544"/>
                  </a:cubicBezTo>
                  <a:cubicBezTo>
                    <a:pt x="7108" y="6597"/>
                    <a:pt x="7132" y="6657"/>
                    <a:pt x="7150" y="6710"/>
                  </a:cubicBezTo>
                  <a:cubicBezTo>
                    <a:pt x="7162" y="6722"/>
                    <a:pt x="7162" y="6734"/>
                    <a:pt x="7167" y="6746"/>
                  </a:cubicBezTo>
                  <a:lnTo>
                    <a:pt x="7209" y="6882"/>
                  </a:lnTo>
                  <a:cubicBezTo>
                    <a:pt x="7221" y="6894"/>
                    <a:pt x="7227" y="6918"/>
                    <a:pt x="7233" y="6930"/>
                  </a:cubicBezTo>
                  <a:cubicBezTo>
                    <a:pt x="7251" y="6977"/>
                    <a:pt x="7262" y="7013"/>
                    <a:pt x="7280" y="7061"/>
                  </a:cubicBezTo>
                  <a:cubicBezTo>
                    <a:pt x="7286" y="7072"/>
                    <a:pt x="7286" y="7090"/>
                    <a:pt x="7292" y="7102"/>
                  </a:cubicBezTo>
                  <a:cubicBezTo>
                    <a:pt x="7310" y="7156"/>
                    <a:pt x="7328" y="7215"/>
                    <a:pt x="7346" y="7268"/>
                  </a:cubicBezTo>
                  <a:cubicBezTo>
                    <a:pt x="7352" y="7280"/>
                    <a:pt x="7352" y="7286"/>
                    <a:pt x="7352" y="7304"/>
                  </a:cubicBezTo>
                  <a:cubicBezTo>
                    <a:pt x="7369" y="7346"/>
                    <a:pt x="7381" y="7393"/>
                    <a:pt x="7387" y="7435"/>
                  </a:cubicBezTo>
                  <a:cubicBezTo>
                    <a:pt x="7399" y="7452"/>
                    <a:pt x="7399" y="7476"/>
                    <a:pt x="7405" y="7488"/>
                  </a:cubicBezTo>
                  <a:cubicBezTo>
                    <a:pt x="7417" y="7536"/>
                    <a:pt x="7429" y="7571"/>
                    <a:pt x="7441" y="7613"/>
                  </a:cubicBezTo>
                  <a:cubicBezTo>
                    <a:pt x="7447" y="7631"/>
                    <a:pt x="7447" y="7642"/>
                    <a:pt x="7458" y="7660"/>
                  </a:cubicBezTo>
                  <a:cubicBezTo>
                    <a:pt x="7470" y="7714"/>
                    <a:pt x="7488" y="7773"/>
                    <a:pt x="7500" y="7821"/>
                  </a:cubicBezTo>
                  <a:cubicBezTo>
                    <a:pt x="7500" y="7832"/>
                    <a:pt x="7506" y="7844"/>
                    <a:pt x="7506" y="7850"/>
                  </a:cubicBezTo>
                  <a:cubicBezTo>
                    <a:pt x="7518" y="7898"/>
                    <a:pt x="7530" y="7939"/>
                    <a:pt x="7536" y="7987"/>
                  </a:cubicBezTo>
                  <a:cubicBezTo>
                    <a:pt x="7536" y="7999"/>
                    <a:pt x="7548" y="8017"/>
                    <a:pt x="7548" y="8040"/>
                  </a:cubicBezTo>
                  <a:cubicBezTo>
                    <a:pt x="7553" y="8082"/>
                    <a:pt x="7559" y="8129"/>
                    <a:pt x="7577" y="8165"/>
                  </a:cubicBezTo>
                  <a:cubicBezTo>
                    <a:pt x="7577" y="8177"/>
                    <a:pt x="7583" y="8195"/>
                    <a:pt x="7583" y="8201"/>
                  </a:cubicBezTo>
                  <a:cubicBezTo>
                    <a:pt x="7589" y="8260"/>
                    <a:pt x="7607" y="8313"/>
                    <a:pt x="7613" y="8373"/>
                  </a:cubicBezTo>
                  <a:lnTo>
                    <a:pt x="7613" y="8397"/>
                  </a:lnTo>
                  <a:cubicBezTo>
                    <a:pt x="7619" y="8444"/>
                    <a:pt x="7625" y="8492"/>
                    <a:pt x="7637" y="8545"/>
                  </a:cubicBezTo>
                  <a:cubicBezTo>
                    <a:pt x="7637" y="8557"/>
                    <a:pt x="7643" y="8575"/>
                    <a:pt x="7643" y="8587"/>
                  </a:cubicBezTo>
                  <a:cubicBezTo>
                    <a:pt x="7648" y="8634"/>
                    <a:pt x="7654" y="8676"/>
                    <a:pt x="7654" y="8723"/>
                  </a:cubicBezTo>
                  <a:cubicBezTo>
                    <a:pt x="7654" y="8735"/>
                    <a:pt x="7654" y="8741"/>
                    <a:pt x="7666" y="8759"/>
                  </a:cubicBezTo>
                  <a:cubicBezTo>
                    <a:pt x="7672" y="8818"/>
                    <a:pt x="7678" y="8872"/>
                    <a:pt x="7678" y="8919"/>
                  </a:cubicBezTo>
                  <a:lnTo>
                    <a:pt x="7678" y="8967"/>
                  </a:lnTo>
                  <a:cubicBezTo>
                    <a:pt x="7678" y="8996"/>
                    <a:pt x="7684" y="9026"/>
                    <a:pt x="7684" y="9056"/>
                  </a:cubicBezTo>
                  <a:lnTo>
                    <a:pt x="7684" y="9097"/>
                  </a:lnTo>
                  <a:cubicBezTo>
                    <a:pt x="7684" y="9127"/>
                    <a:pt x="7684" y="9157"/>
                    <a:pt x="7696" y="9186"/>
                  </a:cubicBezTo>
                  <a:lnTo>
                    <a:pt x="7696" y="9228"/>
                  </a:lnTo>
                  <a:cubicBezTo>
                    <a:pt x="7696" y="9299"/>
                    <a:pt x="7702" y="9376"/>
                    <a:pt x="7702" y="9448"/>
                  </a:cubicBezTo>
                  <a:lnTo>
                    <a:pt x="7702" y="9566"/>
                  </a:lnTo>
                  <a:lnTo>
                    <a:pt x="7702" y="9614"/>
                  </a:lnTo>
                  <a:lnTo>
                    <a:pt x="7702" y="9685"/>
                  </a:lnTo>
                  <a:lnTo>
                    <a:pt x="7702" y="9733"/>
                  </a:lnTo>
                  <a:cubicBezTo>
                    <a:pt x="7702" y="9750"/>
                    <a:pt x="7702" y="9774"/>
                    <a:pt x="7696" y="9804"/>
                  </a:cubicBezTo>
                  <a:lnTo>
                    <a:pt x="7696" y="9851"/>
                  </a:lnTo>
                  <a:cubicBezTo>
                    <a:pt x="7696" y="9881"/>
                    <a:pt x="7684" y="9899"/>
                    <a:pt x="7684" y="9929"/>
                  </a:cubicBezTo>
                  <a:lnTo>
                    <a:pt x="7684" y="9958"/>
                  </a:lnTo>
                  <a:cubicBezTo>
                    <a:pt x="7684" y="10000"/>
                    <a:pt x="7678" y="10035"/>
                    <a:pt x="7678" y="10071"/>
                  </a:cubicBezTo>
                  <a:lnTo>
                    <a:pt x="7678" y="10101"/>
                  </a:lnTo>
                  <a:cubicBezTo>
                    <a:pt x="7678" y="10130"/>
                    <a:pt x="7672" y="10154"/>
                    <a:pt x="7672" y="10184"/>
                  </a:cubicBezTo>
                  <a:cubicBezTo>
                    <a:pt x="7672" y="10196"/>
                    <a:pt x="7672" y="10208"/>
                    <a:pt x="7666" y="10220"/>
                  </a:cubicBezTo>
                  <a:cubicBezTo>
                    <a:pt x="7666" y="10243"/>
                    <a:pt x="7654" y="10267"/>
                    <a:pt x="7654" y="10285"/>
                  </a:cubicBezTo>
                  <a:cubicBezTo>
                    <a:pt x="7654" y="10303"/>
                    <a:pt x="7648" y="10309"/>
                    <a:pt x="7648" y="10326"/>
                  </a:cubicBezTo>
                  <a:cubicBezTo>
                    <a:pt x="7643" y="10344"/>
                    <a:pt x="7643" y="10374"/>
                    <a:pt x="7637" y="10398"/>
                  </a:cubicBezTo>
                  <a:cubicBezTo>
                    <a:pt x="7637" y="10404"/>
                    <a:pt x="7637" y="10421"/>
                    <a:pt x="7625" y="10427"/>
                  </a:cubicBezTo>
                  <a:cubicBezTo>
                    <a:pt x="7619" y="10463"/>
                    <a:pt x="7613" y="10493"/>
                    <a:pt x="7607" y="10534"/>
                  </a:cubicBezTo>
                  <a:cubicBezTo>
                    <a:pt x="7607" y="10540"/>
                    <a:pt x="7607" y="10546"/>
                    <a:pt x="7595" y="10546"/>
                  </a:cubicBezTo>
                  <a:cubicBezTo>
                    <a:pt x="7589" y="10576"/>
                    <a:pt x="7583" y="10600"/>
                    <a:pt x="7577" y="10629"/>
                  </a:cubicBezTo>
                  <a:cubicBezTo>
                    <a:pt x="7577" y="10635"/>
                    <a:pt x="7565" y="10653"/>
                    <a:pt x="7565" y="10659"/>
                  </a:cubicBezTo>
                  <a:cubicBezTo>
                    <a:pt x="7559" y="10683"/>
                    <a:pt x="7553" y="10701"/>
                    <a:pt x="7553" y="10724"/>
                  </a:cubicBezTo>
                  <a:cubicBezTo>
                    <a:pt x="7553" y="10730"/>
                    <a:pt x="7548" y="10748"/>
                    <a:pt x="7548" y="10754"/>
                  </a:cubicBezTo>
                  <a:cubicBezTo>
                    <a:pt x="7536" y="10778"/>
                    <a:pt x="7530" y="10807"/>
                    <a:pt x="7524" y="10831"/>
                  </a:cubicBezTo>
                  <a:cubicBezTo>
                    <a:pt x="7524" y="10837"/>
                    <a:pt x="7518" y="10843"/>
                    <a:pt x="7518" y="10849"/>
                  </a:cubicBezTo>
                  <a:cubicBezTo>
                    <a:pt x="7506" y="10879"/>
                    <a:pt x="7494" y="10908"/>
                    <a:pt x="7488" y="10938"/>
                  </a:cubicBezTo>
                  <a:cubicBezTo>
                    <a:pt x="7488" y="10950"/>
                    <a:pt x="7476" y="10956"/>
                    <a:pt x="7476" y="10956"/>
                  </a:cubicBezTo>
                  <a:cubicBezTo>
                    <a:pt x="7470" y="10980"/>
                    <a:pt x="7464" y="11009"/>
                    <a:pt x="7447" y="11027"/>
                  </a:cubicBezTo>
                  <a:cubicBezTo>
                    <a:pt x="7447" y="11039"/>
                    <a:pt x="7441" y="11051"/>
                    <a:pt x="7441" y="11057"/>
                  </a:cubicBezTo>
                  <a:cubicBezTo>
                    <a:pt x="7435" y="11081"/>
                    <a:pt x="7429" y="11104"/>
                    <a:pt x="7417" y="11116"/>
                  </a:cubicBezTo>
                  <a:cubicBezTo>
                    <a:pt x="7411" y="11128"/>
                    <a:pt x="7411" y="11134"/>
                    <a:pt x="7405" y="11146"/>
                  </a:cubicBezTo>
                  <a:cubicBezTo>
                    <a:pt x="7399" y="11170"/>
                    <a:pt x="7381" y="11193"/>
                    <a:pt x="7375" y="11217"/>
                  </a:cubicBezTo>
                  <a:cubicBezTo>
                    <a:pt x="7375" y="11223"/>
                    <a:pt x="7369" y="11229"/>
                    <a:pt x="7369" y="11229"/>
                  </a:cubicBezTo>
                  <a:cubicBezTo>
                    <a:pt x="7352" y="11259"/>
                    <a:pt x="7346" y="11282"/>
                    <a:pt x="7328" y="11312"/>
                  </a:cubicBezTo>
                  <a:cubicBezTo>
                    <a:pt x="7328" y="11318"/>
                    <a:pt x="7322" y="11324"/>
                    <a:pt x="7322" y="11324"/>
                  </a:cubicBezTo>
                  <a:cubicBezTo>
                    <a:pt x="7316" y="11348"/>
                    <a:pt x="7298" y="11371"/>
                    <a:pt x="7292" y="11383"/>
                  </a:cubicBezTo>
                  <a:cubicBezTo>
                    <a:pt x="7286" y="11395"/>
                    <a:pt x="7286" y="11401"/>
                    <a:pt x="7280" y="11407"/>
                  </a:cubicBezTo>
                  <a:cubicBezTo>
                    <a:pt x="7268" y="11425"/>
                    <a:pt x="7257" y="11443"/>
                    <a:pt x="7251" y="11461"/>
                  </a:cubicBezTo>
                  <a:cubicBezTo>
                    <a:pt x="7239" y="11467"/>
                    <a:pt x="7239" y="11472"/>
                    <a:pt x="7233" y="11484"/>
                  </a:cubicBezTo>
                  <a:cubicBezTo>
                    <a:pt x="7221" y="11502"/>
                    <a:pt x="7209" y="11520"/>
                    <a:pt x="7197" y="11544"/>
                  </a:cubicBezTo>
                  <a:cubicBezTo>
                    <a:pt x="7197" y="11550"/>
                    <a:pt x="7191" y="11550"/>
                    <a:pt x="7191" y="11556"/>
                  </a:cubicBezTo>
                  <a:cubicBezTo>
                    <a:pt x="7173" y="11579"/>
                    <a:pt x="7162" y="11603"/>
                    <a:pt x="7144" y="11633"/>
                  </a:cubicBezTo>
                  <a:cubicBezTo>
                    <a:pt x="7138" y="11639"/>
                    <a:pt x="7138" y="11645"/>
                    <a:pt x="7132" y="11645"/>
                  </a:cubicBezTo>
                  <a:cubicBezTo>
                    <a:pt x="7114" y="11662"/>
                    <a:pt x="7108" y="11680"/>
                    <a:pt x="7090" y="11698"/>
                  </a:cubicBezTo>
                  <a:cubicBezTo>
                    <a:pt x="7084" y="11704"/>
                    <a:pt x="7078" y="11710"/>
                    <a:pt x="7078" y="11722"/>
                  </a:cubicBezTo>
                  <a:cubicBezTo>
                    <a:pt x="7061" y="11734"/>
                    <a:pt x="7055" y="11752"/>
                    <a:pt x="7043" y="11763"/>
                  </a:cubicBezTo>
                  <a:cubicBezTo>
                    <a:pt x="7031" y="11769"/>
                    <a:pt x="7025" y="11781"/>
                    <a:pt x="7025" y="11787"/>
                  </a:cubicBezTo>
                  <a:cubicBezTo>
                    <a:pt x="7013" y="11799"/>
                    <a:pt x="6995" y="11823"/>
                    <a:pt x="6983" y="11841"/>
                  </a:cubicBezTo>
                  <a:lnTo>
                    <a:pt x="6972" y="11847"/>
                  </a:lnTo>
                  <a:cubicBezTo>
                    <a:pt x="6960" y="11870"/>
                    <a:pt x="6936" y="11888"/>
                    <a:pt x="6924" y="11906"/>
                  </a:cubicBezTo>
                  <a:cubicBezTo>
                    <a:pt x="6912" y="11912"/>
                    <a:pt x="6912" y="11918"/>
                    <a:pt x="6906" y="11918"/>
                  </a:cubicBezTo>
                  <a:lnTo>
                    <a:pt x="6865" y="11965"/>
                  </a:lnTo>
                  <a:lnTo>
                    <a:pt x="6841" y="11989"/>
                  </a:lnTo>
                  <a:cubicBezTo>
                    <a:pt x="6823" y="12001"/>
                    <a:pt x="6811" y="12007"/>
                    <a:pt x="6805" y="12025"/>
                  </a:cubicBezTo>
                  <a:cubicBezTo>
                    <a:pt x="6793" y="12031"/>
                    <a:pt x="6787" y="12037"/>
                    <a:pt x="6782" y="12037"/>
                  </a:cubicBezTo>
                  <a:cubicBezTo>
                    <a:pt x="6764" y="12054"/>
                    <a:pt x="6746" y="12066"/>
                    <a:pt x="6728" y="12084"/>
                  </a:cubicBezTo>
                  <a:cubicBezTo>
                    <a:pt x="6728" y="12084"/>
                    <a:pt x="6722" y="12084"/>
                    <a:pt x="6722" y="12090"/>
                  </a:cubicBezTo>
                  <a:cubicBezTo>
                    <a:pt x="6698" y="12108"/>
                    <a:pt x="6675" y="12126"/>
                    <a:pt x="6663" y="12143"/>
                  </a:cubicBezTo>
                  <a:cubicBezTo>
                    <a:pt x="6657" y="12149"/>
                    <a:pt x="6645" y="12149"/>
                    <a:pt x="6639" y="12155"/>
                  </a:cubicBezTo>
                  <a:cubicBezTo>
                    <a:pt x="6627" y="12173"/>
                    <a:pt x="6609" y="12179"/>
                    <a:pt x="6597" y="12197"/>
                  </a:cubicBezTo>
                  <a:cubicBezTo>
                    <a:pt x="6586" y="12203"/>
                    <a:pt x="6580" y="12203"/>
                    <a:pt x="6574" y="12209"/>
                  </a:cubicBezTo>
                  <a:cubicBezTo>
                    <a:pt x="6556" y="12215"/>
                    <a:pt x="6544" y="12232"/>
                    <a:pt x="6526" y="12238"/>
                  </a:cubicBezTo>
                  <a:cubicBezTo>
                    <a:pt x="6521" y="12244"/>
                    <a:pt x="6515" y="12244"/>
                    <a:pt x="6509" y="12255"/>
                  </a:cubicBezTo>
                  <a:lnTo>
                    <a:pt x="6509" y="12255"/>
                  </a:lnTo>
                  <a:lnTo>
                    <a:pt x="8409" y="11116"/>
                  </a:lnTo>
                  <a:lnTo>
                    <a:pt x="8474" y="11075"/>
                  </a:lnTo>
                  <a:cubicBezTo>
                    <a:pt x="8480" y="11069"/>
                    <a:pt x="8486" y="11069"/>
                    <a:pt x="8498" y="11057"/>
                  </a:cubicBezTo>
                  <a:cubicBezTo>
                    <a:pt x="8509" y="11051"/>
                    <a:pt x="8527" y="11039"/>
                    <a:pt x="8539" y="11027"/>
                  </a:cubicBezTo>
                  <a:cubicBezTo>
                    <a:pt x="8545" y="11021"/>
                    <a:pt x="8557" y="11021"/>
                    <a:pt x="8563" y="11015"/>
                  </a:cubicBezTo>
                  <a:cubicBezTo>
                    <a:pt x="8575" y="11009"/>
                    <a:pt x="8593" y="10991"/>
                    <a:pt x="8604" y="10986"/>
                  </a:cubicBezTo>
                  <a:cubicBezTo>
                    <a:pt x="8616" y="10980"/>
                    <a:pt x="8622" y="10980"/>
                    <a:pt x="8628" y="10968"/>
                  </a:cubicBezTo>
                  <a:cubicBezTo>
                    <a:pt x="8652" y="10956"/>
                    <a:pt x="8676" y="10938"/>
                    <a:pt x="8688" y="10920"/>
                  </a:cubicBezTo>
                  <a:lnTo>
                    <a:pt x="8694" y="10908"/>
                  </a:lnTo>
                  <a:cubicBezTo>
                    <a:pt x="8711" y="10896"/>
                    <a:pt x="8735" y="10879"/>
                    <a:pt x="8747" y="10867"/>
                  </a:cubicBezTo>
                  <a:cubicBezTo>
                    <a:pt x="8753" y="10861"/>
                    <a:pt x="8765" y="10849"/>
                    <a:pt x="8771" y="10849"/>
                  </a:cubicBezTo>
                  <a:cubicBezTo>
                    <a:pt x="8783" y="10837"/>
                    <a:pt x="8800" y="10831"/>
                    <a:pt x="8806" y="10813"/>
                  </a:cubicBezTo>
                  <a:lnTo>
                    <a:pt x="8830" y="10790"/>
                  </a:lnTo>
                  <a:lnTo>
                    <a:pt x="8872" y="10748"/>
                  </a:lnTo>
                  <a:cubicBezTo>
                    <a:pt x="8884" y="10742"/>
                    <a:pt x="8884" y="10730"/>
                    <a:pt x="8889" y="10730"/>
                  </a:cubicBezTo>
                  <a:lnTo>
                    <a:pt x="8913" y="10712"/>
                  </a:lnTo>
                  <a:lnTo>
                    <a:pt x="8919" y="10701"/>
                  </a:lnTo>
                  <a:cubicBezTo>
                    <a:pt x="8931" y="10689"/>
                    <a:pt x="8949" y="10665"/>
                    <a:pt x="8961" y="10653"/>
                  </a:cubicBezTo>
                  <a:cubicBezTo>
                    <a:pt x="8973" y="10641"/>
                    <a:pt x="8979" y="10635"/>
                    <a:pt x="8979" y="10629"/>
                  </a:cubicBezTo>
                  <a:cubicBezTo>
                    <a:pt x="8990" y="10611"/>
                    <a:pt x="9002" y="10600"/>
                    <a:pt x="9014" y="10582"/>
                  </a:cubicBezTo>
                  <a:cubicBezTo>
                    <a:pt x="9020" y="10576"/>
                    <a:pt x="9026" y="10570"/>
                    <a:pt x="9026" y="10564"/>
                  </a:cubicBezTo>
                  <a:cubicBezTo>
                    <a:pt x="9044" y="10546"/>
                    <a:pt x="9050" y="10522"/>
                    <a:pt x="9068" y="10510"/>
                  </a:cubicBezTo>
                  <a:cubicBezTo>
                    <a:pt x="9074" y="10505"/>
                    <a:pt x="9074" y="10493"/>
                    <a:pt x="9079" y="10493"/>
                  </a:cubicBezTo>
                  <a:cubicBezTo>
                    <a:pt x="9097" y="10475"/>
                    <a:pt x="9109" y="10451"/>
                    <a:pt x="9127" y="10421"/>
                  </a:cubicBezTo>
                  <a:cubicBezTo>
                    <a:pt x="9127" y="10415"/>
                    <a:pt x="9133" y="10415"/>
                    <a:pt x="9133" y="10404"/>
                  </a:cubicBezTo>
                  <a:cubicBezTo>
                    <a:pt x="9145" y="10386"/>
                    <a:pt x="9157" y="10368"/>
                    <a:pt x="9169" y="10344"/>
                  </a:cubicBezTo>
                  <a:cubicBezTo>
                    <a:pt x="9175" y="10338"/>
                    <a:pt x="9175" y="10332"/>
                    <a:pt x="9186" y="10326"/>
                  </a:cubicBezTo>
                  <a:cubicBezTo>
                    <a:pt x="9192" y="10309"/>
                    <a:pt x="9204" y="10285"/>
                    <a:pt x="9216" y="10273"/>
                  </a:cubicBezTo>
                  <a:cubicBezTo>
                    <a:pt x="9222" y="10267"/>
                    <a:pt x="9222" y="10255"/>
                    <a:pt x="9228" y="10249"/>
                  </a:cubicBezTo>
                  <a:cubicBezTo>
                    <a:pt x="9246" y="10225"/>
                    <a:pt x="9252" y="10208"/>
                    <a:pt x="9258" y="10184"/>
                  </a:cubicBezTo>
                  <a:cubicBezTo>
                    <a:pt x="9258" y="10178"/>
                    <a:pt x="9264" y="10178"/>
                    <a:pt x="9264" y="10166"/>
                  </a:cubicBezTo>
                  <a:cubicBezTo>
                    <a:pt x="9281" y="10136"/>
                    <a:pt x="9293" y="10119"/>
                    <a:pt x="9305" y="10089"/>
                  </a:cubicBezTo>
                  <a:cubicBezTo>
                    <a:pt x="9305" y="10077"/>
                    <a:pt x="9311" y="10077"/>
                    <a:pt x="9311" y="10071"/>
                  </a:cubicBezTo>
                  <a:cubicBezTo>
                    <a:pt x="9317" y="10047"/>
                    <a:pt x="9335" y="10030"/>
                    <a:pt x="9341" y="10006"/>
                  </a:cubicBezTo>
                  <a:cubicBezTo>
                    <a:pt x="9341" y="10000"/>
                    <a:pt x="9347" y="9988"/>
                    <a:pt x="9347" y="9982"/>
                  </a:cubicBezTo>
                  <a:lnTo>
                    <a:pt x="9370" y="9917"/>
                  </a:lnTo>
                  <a:cubicBezTo>
                    <a:pt x="9370" y="9911"/>
                    <a:pt x="9376" y="9899"/>
                    <a:pt x="9376" y="9893"/>
                  </a:cubicBezTo>
                  <a:cubicBezTo>
                    <a:pt x="9382" y="9869"/>
                    <a:pt x="9400" y="9840"/>
                    <a:pt x="9406" y="9822"/>
                  </a:cubicBezTo>
                  <a:cubicBezTo>
                    <a:pt x="9406" y="9810"/>
                    <a:pt x="9406" y="9810"/>
                    <a:pt x="9412" y="9804"/>
                  </a:cubicBezTo>
                  <a:cubicBezTo>
                    <a:pt x="9424" y="9774"/>
                    <a:pt x="9436" y="9745"/>
                    <a:pt x="9442" y="9709"/>
                  </a:cubicBezTo>
                  <a:cubicBezTo>
                    <a:pt x="9442" y="9703"/>
                    <a:pt x="9442" y="9691"/>
                    <a:pt x="9454" y="9691"/>
                  </a:cubicBezTo>
                  <a:cubicBezTo>
                    <a:pt x="9460" y="9673"/>
                    <a:pt x="9465" y="9644"/>
                    <a:pt x="9471" y="9620"/>
                  </a:cubicBezTo>
                  <a:cubicBezTo>
                    <a:pt x="9471" y="9614"/>
                    <a:pt x="9483" y="9596"/>
                    <a:pt x="9483" y="9590"/>
                  </a:cubicBezTo>
                  <a:cubicBezTo>
                    <a:pt x="9489" y="9566"/>
                    <a:pt x="9495" y="9543"/>
                    <a:pt x="9501" y="9513"/>
                  </a:cubicBezTo>
                  <a:cubicBezTo>
                    <a:pt x="9501" y="9507"/>
                    <a:pt x="9513" y="9501"/>
                    <a:pt x="9513" y="9483"/>
                  </a:cubicBezTo>
                  <a:lnTo>
                    <a:pt x="9531" y="9394"/>
                  </a:lnTo>
                  <a:lnTo>
                    <a:pt x="9531" y="9388"/>
                  </a:lnTo>
                  <a:cubicBezTo>
                    <a:pt x="9543" y="9353"/>
                    <a:pt x="9549" y="9323"/>
                    <a:pt x="9555" y="9287"/>
                  </a:cubicBezTo>
                  <a:cubicBezTo>
                    <a:pt x="9555" y="9275"/>
                    <a:pt x="9555" y="9269"/>
                    <a:pt x="9560" y="9264"/>
                  </a:cubicBezTo>
                  <a:cubicBezTo>
                    <a:pt x="9572" y="9234"/>
                    <a:pt x="9572" y="9210"/>
                    <a:pt x="9578" y="9180"/>
                  </a:cubicBezTo>
                  <a:cubicBezTo>
                    <a:pt x="9578" y="9174"/>
                    <a:pt x="9578" y="9157"/>
                    <a:pt x="9584" y="9151"/>
                  </a:cubicBezTo>
                  <a:cubicBezTo>
                    <a:pt x="9584" y="9139"/>
                    <a:pt x="9590" y="9127"/>
                    <a:pt x="9590" y="9115"/>
                  </a:cubicBezTo>
                  <a:cubicBezTo>
                    <a:pt x="9590" y="9097"/>
                    <a:pt x="9602" y="9085"/>
                    <a:pt x="9602" y="9068"/>
                  </a:cubicBezTo>
                  <a:cubicBezTo>
                    <a:pt x="9602" y="9056"/>
                    <a:pt x="9602" y="9044"/>
                    <a:pt x="9608" y="9032"/>
                  </a:cubicBezTo>
                  <a:cubicBezTo>
                    <a:pt x="9614" y="9002"/>
                    <a:pt x="9614" y="8973"/>
                    <a:pt x="9614" y="8943"/>
                  </a:cubicBezTo>
                  <a:lnTo>
                    <a:pt x="9614" y="8919"/>
                  </a:lnTo>
                  <a:cubicBezTo>
                    <a:pt x="9620" y="8883"/>
                    <a:pt x="9620" y="8848"/>
                    <a:pt x="9632" y="8812"/>
                  </a:cubicBezTo>
                  <a:lnTo>
                    <a:pt x="9632" y="8783"/>
                  </a:lnTo>
                  <a:cubicBezTo>
                    <a:pt x="9632" y="8747"/>
                    <a:pt x="9638" y="8717"/>
                    <a:pt x="9638" y="8699"/>
                  </a:cubicBezTo>
                  <a:lnTo>
                    <a:pt x="9638" y="8652"/>
                  </a:lnTo>
                  <a:cubicBezTo>
                    <a:pt x="9638" y="8634"/>
                    <a:pt x="9638" y="8604"/>
                    <a:pt x="9644" y="8581"/>
                  </a:cubicBezTo>
                  <a:lnTo>
                    <a:pt x="9644" y="8533"/>
                  </a:lnTo>
                  <a:lnTo>
                    <a:pt x="9644" y="8456"/>
                  </a:lnTo>
                  <a:lnTo>
                    <a:pt x="9644" y="8414"/>
                  </a:lnTo>
                  <a:lnTo>
                    <a:pt x="9644" y="8296"/>
                  </a:lnTo>
                  <a:lnTo>
                    <a:pt x="9644" y="8165"/>
                  </a:lnTo>
                  <a:lnTo>
                    <a:pt x="9644" y="8118"/>
                  </a:lnTo>
                  <a:lnTo>
                    <a:pt x="9644" y="8028"/>
                  </a:lnTo>
                  <a:lnTo>
                    <a:pt x="9644" y="7981"/>
                  </a:lnTo>
                  <a:cubicBezTo>
                    <a:pt x="9644" y="7951"/>
                    <a:pt x="9644" y="7927"/>
                    <a:pt x="9638" y="7898"/>
                  </a:cubicBezTo>
                  <a:cubicBezTo>
                    <a:pt x="9638" y="7880"/>
                    <a:pt x="9638" y="7862"/>
                    <a:pt x="9632" y="7844"/>
                  </a:cubicBezTo>
                  <a:cubicBezTo>
                    <a:pt x="9632" y="7821"/>
                    <a:pt x="9620" y="7791"/>
                    <a:pt x="9620" y="7773"/>
                  </a:cubicBezTo>
                  <a:lnTo>
                    <a:pt x="9620" y="7761"/>
                  </a:lnTo>
                  <a:cubicBezTo>
                    <a:pt x="9614" y="7714"/>
                    <a:pt x="9614" y="7660"/>
                    <a:pt x="9608" y="7601"/>
                  </a:cubicBezTo>
                  <a:cubicBezTo>
                    <a:pt x="9608" y="7583"/>
                    <a:pt x="9602" y="7571"/>
                    <a:pt x="9602" y="7553"/>
                  </a:cubicBezTo>
                  <a:cubicBezTo>
                    <a:pt x="9590" y="7518"/>
                    <a:pt x="9590" y="7476"/>
                    <a:pt x="9584" y="7435"/>
                  </a:cubicBezTo>
                  <a:cubicBezTo>
                    <a:pt x="9584" y="7423"/>
                    <a:pt x="9578" y="7399"/>
                    <a:pt x="9578" y="7387"/>
                  </a:cubicBezTo>
                  <a:lnTo>
                    <a:pt x="9555" y="7251"/>
                  </a:lnTo>
                  <a:cubicBezTo>
                    <a:pt x="9555" y="7245"/>
                    <a:pt x="9555" y="7227"/>
                    <a:pt x="9549" y="7221"/>
                  </a:cubicBezTo>
                  <a:cubicBezTo>
                    <a:pt x="9543" y="7167"/>
                    <a:pt x="9525" y="7108"/>
                    <a:pt x="9519" y="7061"/>
                  </a:cubicBezTo>
                  <a:cubicBezTo>
                    <a:pt x="9519" y="7043"/>
                    <a:pt x="9513" y="7031"/>
                    <a:pt x="9513" y="7013"/>
                  </a:cubicBezTo>
                  <a:cubicBezTo>
                    <a:pt x="9501" y="6971"/>
                    <a:pt x="9495" y="6930"/>
                    <a:pt x="9489" y="6888"/>
                  </a:cubicBezTo>
                  <a:cubicBezTo>
                    <a:pt x="9489" y="6871"/>
                    <a:pt x="9483" y="6859"/>
                    <a:pt x="9483" y="6835"/>
                  </a:cubicBezTo>
                  <a:cubicBezTo>
                    <a:pt x="9471" y="6793"/>
                    <a:pt x="9460" y="6740"/>
                    <a:pt x="9454" y="6692"/>
                  </a:cubicBezTo>
                  <a:cubicBezTo>
                    <a:pt x="9454" y="6686"/>
                    <a:pt x="9442" y="6681"/>
                    <a:pt x="9442" y="6663"/>
                  </a:cubicBezTo>
                  <a:cubicBezTo>
                    <a:pt x="9430" y="6603"/>
                    <a:pt x="9412" y="6556"/>
                    <a:pt x="9400" y="6496"/>
                  </a:cubicBezTo>
                  <a:cubicBezTo>
                    <a:pt x="9400" y="6479"/>
                    <a:pt x="9394" y="6473"/>
                    <a:pt x="9394" y="6455"/>
                  </a:cubicBezTo>
                  <a:cubicBezTo>
                    <a:pt x="9376" y="6413"/>
                    <a:pt x="9370" y="6366"/>
                    <a:pt x="9353" y="6324"/>
                  </a:cubicBezTo>
                  <a:cubicBezTo>
                    <a:pt x="9353" y="6318"/>
                    <a:pt x="9347" y="6306"/>
                    <a:pt x="9347" y="6300"/>
                  </a:cubicBezTo>
                  <a:cubicBezTo>
                    <a:pt x="9347" y="6295"/>
                    <a:pt x="9341" y="6289"/>
                    <a:pt x="9341" y="6277"/>
                  </a:cubicBezTo>
                  <a:cubicBezTo>
                    <a:pt x="9323" y="6235"/>
                    <a:pt x="9311" y="6188"/>
                    <a:pt x="9293" y="6140"/>
                  </a:cubicBezTo>
                  <a:cubicBezTo>
                    <a:pt x="9293" y="6128"/>
                    <a:pt x="9287" y="6116"/>
                    <a:pt x="9287" y="6110"/>
                  </a:cubicBezTo>
                  <a:cubicBezTo>
                    <a:pt x="9275" y="6051"/>
                    <a:pt x="9252" y="5998"/>
                    <a:pt x="9240" y="5938"/>
                  </a:cubicBezTo>
                  <a:cubicBezTo>
                    <a:pt x="9228" y="5920"/>
                    <a:pt x="9228" y="5909"/>
                    <a:pt x="9222" y="5903"/>
                  </a:cubicBezTo>
                  <a:cubicBezTo>
                    <a:pt x="9210" y="5855"/>
                    <a:pt x="9192" y="5814"/>
                    <a:pt x="9180" y="5772"/>
                  </a:cubicBezTo>
                  <a:cubicBezTo>
                    <a:pt x="9169" y="5760"/>
                    <a:pt x="9163" y="5736"/>
                    <a:pt x="9163" y="5725"/>
                  </a:cubicBezTo>
                  <a:cubicBezTo>
                    <a:pt x="9151" y="5677"/>
                    <a:pt x="9133" y="5635"/>
                    <a:pt x="9109" y="5588"/>
                  </a:cubicBezTo>
                  <a:cubicBezTo>
                    <a:pt x="9103" y="5582"/>
                    <a:pt x="9103" y="5564"/>
                    <a:pt x="9097" y="5558"/>
                  </a:cubicBezTo>
                  <a:cubicBezTo>
                    <a:pt x="9074" y="5505"/>
                    <a:pt x="9050" y="5445"/>
                    <a:pt x="9032" y="5398"/>
                  </a:cubicBezTo>
                  <a:cubicBezTo>
                    <a:pt x="9020" y="5380"/>
                    <a:pt x="9020" y="5368"/>
                    <a:pt x="9014" y="5350"/>
                  </a:cubicBezTo>
                  <a:cubicBezTo>
                    <a:pt x="9002" y="5309"/>
                    <a:pt x="8979" y="5267"/>
                    <a:pt x="8961" y="5226"/>
                  </a:cubicBezTo>
                  <a:cubicBezTo>
                    <a:pt x="8955" y="5208"/>
                    <a:pt x="8949" y="5190"/>
                    <a:pt x="8943" y="5172"/>
                  </a:cubicBezTo>
                  <a:cubicBezTo>
                    <a:pt x="8925" y="5131"/>
                    <a:pt x="8901" y="5083"/>
                    <a:pt x="8884" y="5042"/>
                  </a:cubicBezTo>
                  <a:cubicBezTo>
                    <a:pt x="8872" y="5024"/>
                    <a:pt x="8872" y="5018"/>
                    <a:pt x="8866" y="5000"/>
                  </a:cubicBezTo>
                  <a:cubicBezTo>
                    <a:pt x="8842" y="4953"/>
                    <a:pt x="8812" y="4893"/>
                    <a:pt x="8794" y="4840"/>
                  </a:cubicBezTo>
                  <a:lnTo>
                    <a:pt x="8771" y="4792"/>
                  </a:lnTo>
                  <a:cubicBezTo>
                    <a:pt x="8747" y="4751"/>
                    <a:pt x="8735" y="4715"/>
                    <a:pt x="8711" y="4668"/>
                  </a:cubicBezTo>
                  <a:cubicBezTo>
                    <a:pt x="8705" y="4656"/>
                    <a:pt x="8694" y="4632"/>
                    <a:pt x="8688" y="4614"/>
                  </a:cubicBezTo>
                  <a:cubicBezTo>
                    <a:pt x="8664" y="4573"/>
                    <a:pt x="8646" y="4537"/>
                    <a:pt x="8622" y="4489"/>
                  </a:cubicBezTo>
                  <a:cubicBezTo>
                    <a:pt x="8616" y="4478"/>
                    <a:pt x="8604" y="4466"/>
                    <a:pt x="8599" y="4454"/>
                  </a:cubicBezTo>
                  <a:cubicBezTo>
                    <a:pt x="8569" y="4400"/>
                    <a:pt x="8545" y="4347"/>
                    <a:pt x="8515" y="4299"/>
                  </a:cubicBezTo>
                  <a:lnTo>
                    <a:pt x="8498" y="4252"/>
                  </a:lnTo>
                  <a:cubicBezTo>
                    <a:pt x="8474" y="4216"/>
                    <a:pt x="8450" y="4169"/>
                    <a:pt x="8426" y="4133"/>
                  </a:cubicBezTo>
                  <a:cubicBezTo>
                    <a:pt x="8420" y="4121"/>
                    <a:pt x="8403" y="4098"/>
                    <a:pt x="8397" y="4080"/>
                  </a:cubicBezTo>
                  <a:cubicBezTo>
                    <a:pt x="8373" y="4044"/>
                    <a:pt x="8355" y="4003"/>
                    <a:pt x="8331" y="3961"/>
                  </a:cubicBezTo>
                  <a:cubicBezTo>
                    <a:pt x="8325" y="3949"/>
                    <a:pt x="8314" y="3943"/>
                    <a:pt x="8308" y="3925"/>
                  </a:cubicBezTo>
                  <a:lnTo>
                    <a:pt x="8218" y="3771"/>
                  </a:lnTo>
                  <a:cubicBezTo>
                    <a:pt x="8213" y="3753"/>
                    <a:pt x="8207" y="3741"/>
                    <a:pt x="8195" y="3735"/>
                  </a:cubicBezTo>
                  <a:cubicBezTo>
                    <a:pt x="8177" y="3694"/>
                    <a:pt x="8153" y="3658"/>
                    <a:pt x="8123" y="3617"/>
                  </a:cubicBezTo>
                  <a:cubicBezTo>
                    <a:pt x="8118" y="3599"/>
                    <a:pt x="8100" y="3575"/>
                    <a:pt x="8094" y="3563"/>
                  </a:cubicBezTo>
                  <a:cubicBezTo>
                    <a:pt x="8070" y="3527"/>
                    <a:pt x="8040" y="3486"/>
                    <a:pt x="8017" y="3444"/>
                  </a:cubicBezTo>
                  <a:cubicBezTo>
                    <a:pt x="8011" y="3427"/>
                    <a:pt x="8005" y="3421"/>
                    <a:pt x="7999" y="3409"/>
                  </a:cubicBezTo>
                  <a:cubicBezTo>
                    <a:pt x="7969" y="3355"/>
                    <a:pt x="7928" y="3308"/>
                    <a:pt x="7898" y="3260"/>
                  </a:cubicBezTo>
                  <a:cubicBezTo>
                    <a:pt x="7892" y="3242"/>
                    <a:pt x="7886" y="3237"/>
                    <a:pt x="7868" y="3219"/>
                  </a:cubicBezTo>
                  <a:cubicBezTo>
                    <a:pt x="7850" y="3183"/>
                    <a:pt x="7821" y="3147"/>
                    <a:pt x="7797" y="3112"/>
                  </a:cubicBezTo>
                  <a:cubicBezTo>
                    <a:pt x="7779" y="3094"/>
                    <a:pt x="7773" y="3082"/>
                    <a:pt x="7761" y="3058"/>
                  </a:cubicBezTo>
                  <a:cubicBezTo>
                    <a:pt x="7732" y="3023"/>
                    <a:pt x="7708" y="2981"/>
                    <a:pt x="7678" y="2946"/>
                  </a:cubicBezTo>
                  <a:cubicBezTo>
                    <a:pt x="7672" y="2934"/>
                    <a:pt x="7660" y="2922"/>
                    <a:pt x="7648" y="2910"/>
                  </a:cubicBezTo>
                  <a:cubicBezTo>
                    <a:pt x="7613" y="2862"/>
                    <a:pt x="7571" y="2815"/>
                    <a:pt x="7542" y="2767"/>
                  </a:cubicBezTo>
                  <a:cubicBezTo>
                    <a:pt x="7536" y="2756"/>
                    <a:pt x="7524" y="2744"/>
                    <a:pt x="7512" y="2732"/>
                  </a:cubicBezTo>
                  <a:cubicBezTo>
                    <a:pt x="7482" y="2696"/>
                    <a:pt x="7464" y="2666"/>
                    <a:pt x="7435" y="2625"/>
                  </a:cubicBezTo>
                  <a:cubicBezTo>
                    <a:pt x="7417" y="2613"/>
                    <a:pt x="7411" y="2595"/>
                    <a:pt x="7393" y="2583"/>
                  </a:cubicBezTo>
                  <a:cubicBezTo>
                    <a:pt x="7363" y="2548"/>
                    <a:pt x="7334" y="2518"/>
                    <a:pt x="7316" y="2476"/>
                  </a:cubicBezTo>
                  <a:cubicBezTo>
                    <a:pt x="7304" y="2465"/>
                    <a:pt x="7292" y="2459"/>
                    <a:pt x="7286" y="2441"/>
                  </a:cubicBezTo>
                  <a:lnTo>
                    <a:pt x="7173" y="2310"/>
                  </a:lnTo>
                  <a:cubicBezTo>
                    <a:pt x="7167" y="2292"/>
                    <a:pt x="7150" y="2286"/>
                    <a:pt x="7144" y="2269"/>
                  </a:cubicBezTo>
                  <a:cubicBezTo>
                    <a:pt x="7114" y="2239"/>
                    <a:pt x="7084" y="2203"/>
                    <a:pt x="7055" y="2174"/>
                  </a:cubicBezTo>
                  <a:cubicBezTo>
                    <a:pt x="7037" y="2162"/>
                    <a:pt x="7025" y="2144"/>
                    <a:pt x="7019" y="2132"/>
                  </a:cubicBezTo>
                  <a:cubicBezTo>
                    <a:pt x="6989" y="2102"/>
                    <a:pt x="6960" y="2061"/>
                    <a:pt x="6930" y="2031"/>
                  </a:cubicBezTo>
                  <a:cubicBezTo>
                    <a:pt x="6918" y="2019"/>
                    <a:pt x="6906" y="2013"/>
                    <a:pt x="6900" y="1995"/>
                  </a:cubicBezTo>
                  <a:cubicBezTo>
                    <a:pt x="6859" y="1954"/>
                    <a:pt x="6817" y="1912"/>
                    <a:pt x="6782" y="1871"/>
                  </a:cubicBezTo>
                  <a:lnTo>
                    <a:pt x="6752" y="1841"/>
                  </a:lnTo>
                  <a:lnTo>
                    <a:pt x="6663" y="1752"/>
                  </a:lnTo>
                  <a:cubicBezTo>
                    <a:pt x="6645" y="1734"/>
                    <a:pt x="6633" y="1722"/>
                    <a:pt x="6615" y="1716"/>
                  </a:cubicBezTo>
                  <a:lnTo>
                    <a:pt x="6526" y="1627"/>
                  </a:lnTo>
                  <a:cubicBezTo>
                    <a:pt x="6514" y="1615"/>
                    <a:pt x="6502" y="1604"/>
                    <a:pt x="6491" y="1598"/>
                  </a:cubicBezTo>
                  <a:cubicBezTo>
                    <a:pt x="6443" y="1556"/>
                    <a:pt x="6407" y="1520"/>
                    <a:pt x="6366" y="1485"/>
                  </a:cubicBezTo>
                  <a:cubicBezTo>
                    <a:pt x="6348" y="1479"/>
                    <a:pt x="6342" y="1461"/>
                    <a:pt x="6324" y="1455"/>
                  </a:cubicBezTo>
                  <a:cubicBezTo>
                    <a:pt x="6295" y="1425"/>
                    <a:pt x="6259" y="1396"/>
                    <a:pt x="6229" y="1372"/>
                  </a:cubicBezTo>
                  <a:cubicBezTo>
                    <a:pt x="6217" y="1360"/>
                    <a:pt x="6200" y="1348"/>
                    <a:pt x="6188" y="1336"/>
                  </a:cubicBezTo>
                  <a:cubicBezTo>
                    <a:pt x="6158" y="1307"/>
                    <a:pt x="6116" y="1283"/>
                    <a:pt x="6087" y="1253"/>
                  </a:cubicBezTo>
                  <a:cubicBezTo>
                    <a:pt x="6075" y="1247"/>
                    <a:pt x="6069" y="1229"/>
                    <a:pt x="6051" y="1224"/>
                  </a:cubicBezTo>
                  <a:cubicBezTo>
                    <a:pt x="6010" y="1188"/>
                    <a:pt x="5962" y="1158"/>
                    <a:pt x="5926" y="1123"/>
                  </a:cubicBezTo>
                  <a:lnTo>
                    <a:pt x="5921" y="1111"/>
                  </a:lnTo>
                  <a:cubicBezTo>
                    <a:pt x="5849" y="1063"/>
                    <a:pt x="5784" y="1016"/>
                    <a:pt x="5719" y="962"/>
                  </a:cubicBezTo>
                  <a:cubicBezTo>
                    <a:pt x="5713" y="956"/>
                    <a:pt x="5695" y="950"/>
                    <a:pt x="5689" y="944"/>
                  </a:cubicBezTo>
                  <a:cubicBezTo>
                    <a:pt x="5665" y="927"/>
                    <a:pt x="5635" y="903"/>
                    <a:pt x="5612" y="891"/>
                  </a:cubicBezTo>
                  <a:cubicBezTo>
                    <a:pt x="5600" y="885"/>
                    <a:pt x="5594" y="873"/>
                    <a:pt x="5576" y="861"/>
                  </a:cubicBezTo>
                  <a:lnTo>
                    <a:pt x="5511" y="814"/>
                  </a:lnTo>
                  <a:cubicBezTo>
                    <a:pt x="5493" y="808"/>
                    <a:pt x="5481" y="802"/>
                    <a:pt x="5463" y="784"/>
                  </a:cubicBezTo>
                  <a:lnTo>
                    <a:pt x="5398" y="743"/>
                  </a:lnTo>
                  <a:cubicBezTo>
                    <a:pt x="5386" y="737"/>
                    <a:pt x="5368" y="725"/>
                    <a:pt x="5362" y="719"/>
                  </a:cubicBezTo>
                  <a:cubicBezTo>
                    <a:pt x="5339" y="707"/>
                    <a:pt x="5309" y="689"/>
                    <a:pt x="5285" y="677"/>
                  </a:cubicBezTo>
                  <a:cubicBezTo>
                    <a:pt x="5273" y="665"/>
                    <a:pt x="5267" y="659"/>
                    <a:pt x="5250" y="654"/>
                  </a:cubicBezTo>
                  <a:cubicBezTo>
                    <a:pt x="5214" y="630"/>
                    <a:pt x="5178" y="606"/>
                    <a:pt x="5137" y="594"/>
                  </a:cubicBezTo>
                  <a:cubicBezTo>
                    <a:pt x="5101" y="570"/>
                    <a:pt x="5065" y="547"/>
                    <a:pt x="5030" y="535"/>
                  </a:cubicBezTo>
                  <a:cubicBezTo>
                    <a:pt x="5012" y="529"/>
                    <a:pt x="5006" y="517"/>
                    <a:pt x="4988" y="511"/>
                  </a:cubicBezTo>
                  <a:cubicBezTo>
                    <a:pt x="4970" y="499"/>
                    <a:pt x="4941" y="487"/>
                    <a:pt x="4917" y="475"/>
                  </a:cubicBezTo>
                  <a:lnTo>
                    <a:pt x="4870" y="452"/>
                  </a:lnTo>
                  <a:cubicBezTo>
                    <a:pt x="4852" y="446"/>
                    <a:pt x="4828" y="428"/>
                    <a:pt x="4804" y="422"/>
                  </a:cubicBezTo>
                  <a:cubicBezTo>
                    <a:pt x="4792" y="416"/>
                    <a:pt x="4774" y="410"/>
                    <a:pt x="4751" y="398"/>
                  </a:cubicBezTo>
                  <a:cubicBezTo>
                    <a:pt x="4739" y="392"/>
                    <a:pt x="4733" y="386"/>
                    <a:pt x="4715" y="386"/>
                  </a:cubicBezTo>
                  <a:cubicBezTo>
                    <a:pt x="4709" y="380"/>
                    <a:pt x="4691" y="380"/>
                    <a:pt x="4685" y="368"/>
                  </a:cubicBezTo>
                  <a:cubicBezTo>
                    <a:pt x="4679" y="363"/>
                    <a:pt x="4674" y="363"/>
                    <a:pt x="4656" y="357"/>
                  </a:cubicBezTo>
                  <a:cubicBezTo>
                    <a:pt x="4626" y="339"/>
                    <a:pt x="4590" y="327"/>
                    <a:pt x="4561" y="309"/>
                  </a:cubicBezTo>
                  <a:cubicBezTo>
                    <a:pt x="4555" y="309"/>
                    <a:pt x="4555" y="303"/>
                    <a:pt x="4543" y="303"/>
                  </a:cubicBezTo>
                  <a:cubicBezTo>
                    <a:pt x="4513" y="291"/>
                    <a:pt x="4484" y="279"/>
                    <a:pt x="4454" y="268"/>
                  </a:cubicBezTo>
                  <a:cubicBezTo>
                    <a:pt x="4448" y="268"/>
                    <a:pt x="4442" y="262"/>
                    <a:pt x="4436" y="262"/>
                  </a:cubicBezTo>
                  <a:cubicBezTo>
                    <a:pt x="4406" y="244"/>
                    <a:pt x="4365" y="238"/>
                    <a:pt x="4335" y="220"/>
                  </a:cubicBezTo>
                  <a:cubicBezTo>
                    <a:pt x="4329" y="220"/>
                    <a:pt x="4329" y="220"/>
                    <a:pt x="4323" y="214"/>
                  </a:cubicBezTo>
                  <a:cubicBezTo>
                    <a:pt x="4294" y="208"/>
                    <a:pt x="4264" y="190"/>
                    <a:pt x="4234" y="184"/>
                  </a:cubicBezTo>
                  <a:cubicBezTo>
                    <a:pt x="4228" y="184"/>
                    <a:pt x="4222" y="178"/>
                    <a:pt x="4210" y="178"/>
                  </a:cubicBezTo>
                  <a:cubicBezTo>
                    <a:pt x="4181" y="173"/>
                    <a:pt x="4145" y="155"/>
                    <a:pt x="4115" y="149"/>
                  </a:cubicBezTo>
                  <a:cubicBezTo>
                    <a:pt x="4109" y="149"/>
                    <a:pt x="4109" y="149"/>
                    <a:pt x="4098" y="143"/>
                  </a:cubicBezTo>
                  <a:cubicBezTo>
                    <a:pt x="4068" y="131"/>
                    <a:pt x="4038" y="125"/>
                    <a:pt x="4020" y="119"/>
                  </a:cubicBezTo>
                  <a:cubicBezTo>
                    <a:pt x="4009" y="119"/>
                    <a:pt x="4003" y="119"/>
                    <a:pt x="3997" y="113"/>
                  </a:cubicBezTo>
                  <a:cubicBezTo>
                    <a:pt x="3967" y="101"/>
                    <a:pt x="3931" y="95"/>
                    <a:pt x="3902" y="89"/>
                  </a:cubicBezTo>
                  <a:cubicBezTo>
                    <a:pt x="3890" y="89"/>
                    <a:pt x="3884" y="89"/>
                    <a:pt x="3884" y="83"/>
                  </a:cubicBezTo>
                  <a:cubicBezTo>
                    <a:pt x="3854" y="72"/>
                    <a:pt x="3824" y="66"/>
                    <a:pt x="3801" y="60"/>
                  </a:cubicBezTo>
                  <a:lnTo>
                    <a:pt x="3789" y="60"/>
                  </a:lnTo>
                  <a:cubicBezTo>
                    <a:pt x="3759" y="54"/>
                    <a:pt x="3729" y="42"/>
                    <a:pt x="3694" y="42"/>
                  </a:cubicBezTo>
                  <a:lnTo>
                    <a:pt x="3676" y="42"/>
                  </a:lnTo>
                  <a:cubicBezTo>
                    <a:pt x="3646" y="36"/>
                    <a:pt x="3617" y="36"/>
                    <a:pt x="3587" y="30"/>
                  </a:cubicBezTo>
                  <a:lnTo>
                    <a:pt x="3575" y="30"/>
                  </a:lnTo>
                  <a:cubicBezTo>
                    <a:pt x="3557" y="30"/>
                    <a:pt x="3551" y="30"/>
                    <a:pt x="3539" y="24"/>
                  </a:cubicBezTo>
                  <a:cubicBezTo>
                    <a:pt x="3516" y="24"/>
                    <a:pt x="3492" y="12"/>
                    <a:pt x="3468" y="12"/>
                  </a:cubicBezTo>
                  <a:cubicBezTo>
                    <a:pt x="3456" y="12"/>
                    <a:pt x="3438" y="12"/>
                    <a:pt x="3427" y="6"/>
                  </a:cubicBezTo>
                  <a:cubicBezTo>
                    <a:pt x="3403" y="6"/>
                    <a:pt x="3379" y="0"/>
                    <a:pt x="3367" y="0"/>
                  </a:cubicBezTo>
                  <a:close/>
                  <a:moveTo>
                    <a:pt x="6509" y="12255"/>
                  </a:moveTo>
                  <a:lnTo>
                    <a:pt x="6437" y="12298"/>
                  </a:lnTo>
                  <a:lnTo>
                    <a:pt x="6437" y="12298"/>
                  </a:lnTo>
                  <a:lnTo>
                    <a:pt x="6508" y="12256"/>
                  </a:lnTo>
                  <a:cubicBezTo>
                    <a:pt x="6509" y="12256"/>
                    <a:pt x="6509" y="12255"/>
                    <a:pt x="6509" y="122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432"/>
            <p:cNvSpPr/>
            <p:nvPr/>
          </p:nvSpPr>
          <p:spPr>
            <a:xfrm>
              <a:off x="5261785" y="4703529"/>
              <a:ext cx="1096009" cy="1396272"/>
            </a:xfrm>
            <a:custGeom>
              <a:rect b="b" l="l" r="r" t="t"/>
              <a:pathLst>
                <a:path extrusionOk="0" h="11458" w="8994">
                  <a:moveTo>
                    <a:pt x="2484" y="1"/>
                  </a:moveTo>
                  <a:cubicBezTo>
                    <a:pt x="1009" y="1"/>
                    <a:pt x="0" y="1168"/>
                    <a:pt x="9" y="3185"/>
                  </a:cubicBezTo>
                  <a:cubicBezTo>
                    <a:pt x="27" y="6023"/>
                    <a:pt x="2046" y="9461"/>
                    <a:pt x="4522" y="10862"/>
                  </a:cubicBezTo>
                  <a:cubicBezTo>
                    <a:pt x="5237" y="11266"/>
                    <a:pt x="5912" y="11457"/>
                    <a:pt x="6509" y="11457"/>
                  </a:cubicBezTo>
                  <a:cubicBezTo>
                    <a:pt x="7986" y="11457"/>
                    <a:pt x="8994" y="10290"/>
                    <a:pt x="8981" y="8273"/>
                  </a:cubicBezTo>
                  <a:cubicBezTo>
                    <a:pt x="8969" y="5435"/>
                    <a:pt x="6950" y="1997"/>
                    <a:pt x="4468" y="596"/>
                  </a:cubicBezTo>
                  <a:cubicBezTo>
                    <a:pt x="3755" y="192"/>
                    <a:pt x="3081" y="1"/>
                    <a:pt x="2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432"/>
            <p:cNvSpPr/>
            <p:nvPr/>
          </p:nvSpPr>
          <p:spPr>
            <a:xfrm>
              <a:off x="3865492" y="4841233"/>
              <a:ext cx="2348242" cy="2094164"/>
            </a:xfrm>
            <a:custGeom>
              <a:rect b="b" l="l" r="r" t="t"/>
              <a:pathLst>
                <a:path extrusionOk="0" h="17185" w="19270">
                  <a:moveTo>
                    <a:pt x="53" y="7629"/>
                  </a:moveTo>
                  <a:cubicBezTo>
                    <a:pt x="32" y="7636"/>
                    <a:pt x="14" y="7646"/>
                    <a:pt x="1" y="7660"/>
                  </a:cubicBezTo>
                  <a:lnTo>
                    <a:pt x="53" y="7629"/>
                  </a:lnTo>
                  <a:close/>
                  <a:moveTo>
                    <a:pt x="13426" y="0"/>
                  </a:moveTo>
                  <a:cubicBezTo>
                    <a:pt x="13403" y="0"/>
                    <a:pt x="13391" y="0"/>
                    <a:pt x="13367" y="6"/>
                  </a:cubicBezTo>
                  <a:lnTo>
                    <a:pt x="13337" y="6"/>
                  </a:lnTo>
                  <a:cubicBezTo>
                    <a:pt x="13314" y="6"/>
                    <a:pt x="13290" y="12"/>
                    <a:pt x="13272" y="12"/>
                  </a:cubicBezTo>
                  <a:lnTo>
                    <a:pt x="13254" y="12"/>
                  </a:lnTo>
                  <a:cubicBezTo>
                    <a:pt x="13225" y="24"/>
                    <a:pt x="13195" y="24"/>
                    <a:pt x="13165" y="30"/>
                  </a:cubicBezTo>
                  <a:lnTo>
                    <a:pt x="13141" y="30"/>
                  </a:lnTo>
                  <a:cubicBezTo>
                    <a:pt x="13124" y="36"/>
                    <a:pt x="13100" y="36"/>
                    <a:pt x="13076" y="42"/>
                  </a:cubicBezTo>
                  <a:cubicBezTo>
                    <a:pt x="13070" y="42"/>
                    <a:pt x="13052" y="54"/>
                    <a:pt x="13046" y="54"/>
                  </a:cubicBezTo>
                  <a:cubicBezTo>
                    <a:pt x="13034" y="59"/>
                    <a:pt x="13011" y="59"/>
                    <a:pt x="12993" y="65"/>
                  </a:cubicBezTo>
                  <a:cubicBezTo>
                    <a:pt x="12987" y="65"/>
                    <a:pt x="12975" y="71"/>
                    <a:pt x="12963" y="71"/>
                  </a:cubicBezTo>
                  <a:cubicBezTo>
                    <a:pt x="12951" y="83"/>
                    <a:pt x="12934" y="83"/>
                    <a:pt x="12916" y="89"/>
                  </a:cubicBezTo>
                  <a:cubicBezTo>
                    <a:pt x="12904" y="89"/>
                    <a:pt x="12892" y="95"/>
                    <a:pt x="12886" y="95"/>
                  </a:cubicBezTo>
                  <a:cubicBezTo>
                    <a:pt x="12868" y="101"/>
                    <a:pt x="12856" y="101"/>
                    <a:pt x="12839" y="113"/>
                  </a:cubicBezTo>
                  <a:cubicBezTo>
                    <a:pt x="12833" y="119"/>
                    <a:pt x="12815" y="119"/>
                    <a:pt x="12809" y="125"/>
                  </a:cubicBezTo>
                  <a:cubicBezTo>
                    <a:pt x="12797" y="131"/>
                    <a:pt x="12779" y="143"/>
                    <a:pt x="12767" y="143"/>
                  </a:cubicBezTo>
                  <a:cubicBezTo>
                    <a:pt x="12755" y="149"/>
                    <a:pt x="12744" y="149"/>
                    <a:pt x="12738" y="154"/>
                  </a:cubicBezTo>
                  <a:lnTo>
                    <a:pt x="12690" y="178"/>
                  </a:lnTo>
                  <a:cubicBezTo>
                    <a:pt x="12684" y="184"/>
                    <a:pt x="12666" y="184"/>
                    <a:pt x="12660" y="190"/>
                  </a:cubicBezTo>
                  <a:cubicBezTo>
                    <a:pt x="12649" y="202"/>
                    <a:pt x="12631" y="208"/>
                    <a:pt x="12607" y="214"/>
                  </a:cubicBezTo>
                  <a:cubicBezTo>
                    <a:pt x="12601" y="220"/>
                    <a:pt x="12595" y="220"/>
                    <a:pt x="12589" y="232"/>
                  </a:cubicBezTo>
                  <a:cubicBezTo>
                    <a:pt x="12565" y="244"/>
                    <a:pt x="12542" y="261"/>
                    <a:pt x="12512" y="267"/>
                  </a:cubicBezTo>
                  <a:lnTo>
                    <a:pt x="53" y="7629"/>
                  </a:lnTo>
                  <a:lnTo>
                    <a:pt x="53" y="7629"/>
                  </a:lnTo>
                  <a:cubicBezTo>
                    <a:pt x="59" y="7627"/>
                    <a:pt x="65" y="7626"/>
                    <a:pt x="72" y="7624"/>
                  </a:cubicBezTo>
                  <a:cubicBezTo>
                    <a:pt x="78" y="7613"/>
                    <a:pt x="90" y="7613"/>
                    <a:pt x="96" y="7607"/>
                  </a:cubicBezTo>
                  <a:cubicBezTo>
                    <a:pt x="108" y="7601"/>
                    <a:pt x="125" y="7595"/>
                    <a:pt x="149" y="7583"/>
                  </a:cubicBezTo>
                  <a:cubicBezTo>
                    <a:pt x="155" y="7577"/>
                    <a:pt x="167" y="7577"/>
                    <a:pt x="179" y="7571"/>
                  </a:cubicBezTo>
                  <a:lnTo>
                    <a:pt x="220" y="7547"/>
                  </a:lnTo>
                  <a:cubicBezTo>
                    <a:pt x="226" y="7541"/>
                    <a:pt x="244" y="7541"/>
                    <a:pt x="250" y="7535"/>
                  </a:cubicBezTo>
                  <a:cubicBezTo>
                    <a:pt x="268" y="7523"/>
                    <a:pt x="280" y="7518"/>
                    <a:pt x="298" y="7518"/>
                  </a:cubicBezTo>
                  <a:cubicBezTo>
                    <a:pt x="304" y="7512"/>
                    <a:pt x="315" y="7512"/>
                    <a:pt x="333" y="7506"/>
                  </a:cubicBezTo>
                  <a:cubicBezTo>
                    <a:pt x="345" y="7494"/>
                    <a:pt x="363" y="7494"/>
                    <a:pt x="375" y="7488"/>
                  </a:cubicBezTo>
                  <a:cubicBezTo>
                    <a:pt x="393" y="7488"/>
                    <a:pt x="399" y="7482"/>
                    <a:pt x="416" y="7482"/>
                  </a:cubicBezTo>
                  <a:cubicBezTo>
                    <a:pt x="428" y="7476"/>
                    <a:pt x="446" y="7476"/>
                    <a:pt x="464" y="7464"/>
                  </a:cubicBezTo>
                  <a:cubicBezTo>
                    <a:pt x="476" y="7464"/>
                    <a:pt x="488" y="7458"/>
                    <a:pt x="494" y="7458"/>
                  </a:cubicBezTo>
                  <a:cubicBezTo>
                    <a:pt x="511" y="7452"/>
                    <a:pt x="535" y="7452"/>
                    <a:pt x="547" y="7446"/>
                  </a:cubicBezTo>
                  <a:cubicBezTo>
                    <a:pt x="553" y="7446"/>
                    <a:pt x="571" y="7434"/>
                    <a:pt x="577" y="7434"/>
                  </a:cubicBezTo>
                  <a:cubicBezTo>
                    <a:pt x="600" y="7428"/>
                    <a:pt x="624" y="7428"/>
                    <a:pt x="642" y="7423"/>
                  </a:cubicBezTo>
                  <a:lnTo>
                    <a:pt x="660" y="7423"/>
                  </a:lnTo>
                  <a:cubicBezTo>
                    <a:pt x="690" y="7417"/>
                    <a:pt x="719" y="7417"/>
                    <a:pt x="749" y="7405"/>
                  </a:cubicBezTo>
                  <a:lnTo>
                    <a:pt x="761" y="7405"/>
                  </a:lnTo>
                  <a:cubicBezTo>
                    <a:pt x="785" y="7405"/>
                    <a:pt x="808" y="7399"/>
                    <a:pt x="838" y="7399"/>
                  </a:cubicBezTo>
                  <a:lnTo>
                    <a:pt x="868" y="7399"/>
                  </a:lnTo>
                  <a:cubicBezTo>
                    <a:pt x="891" y="7399"/>
                    <a:pt x="903" y="7399"/>
                    <a:pt x="927" y="7393"/>
                  </a:cubicBezTo>
                  <a:lnTo>
                    <a:pt x="1248" y="7393"/>
                  </a:lnTo>
                  <a:cubicBezTo>
                    <a:pt x="1266" y="7393"/>
                    <a:pt x="1289" y="7393"/>
                    <a:pt x="1313" y="7399"/>
                  </a:cubicBezTo>
                  <a:lnTo>
                    <a:pt x="1343" y="7399"/>
                  </a:lnTo>
                  <a:cubicBezTo>
                    <a:pt x="1366" y="7399"/>
                    <a:pt x="1396" y="7405"/>
                    <a:pt x="1414" y="7405"/>
                  </a:cubicBezTo>
                  <a:lnTo>
                    <a:pt x="1438" y="7405"/>
                  </a:lnTo>
                  <a:cubicBezTo>
                    <a:pt x="1473" y="7417"/>
                    <a:pt x="1515" y="7423"/>
                    <a:pt x="1551" y="7423"/>
                  </a:cubicBezTo>
                  <a:cubicBezTo>
                    <a:pt x="1556" y="7423"/>
                    <a:pt x="1562" y="7423"/>
                    <a:pt x="1574" y="7428"/>
                  </a:cubicBezTo>
                  <a:cubicBezTo>
                    <a:pt x="1604" y="7434"/>
                    <a:pt x="1634" y="7446"/>
                    <a:pt x="1663" y="7446"/>
                  </a:cubicBezTo>
                  <a:cubicBezTo>
                    <a:pt x="1669" y="7446"/>
                    <a:pt x="1681" y="7452"/>
                    <a:pt x="1693" y="7452"/>
                  </a:cubicBezTo>
                  <a:lnTo>
                    <a:pt x="1782" y="7476"/>
                  </a:lnTo>
                  <a:cubicBezTo>
                    <a:pt x="1788" y="7476"/>
                    <a:pt x="1794" y="7482"/>
                    <a:pt x="1800" y="7482"/>
                  </a:cubicBezTo>
                  <a:cubicBezTo>
                    <a:pt x="1841" y="7488"/>
                    <a:pt x="1877" y="7506"/>
                    <a:pt x="1913" y="7512"/>
                  </a:cubicBezTo>
                  <a:cubicBezTo>
                    <a:pt x="1919" y="7512"/>
                    <a:pt x="1931" y="7518"/>
                    <a:pt x="1936" y="7518"/>
                  </a:cubicBezTo>
                  <a:cubicBezTo>
                    <a:pt x="1966" y="7523"/>
                    <a:pt x="1996" y="7541"/>
                    <a:pt x="2032" y="7547"/>
                  </a:cubicBezTo>
                  <a:cubicBezTo>
                    <a:pt x="2049" y="7553"/>
                    <a:pt x="2055" y="7553"/>
                    <a:pt x="2067" y="7565"/>
                  </a:cubicBezTo>
                  <a:cubicBezTo>
                    <a:pt x="2097" y="7571"/>
                    <a:pt x="2127" y="7583"/>
                    <a:pt x="2156" y="7595"/>
                  </a:cubicBezTo>
                  <a:cubicBezTo>
                    <a:pt x="2168" y="7601"/>
                    <a:pt x="2180" y="7601"/>
                    <a:pt x="2186" y="7607"/>
                  </a:cubicBezTo>
                  <a:cubicBezTo>
                    <a:pt x="2227" y="7624"/>
                    <a:pt x="2269" y="7636"/>
                    <a:pt x="2305" y="7654"/>
                  </a:cubicBezTo>
                  <a:cubicBezTo>
                    <a:pt x="2317" y="7654"/>
                    <a:pt x="2317" y="7660"/>
                    <a:pt x="2322" y="7660"/>
                  </a:cubicBezTo>
                  <a:cubicBezTo>
                    <a:pt x="2358" y="7672"/>
                    <a:pt x="2388" y="7690"/>
                    <a:pt x="2423" y="7702"/>
                  </a:cubicBezTo>
                  <a:lnTo>
                    <a:pt x="2471" y="7725"/>
                  </a:lnTo>
                  <a:lnTo>
                    <a:pt x="2512" y="7749"/>
                  </a:lnTo>
                  <a:cubicBezTo>
                    <a:pt x="2536" y="7755"/>
                    <a:pt x="2554" y="7761"/>
                    <a:pt x="2572" y="7779"/>
                  </a:cubicBezTo>
                  <a:cubicBezTo>
                    <a:pt x="2590" y="7785"/>
                    <a:pt x="2602" y="7791"/>
                    <a:pt x="2613" y="7803"/>
                  </a:cubicBezTo>
                  <a:cubicBezTo>
                    <a:pt x="2631" y="7808"/>
                    <a:pt x="2655" y="7820"/>
                    <a:pt x="2679" y="7838"/>
                  </a:cubicBezTo>
                  <a:cubicBezTo>
                    <a:pt x="2685" y="7844"/>
                    <a:pt x="2702" y="7844"/>
                    <a:pt x="2708" y="7850"/>
                  </a:cubicBezTo>
                  <a:cubicBezTo>
                    <a:pt x="2738" y="7868"/>
                    <a:pt x="2774" y="7892"/>
                    <a:pt x="2803" y="7903"/>
                  </a:cubicBezTo>
                  <a:cubicBezTo>
                    <a:pt x="2833" y="7921"/>
                    <a:pt x="2869" y="7939"/>
                    <a:pt x="2898" y="7957"/>
                  </a:cubicBezTo>
                  <a:cubicBezTo>
                    <a:pt x="2910" y="7963"/>
                    <a:pt x="2922" y="7969"/>
                    <a:pt x="2928" y="7969"/>
                  </a:cubicBezTo>
                  <a:cubicBezTo>
                    <a:pt x="2952" y="7987"/>
                    <a:pt x="2976" y="7998"/>
                    <a:pt x="2999" y="8010"/>
                  </a:cubicBezTo>
                  <a:cubicBezTo>
                    <a:pt x="3011" y="8016"/>
                    <a:pt x="3017" y="8022"/>
                    <a:pt x="3035" y="8028"/>
                  </a:cubicBezTo>
                  <a:cubicBezTo>
                    <a:pt x="3059" y="8046"/>
                    <a:pt x="3071" y="8052"/>
                    <a:pt x="3094" y="8070"/>
                  </a:cubicBezTo>
                  <a:cubicBezTo>
                    <a:pt x="3106" y="8076"/>
                    <a:pt x="3118" y="8082"/>
                    <a:pt x="3130" y="8088"/>
                  </a:cubicBezTo>
                  <a:cubicBezTo>
                    <a:pt x="3154" y="8105"/>
                    <a:pt x="3166" y="8111"/>
                    <a:pt x="3189" y="8129"/>
                  </a:cubicBezTo>
                  <a:cubicBezTo>
                    <a:pt x="3207" y="8135"/>
                    <a:pt x="3213" y="8141"/>
                    <a:pt x="3225" y="8147"/>
                  </a:cubicBezTo>
                  <a:cubicBezTo>
                    <a:pt x="3249" y="8165"/>
                    <a:pt x="3273" y="8177"/>
                    <a:pt x="3284" y="8194"/>
                  </a:cubicBezTo>
                  <a:cubicBezTo>
                    <a:pt x="3296" y="8200"/>
                    <a:pt x="3308" y="8206"/>
                    <a:pt x="3314" y="8218"/>
                  </a:cubicBezTo>
                  <a:lnTo>
                    <a:pt x="3403" y="8284"/>
                  </a:lnTo>
                  <a:lnTo>
                    <a:pt x="3415" y="8289"/>
                  </a:lnTo>
                  <a:cubicBezTo>
                    <a:pt x="3445" y="8313"/>
                    <a:pt x="3463" y="8325"/>
                    <a:pt x="3492" y="8349"/>
                  </a:cubicBezTo>
                  <a:cubicBezTo>
                    <a:pt x="3534" y="8379"/>
                    <a:pt x="3569" y="8408"/>
                    <a:pt x="3611" y="8438"/>
                  </a:cubicBezTo>
                  <a:cubicBezTo>
                    <a:pt x="3623" y="8444"/>
                    <a:pt x="3629" y="8456"/>
                    <a:pt x="3641" y="8462"/>
                  </a:cubicBezTo>
                  <a:cubicBezTo>
                    <a:pt x="3670" y="8485"/>
                    <a:pt x="3700" y="8515"/>
                    <a:pt x="3730" y="8533"/>
                  </a:cubicBezTo>
                  <a:cubicBezTo>
                    <a:pt x="3748" y="8545"/>
                    <a:pt x="3754" y="8557"/>
                    <a:pt x="3771" y="8563"/>
                  </a:cubicBezTo>
                  <a:cubicBezTo>
                    <a:pt x="3801" y="8586"/>
                    <a:pt x="3831" y="8616"/>
                    <a:pt x="3860" y="8646"/>
                  </a:cubicBezTo>
                  <a:lnTo>
                    <a:pt x="3878" y="8669"/>
                  </a:lnTo>
                  <a:cubicBezTo>
                    <a:pt x="3920" y="8699"/>
                    <a:pt x="3955" y="8735"/>
                    <a:pt x="3991" y="8770"/>
                  </a:cubicBezTo>
                  <a:lnTo>
                    <a:pt x="4015" y="8794"/>
                  </a:lnTo>
                  <a:cubicBezTo>
                    <a:pt x="4044" y="8824"/>
                    <a:pt x="4074" y="8848"/>
                    <a:pt x="4104" y="8877"/>
                  </a:cubicBezTo>
                  <a:lnTo>
                    <a:pt x="4134" y="8907"/>
                  </a:lnTo>
                  <a:lnTo>
                    <a:pt x="4223" y="8996"/>
                  </a:lnTo>
                  <a:lnTo>
                    <a:pt x="4246" y="9020"/>
                  </a:lnTo>
                  <a:lnTo>
                    <a:pt x="4353" y="9133"/>
                  </a:lnTo>
                  <a:lnTo>
                    <a:pt x="4377" y="9150"/>
                  </a:lnTo>
                  <a:cubicBezTo>
                    <a:pt x="4407" y="9180"/>
                    <a:pt x="4436" y="9210"/>
                    <a:pt x="4460" y="9240"/>
                  </a:cubicBezTo>
                  <a:cubicBezTo>
                    <a:pt x="4466" y="9257"/>
                    <a:pt x="4484" y="9263"/>
                    <a:pt x="4490" y="9281"/>
                  </a:cubicBezTo>
                  <a:cubicBezTo>
                    <a:pt x="4519" y="9311"/>
                    <a:pt x="4543" y="9340"/>
                    <a:pt x="4573" y="9376"/>
                  </a:cubicBezTo>
                  <a:lnTo>
                    <a:pt x="4591" y="9400"/>
                  </a:lnTo>
                  <a:cubicBezTo>
                    <a:pt x="4632" y="9435"/>
                    <a:pt x="4662" y="9477"/>
                    <a:pt x="4698" y="9519"/>
                  </a:cubicBezTo>
                  <a:lnTo>
                    <a:pt x="4721" y="9536"/>
                  </a:lnTo>
                  <a:cubicBezTo>
                    <a:pt x="4751" y="9566"/>
                    <a:pt x="4769" y="9608"/>
                    <a:pt x="4799" y="9637"/>
                  </a:cubicBezTo>
                  <a:cubicBezTo>
                    <a:pt x="4810" y="9649"/>
                    <a:pt x="4822" y="9655"/>
                    <a:pt x="4828" y="9673"/>
                  </a:cubicBezTo>
                  <a:cubicBezTo>
                    <a:pt x="4858" y="9703"/>
                    <a:pt x="4882" y="9738"/>
                    <a:pt x="4911" y="9768"/>
                  </a:cubicBezTo>
                  <a:cubicBezTo>
                    <a:pt x="4917" y="9774"/>
                    <a:pt x="4929" y="9786"/>
                    <a:pt x="4935" y="9798"/>
                  </a:cubicBezTo>
                  <a:cubicBezTo>
                    <a:pt x="4965" y="9845"/>
                    <a:pt x="5000" y="9881"/>
                    <a:pt x="5030" y="9922"/>
                  </a:cubicBezTo>
                  <a:lnTo>
                    <a:pt x="5054" y="9946"/>
                  </a:lnTo>
                  <a:cubicBezTo>
                    <a:pt x="5078" y="9982"/>
                    <a:pt x="5107" y="10011"/>
                    <a:pt x="5125" y="10053"/>
                  </a:cubicBezTo>
                  <a:cubicBezTo>
                    <a:pt x="5137" y="10065"/>
                    <a:pt x="5143" y="10071"/>
                    <a:pt x="5155" y="10089"/>
                  </a:cubicBezTo>
                  <a:cubicBezTo>
                    <a:pt x="5179" y="10124"/>
                    <a:pt x="5208" y="10154"/>
                    <a:pt x="5232" y="10190"/>
                  </a:cubicBezTo>
                  <a:cubicBezTo>
                    <a:pt x="5238" y="10201"/>
                    <a:pt x="5244" y="10213"/>
                    <a:pt x="5256" y="10219"/>
                  </a:cubicBezTo>
                  <a:lnTo>
                    <a:pt x="5345" y="10356"/>
                  </a:lnTo>
                  <a:cubicBezTo>
                    <a:pt x="5351" y="10362"/>
                    <a:pt x="5357" y="10368"/>
                    <a:pt x="5357" y="10386"/>
                  </a:cubicBezTo>
                  <a:lnTo>
                    <a:pt x="5422" y="10498"/>
                  </a:lnTo>
                  <a:cubicBezTo>
                    <a:pt x="5434" y="10510"/>
                    <a:pt x="5440" y="10528"/>
                    <a:pt x="5446" y="10534"/>
                  </a:cubicBezTo>
                  <a:lnTo>
                    <a:pt x="5511" y="10647"/>
                  </a:lnTo>
                  <a:cubicBezTo>
                    <a:pt x="5523" y="10653"/>
                    <a:pt x="5529" y="10665"/>
                    <a:pt x="5529" y="10676"/>
                  </a:cubicBezTo>
                  <a:cubicBezTo>
                    <a:pt x="5559" y="10718"/>
                    <a:pt x="5582" y="10766"/>
                    <a:pt x="5612" y="10813"/>
                  </a:cubicBezTo>
                  <a:cubicBezTo>
                    <a:pt x="5618" y="10825"/>
                    <a:pt x="5618" y="10831"/>
                    <a:pt x="5624" y="10843"/>
                  </a:cubicBezTo>
                  <a:lnTo>
                    <a:pt x="5689" y="10956"/>
                  </a:lnTo>
                  <a:lnTo>
                    <a:pt x="5713" y="11003"/>
                  </a:lnTo>
                  <a:cubicBezTo>
                    <a:pt x="5737" y="11039"/>
                    <a:pt x="5749" y="11074"/>
                    <a:pt x="5772" y="11110"/>
                  </a:cubicBezTo>
                  <a:cubicBezTo>
                    <a:pt x="5778" y="11122"/>
                    <a:pt x="5790" y="11134"/>
                    <a:pt x="5790" y="11140"/>
                  </a:cubicBezTo>
                  <a:cubicBezTo>
                    <a:pt x="5808" y="11187"/>
                    <a:pt x="5838" y="11241"/>
                    <a:pt x="5861" y="11282"/>
                  </a:cubicBezTo>
                  <a:cubicBezTo>
                    <a:pt x="5867" y="11288"/>
                    <a:pt x="5867" y="11306"/>
                    <a:pt x="5879" y="11312"/>
                  </a:cubicBezTo>
                  <a:cubicBezTo>
                    <a:pt x="5897" y="11347"/>
                    <a:pt x="5915" y="11389"/>
                    <a:pt x="5939" y="11431"/>
                  </a:cubicBezTo>
                  <a:lnTo>
                    <a:pt x="5956" y="11478"/>
                  </a:lnTo>
                  <a:cubicBezTo>
                    <a:pt x="5974" y="11514"/>
                    <a:pt x="5998" y="11549"/>
                    <a:pt x="6010" y="11585"/>
                  </a:cubicBezTo>
                  <a:cubicBezTo>
                    <a:pt x="6016" y="11603"/>
                    <a:pt x="6016" y="11609"/>
                    <a:pt x="6028" y="11627"/>
                  </a:cubicBezTo>
                  <a:cubicBezTo>
                    <a:pt x="6046" y="11668"/>
                    <a:pt x="6069" y="11722"/>
                    <a:pt x="6093" y="11763"/>
                  </a:cubicBezTo>
                  <a:cubicBezTo>
                    <a:pt x="6099" y="11775"/>
                    <a:pt x="6099" y="11787"/>
                    <a:pt x="6105" y="11793"/>
                  </a:cubicBezTo>
                  <a:cubicBezTo>
                    <a:pt x="6123" y="11834"/>
                    <a:pt x="6146" y="11876"/>
                    <a:pt x="6158" y="11912"/>
                  </a:cubicBezTo>
                  <a:lnTo>
                    <a:pt x="6182" y="11959"/>
                  </a:lnTo>
                  <a:lnTo>
                    <a:pt x="6224" y="12072"/>
                  </a:lnTo>
                  <a:cubicBezTo>
                    <a:pt x="6236" y="12084"/>
                    <a:pt x="6236" y="12090"/>
                    <a:pt x="6241" y="12108"/>
                  </a:cubicBezTo>
                  <a:cubicBezTo>
                    <a:pt x="6265" y="12161"/>
                    <a:pt x="6277" y="12203"/>
                    <a:pt x="6301" y="12256"/>
                  </a:cubicBezTo>
                  <a:cubicBezTo>
                    <a:pt x="6307" y="12262"/>
                    <a:pt x="6307" y="12280"/>
                    <a:pt x="6307" y="12286"/>
                  </a:cubicBezTo>
                  <a:cubicBezTo>
                    <a:pt x="6325" y="12321"/>
                    <a:pt x="6337" y="12369"/>
                    <a:pt x="6354" y="12404"/>
                  </a:cubicBezTo>
                  <a:cubicBezTo>
                    <a:pt x="6360" y="12416"/>
                    <a:pt x="6360" y="12434"/>
                    <a:pt x="6366" y="12446"/>
                  </a:cubicBezTo>
                  <a:cubicBezTo>
                    <a:pt x="6384" y="12488"/>
                    <a:pt x="6390" y="12523"/>
                    <a:pt x="6402" y="12559"/>
                  </a:cubicBezTo>
                  <a:cubicBezTo>
                    <a:pt x="6414" y="12577"/>
                    <a:pt x="6414" y="12583"/>
                    <a:pt x="6420" y="12594"/>
                  </a:cubicBezTo>
                  <a:cubicBezTo>
                    <a:pt x="6432" y="12648"/>
                    <a:pt x="6449" y="12695"/>
                    <a:pt x="6461" y="12743"/>
                  </a:cubicBezTo>
                  <a:cubicBezTo>
                    <a:pt x="6461" y="12755"/>
                    <a:pt x="6473" y="12767"/>
                    <a:pt x="6473" y="12773"/>
                  </a:cubicBezTo>
                  <a:cubicBezTo>
                    <a:pt x="6485" y="12814"/>
                    <a:pt x="6491" y="12850"/>
                    <a:pt x="6509" y="12891"/>
                  </a:cubicBezTo>
                  <a:cubicBezTo>
                    <a:pt x="6515" y="12909"/>
                    <a:pt x="6515" y="12921"/>
                    <a:pt x="6521" y="12939"/>
                  </a:cubicBezTo>
                  <a:cubicBezTo>
                    <a:pt x="6532" y="12974"/>
                    <a:pt x="6544" y="13010"/>
                    <a:pt x="6550" y="13052"/>
                  </a:cubicBezTo>
                  <a:cubicBezTo>
                    <a:pt x="6550" y="13064"/>
                    <a:pt x="6562" y="13081"/>
                    <a:pt x="6562" y="13093"/>
                  </a:cubicBezTo>
                  <a:cubicBezTo>
                    <a:pt x="6574" y="13141"/>
                    <a:pt x="6580" y="13188"/>
                    <a:pt x="6598" y="13236"/>
                  </a:cubicBezTo>
                  <a:cubicBezTo>
                    <a:pt x="6598" y="13242"/>
                    <a:pt x="6604" y="13259"/>
                    <a:pt x="6604" y="13265"/>
                  </a:cubicBezTo>
                  <a:lnTo>
                    <a:pt x="6627" y="13378"/>
                  </a:lnTo>
                  <a:cubicBezTo>
                    <a:pt x="6627" y="13390"/>
                    <a:pt x="6633" y="13408"/>
                    <a:pt x="6633" y="13426"/>
                  </a:cubicBezTo>
                  <a:cubicBezTo>
                    <a:pt x="6639" y="13467"/>
                    <a:pt x="6651" y="13503"/>
                    <a:pt x="6657" y="13533"/>
                  </a:cubicBezTo>
                  <a:cubicBezTo>
                    <a:pt x="6657" y="13545"/>
                    <a:pt x="6663" y="13562"/>
                    <a:pt x="6663" y="13574"/>
                  </a:cubicBezTo>
                  <a:cubicBezTo>
                    <a:pt x="6669" y="13622"/>
                    <a:pt x="6681" y="13675"/>
                    <a:pt x="6687" y="13717"/>
                  </a:cubicBezTo>
                  <a:cubicBezTo>
                    <a:pt x="6687" y="13723"/>
                    <a:pt x="6687" y="13740"/>
                    <a:pt x="6693" y="13746"/>
                  </a:cubicBezTo>
                  <a:cubicBezTo>
                    <a:pt x="6699" y="13782"/>
                    <a:pt x="6711" y="13824"/>
                    <a:pt x="6711" y="13859"/>
                  </a:cubicBezTo>
                  <a:cubicBezTo>
                    <a:pt x="6711" y="13871"/>
                    <a:pt x="6717" y="13889"/>
                    <a:pt x="6717" y="13913"/>
                  </a:cubicBezTo>
                  <a:cubicBezTo>
                    <a:pt x="6722" y="13948"/>
                    <a:pt x="6722" y="13978"/>
                    <a:pt x="6728" y="14014"/>
                  </a:cubicBezTo>
                  <a:cubicBezTo>
                    <a:pt x="6728" y="14031"/>
                    <a:pt x="6728" y="14043"/>
                    <a:pt x="6740" y="14061"/>
                  </a:cubicBezTo>
                  <a:cubicBezTo>
                    <a:pt x="6746" y="14103"/>
                    <a:pt x="6746" y="14150"/>
                    <a:pt x="6752" y="14198"/>
                  </a:cubicBezTo>
                  <a:cubicBezTo>
                    <a:pt x="6752" y="14227"/>
                    <a:pt x="6758" y="14269"/>
                    <a:pt x="6758" y="14299"/>
                  </a:cubicBezTo>
                  <a:lnTo>
                    <a:pt x="6758" y="14316"/>
                  </a:lnTo>
                  <a:cubicBezTo>
                    <a:pt x="6758" y="14358"/>
                    <a:pt x="6770" y="14394"/>
                    <a:pt x="6770" y="14423"/>
                  </a:cubicBezTo>
                  <a:lnTo>
                    <a:pt x="6770" y="14429"/>
                  </a:lnTo>
                  <a:cubicBezTo>
                    <a:pt x="6776" y="14512"/>
                    <a:pt x="6776" y="14584"/>
                    <a:pt x="6776" y="14667"/>
                  </a:cubicBezTo>
                  <a:lnTo>
                    <a:pt x="6776" y="14774"/>
                  </a:lnTo>
                  <a:lnTo>
                    <a:pt x="6776" y="14803"/>
                  </a:lnTo>
                  <a:lnTo>
                    <a:pt x="6776" y="14875"/>
                  </a:lnTo>
                  <a:lnTo>
                    <a:pt x="6776" y="14910"/>
                  </a:lnTo>
                  <a:cubicBezTo>
                    <a:pt x="6776" y="14934"/>
                    <a:pt x="6776" y="14958"/>
                    <a:pt x="6770" y="14987"/>
                  </a:cubicBezTo>
                  <a:lnTo>
                    <a:pt x="6770" y="15017"/>
                  </a:lnTo>
                  <a:cubicBezTo>
                    <a:pt x="6770" y="15047"/>
                    <a:pt x="6758" y="15077"/>
                    <a:pt x="6758" y="15100"/>
                  </a:cubicBezTo>
                  <a:lnTo>
                    <a:pt x="6758" y="15112"/>
                  </a:lnTo>
                  <a:cubicBezTo>
                    <a:pt x="6758" y="15148"/>
                    <a:pt x="6752" y="15177"/>
                    <a:pt x="6752" y="15219"/>
                  </a:cubicBezTo>
                  <a:lnTo>
                    <a:pt x="6752" y="15225"/>
                  </a:lnTo>
                  <a:cubicBezTo>
                    <a:pt x="6752" y="15255"/>
                    <a:pt x="6746" y="15284"/>
                    <a:pt x="6746" y="15314"/>
                  </a:cubicBezTo>
                  <a:lnTo>
                    <a:pt x="6746" y="15338"/>
                  </a:lnTo>
                  <a:cubicBezTo>
                    <a:pt x="6746" y="15356"/>
                    <a:pt x="6740" y="15385"/>
                    <a:pt x="6740" y="15409"/>
                  </a:cubicBezTo>
                  <a:cubicBezTo>
                    <a:pt x="6740" y="15415"/>
                    <a:pt x="6740" y="15427"/>
                    <a:pt x="6728" y="15433"/>
                  </a:cubicBezTo>
                  <a:cubicBezTo>
                    <a:pt x="6722" y="15457"/>
                    <a:pt x="6722" y="15486"/>
                    <a:pt x="6717" y="15504"/>
                  </a:cubicBezTo>
                  <a:lnTo>
                    <a:pt x="6717" y="15522"/>
                  </a:lnTo>
                  <a:lnTo>
                    <a:pt x="6693" y="15611"/>
                  </a:lnTo>
                  <a:lnTo>
                    <a:pt x="6693" y="15617"/>
                  </a:lnTo>
                  <a:cubicBezTo>
                    <a:pt x="6687" y="15647"/>
                    <a:pt x="6681" y="15670"/>
                    <a:pt x="6669" y="15700"/>
                  </a:cubicBezTo>
                  <a:cubicBezTo>
                    <a:pt x="6669" y="15706"/>
                    <a:pt x="6663" y="15712"/>
                    <a:pt x="6663" y="15724"/>
                  </a:cubicBezTo>
                  <a:cubicBezTo>
                    <a:pt x="6657" y="15742"/>
                    <a:pt x="6657" y="15765"/>
                    <a:pt x="6651" y="15789"/>
                  </a:cubicBezTo>
                  <a:cubicBezTo>
                    <a:pt x="6651" y="15795"/>
                    <a:pt x="6639" y="15801"/>
                    <a:pt x="6639" y="15813"/>
                  </a:cubicBezTo>
                  <a:lnTo>
                    <a:pt x="6622" y="15878"/>
                  </a:lnTo>
                  <a:cubicBezTo>
                    <a:pt x="6622" y="15884"/>
                    <a:pt x="6622" y="15890"/>
                    <a:pt x="6610" y="15890"/>
                  </a:cubicBezTo>
                  <a:cubicBezTo>
                    <a:pt x="6604" y="15920"/>
                    <a:pt x="6598" y="15943"/>
                    <a:pt x="6580" y="15973"/>
                  </a:cubicBezTo>
                  <a:cubicBezTo>
                    <a:pt x="6580" y="15979"/>
                    <a:pt x="6580" y="15979"/>
                    <a:pt x="6574" y="15991"/>
                  </a:cubicBezTo>
                  <a:lnTo>
                    <a:pt x="6550" y="16056"/>
                  </a:lnTo>
                  <a:cubicBezTo>
                    <a:pt x="6550" y="16062"/>
                    <a:pt x="6544" y="16068"/>
                    <a:pt x="6544" y="16080"/>
                  </a:cubicBezTo>
                  <a:cubicBezTo>
                    <a:pt x="6538" y="16092"/>
                    <a:pt x="6532" y="16116"/>
                    <a:pt x="6521" y="16128"/>
                  </a:cubicBezTo>
                  <a:cubicBezTo>
                    <a:pt x="6521" y="16139"/>
                    <a:pt x="6515" y="16145"/>
                    <a:pt x="6515" y="16151"/>
                  </a:cubicBezTo>
                  <a:cubicBezTo>
                    <a:pt x="6509" y="16175"/>
                    <a:pt x="6503" y="16187"/>
                    <a:pt x="6485" y="16211"/>
                  </a:cubicBezTo>
                  <a:cubicBezTo>
                    <a:pt x="6485" y="16217"/>
                    <a:pt x="6479" y="16217"/>
                    <a:pt x="6479" y="16228"/>
                  </a:cubicBezTo>
                  <a:cubicBezTo>
                    <a:pt x="6461" y="16246"/>
                    <a:pt x="6455" y="16276"/>
                    <a:pt x="6443" y="16300"/>
                  </a:cubicBezTo>
                  <a:cubicBezTo>
                    <a:pt x="6443" y="16306"/>
                    <a:pt x="6432" y="16306"/>
                    <a:pt x="6432" y="16318"/>
                  </a:cubicBezTo>
                  <a:cubicBezTo>
                    <a:pt x="6426" y="16329"/>
                    <a:pt x="6414" y="16353"/>
                    <a:pt x="6402" y="16365"/>
                  </a:cubicBezTo>
                  <a:cubicBezTo>
                    <a:pt x="6396" y="16377"/>
                    <a:pt x="6396" y="16383"/>
                    <a:pt x="6390" y="16389"/>
                  </a:cubicBezTo>
                  <a:cubicBezTo>
                    <a:pt x="6384" y="16407"/>
                    <a:pt x="6372" y="16418"/>
                    <a:pt x="6360" y="16436"/>
                  </a:cubicBezTo>
                  <a:cubicBezTo>
                    <a:pt x="6354" y="16442"/>
                    <a:pt x="6354" y="16448"/>
                    <a:pt x="6342" y="16454"/>
                  </a:cubicBezTo>
                  <a:cubicBezTo>
                    <a:pt x="6337" y="16472"/>
                    <a:pt x="6325" y="16496"/>
                    <a:pt x="6313" y="16508"/>
                  </a:cubicBezTo>
                  <a:cubicBezTo>
                    <a:pt x="6313" y="16513"/>
                    <a:pt x="6307" y="16513"/>
                    <a:pt x="6307" y="16525"/>
                  </a:cubicBezTo>
                  <a:cubicBezTo>
                    <a:pt x="6295" y="16543"/>
                    <a:pt x="6277" y="16567"/>
                    <a:pt x="6265" y="16585"/>
                  </a:cubicBezTo>
                  <a:cubicBezTo>
                    <a:pt x="6265" y="16591"/>
                    <a:pt x="6253" y="16591"/>
                    <a:pt x="6253" y="16597"/>
                  </a:cubicBezTo>
                  <a:cubicBezTo>
                    <a:pt x="6247" y="16614"/>
                    <a:pt x="6236" y="16626"/>
                    <a:pt x="6224" y="16644"/>
                  </a:cubicBezTo>
                  <a:cubicBezTo>
                    <a:pt x="6218" y="16650"/>
                    <a:pt x="6218" y="16656"/>
                    <a:pt x="6212" y="16662"/>
                  </a:cubicBezTo>
                  <a:cubicBezTo>
                    <a:pt x="6206" y="16680"/>
                    <a:pt x="6188" y="16692"/>
                    <a:pt x="6182" y="16709"/>
                  </a:cubicBezTo>
                  <a:cubicBezTo>
                    <a:pt x="6176" y="16715"/>
                    <a:pt x="6176" y="16721"/>
                    <a:pt x="6164" y="16721"/>
                  </a:cubicBezTo>
                  <a:cubicBezTo>
                    <a:pt x="6152" y="16739"/>
                    <a:pt x="6135" y="16751"/>
                    <a:pt x="6129" y="16775"/>
                  </a:cubicBezTo>
                  <a:lnTo>
                    <a:pt x="6123" y="16781"/>
                  </a:lnTo>
                  <a:cubicBezTo>
                    <a:pt x="6105" y="16799"/>
                    <a:pt x="6093" y="16822"/>
                    <a:pt x="6069" y="16834"/>
                  </a:cubicBezTo>
                  <a:lnTo>
                    <a:pt x="6057" y="16852"/>
                  </a:lnTo>
                  <a:lnTo>
                    <a:pt x="6016" y="16888"/>
                  </a:lnTo>
                  <a:lnTo>
                    <a:pt x="6004" y="16899"/>
                  </a:lnTo>
                  <a:lnTo>
                    <a:pt x="5968" y="16941"/>
                  </a:lnTo>
                  <a:lnTo>
                    <a:pt x="5951" y="16953"/>
                  </a:lnTo>
                  <a:cubicBezTo>
                    <a:pt x="5939" y="16965"/>
                    <a:pt x="5921" y="16983"/>
                    <a:pt x="5897" y="17000"/>
                  </a:cubicBezTo>
                  <a:lnTo>
                    <a:pt x="5891" y="17000"/>
                  </a:lnTo>
                  <a:cubicBezTo>
                    <a:pt x="5879" y="17012"/>
                    <a:pt x="5856" y="17030"/>
                    <a:pt x="5838" y="17042"/>
                  </a:cubicBezTo>
                  <a:lnTo>
                    <a:pt x="5826" y="17054"/>
                  </a:lnTo>
                  <a:cubicBezTo>
                    <a:pt x="5808" y="17066"/>
                    <a:pt x="5796" y="17078"/>
                    <a:pt x="5790" y="17084"/>
                  </a:cubicBezTo>
                  <a:cubicBezTo>
                    <a:pt x="5778" y="17095"/>
                    <a:pt x="5772" y="17095"/>
                    <a:pt x="5766" y="17101"/>
                  </a:cubicBezTo>
                  <a:cubicBezTo>
                    <a:pt x="5749" y="17107"/>
                    <a:pt x="5737" y="17125"/>
                    <a:pt x="5719" y="17131"/>
                  </a:cubicBezTo>
                  <a:cubicBezTo>
                    <a:pt x="5713" y="17137"/>
                    <a:pt x="5707" y="17137"/>
                    <a:pt x="5707" y="17143"/>
                  </a:cubicBezTo>
                  <a:cubicBezTo>
                    <a:pt x="5683" y="17161"/>
                    <a:pt x="5671" y="17167"/>
                    <a:pt x="5648" y="17184"/>
                  </a:cubicBezTo>
                  <a:lnTo>
                    <a:pt x="18159" y="9792"/>
                  </a:lnTo>
                  <a:cubicBezTo>
                    <a:pt x="18183" y="9774"/>
                    <a:pt x="18200" y="9768"/>
                    <a:pt x="18218" y="9750"/>
                  </a:cubicBezTo>
                  <a:cubicBezTo>
                    <a:pt x="18230" y="9744"/>
                    <a:pt x="18236" y="9744"/>
                    <a:pt x="18236" y="9738"/>
                  </a:cubicBezTo>
                  <a:cubicBezTo>
                    <a:pt x="18248" y="9732"/>
                    <a:pt x="18266" y="9726"/>
                    <a:pt x="18272" y="9709"/>
                  </a:cubicBezTo>
                  <a:cubicBezTo>
                    <a:pt x="18278" y="9703"/>
                    <a:pt x="18290" y="9703"/>
                    <a:pt x="18295" y="9691"/>
                  </a:cubicBezTo>
                  <a:cubicBezTo>
                    <a:pt x="18307" y="9685"/>
                    <a:pt x="18325" y="9673"/>
                    <a:pt x="18331" y="9661"/>
                  </a:cubicBezTo>
                  <a:lnTo>
                    <a:pt x="18349" y="9649"/>
                  </a:lnTo>
                  <a:cubicBezTo>
                    <a:pt x="18361" y="9637"/>
                    <a:pt x="18385" y="9620"/>
                    <a:pt x="18396" y="9608"/>
                  </a:cubicBezTo>
                  <a:lnTo>
                    <a:pt x="18408" y="9596"/>
                  </a:lnTo>
                  <a:cubicBezTo>
                    <a:pt x="18420" y="9584"/>
                    <a:pt x="18438" y="9566"/>
                    <a:pt x="18456" y="9554"/>
                  </a:cubicBezTo>
                  <a:lnTo>
                    <a:pt x="18474" y="9536"/>
                  </a:lnTo>
                  <a:lnTo>
                    <a:pt x="18509" y="9501"/>
                  </a:lnTo>
                  <a:lnTo>
                    <a:pt x="18527" y="9489"/>
                  </a:lnTo>
                  <a:lnTo>
                    <a:pt x="18563" y="9447"/>
                  </a:lnTo>
                  <a:lnTo>
                    <a:pt x="18575" y="9435"/>
                  </a:lnTo>
                  <a:cubicBezTo>
                    <a:pt x="18586" y="9388"/>
                    <a:pt x="18610" y="9376"/>
                    <a:pt x="18622" y="9352"/>
                  </a:cubicBezTo>
                  <a:lnTo>
                    <a:pt x="18628" y="9346"/>
                  </a:lnTo>
                  <a:cubicBezTo>
                    <a:pt x="18646" y="9329"/>
                    <a:pt x="18658" y="9317"/>
                    <a:pt x="18670" y="9299"/>
                  </a:cubicBezTo>
                  <a:cubicBezTo>
                    <a:pt x="18676" y="9293"/>
                    <a:pt x="18676" y="9287"/>
                    <a:pt x="18681" y="9287"/>
                  </a:cubicBezTo>
                  <a:cubicBezTo>
                    <a:pt x="18687" y="9269"/>
                    <a:pt x="18705" y="9257"/>
                    <a:pt x="18711" y="9251"/>
                  </a:cubicBezTo>
                  <a:cubicBezTo>
                    <a:pt x="18717" y="9240"/>
                    <a:pt x="18717" y="9234"/>
                    <a:pt x="18729" y="9228"/>
                  </a:cubicBezTo>
                  <a:cubicBezTo>
                    <a:pt x="18735" y="9210"/>
                    <a:pt x="18747" y="9198"/>
                    <a:pt x="18759" y="9180"/>
                  </a:cubicBezTo>
                  <a:cubicBezTo>
                    <a:pt x="18759" y="9174"/>
                    <a:pt x="18765" y="9174"/>
                    <a:pt x="18765" y="9168"/>
                  </a:cubicBezTo>
                  <a:cubicBezTo>
                    <a:pt x="18776" y="9145"/>
                    <a:pt x="18794" y="9121"/>
                    <a:pt x="18806" y="9109"/>
                  </a:cubicBezTo>
                  <a:cubicBezTo>
                    <a:pt x="18806" y="9103"/>
                    <a:pt x="18812" y="9103"/>
                    <a:pt x="18812" y="9091"/>
                  </a:cubicBezTo>
                  <a:cubicBezTo>
                    <a:pt x="18824" y="9079"/>
                    <a:pt x="18836" y="9055"/>
                    <a:pt x="18842" y="9044"/>
                  </a:cubicBezTo>
                  <a:cubicBezTo>
                    <a:pt x="18854" y="9032"/>
                    <a:pt x="18854" y="9026"/>
                    <a:pt x="18860" y="9020"/>
                  </a:cubicBezTo>
                  <a:cubicBezTo>
                    <a:pt x="18866" y="9002"/>
                    <a:pt x="18871" y="8990"/>
                    <a:pt x="18889" y="8972"/>
                  </a:cubicBezTo>
                  <a:cubicBezTo>
                    <a:pt x="18895" y="8966"/>
                    <a:pt x="18895" y="8960"/>
                    <a:pt x="18901" y="8954"/>
                  </a:cubicBezTo>
                  <a:cubicBezTo>
                    <a:pt x="18913" y="8937"/>
                    <a:pt x="18925" y="8913"/>
                    <a:pt x="18931" y="8901"/>
                  </a:cubicBezTo>
                  <a:cubicBezTo>
                    <a:pt x="18931" y="8895"/>
                    <a:pt x="18943" y="8895"/>
                    <a:pt x="18943" y="8883"/>
                  </a:cubicBezTo>
                  <a:cubicBezTo>
                    <a:pt x="18955" y="8865"/>
                    <a:pt x="18961" y="8842"/>
                    <a:pt x="18978" y="8812"/>
                  </a:cubicBezTo>
                  <a:cubicBezTo>
                    <a:pt x="18978" y="8806"/>
                    <a:pt x="18984" y="8806"/>
                    <a:pt x="18984" y="8794"/>
                  </a:cubicBezTo>
                  <a:cubicBezTo>
                    <a:pt x="18990" y="8776"/>
                    <a:pt x="19002" y="8759"/>
                    <a:pt x="19008" y="8735"/>
                  </a:cubicBezTo>
                  <a:cubicBezTo>
                    <a:pt x="19008" y="8729"/>
                    <a:pt x="19014" y="8723"/>
                    <a:pt x="19014" y="8717"/>
                  </a:cubicBezTo>
                  <a:cubicBezTo>
                    <a:pt x="19020" y="8699"/>
                    <a:pt x="19032" y="8675"/>
                    <a:pt x="19038" y="8664"/>
                  </a:cubicBezTo>
                  <a:cubicBezTo>
                    <a:pt x="19038" y="8658"/>
                    <a:pt x="19044" y="8646"/>
                    <a:pt x="19044" y="8640"/>
                  </a:cubicBezTo>
                  <a:cubicBezTo>
                    <a:pt x="19050" y="8616"/>
                    <a:pt x="19061" y="8598"/>
                    <a:pt x="19067" y="8580"/>
                  </a:cubicBezTo>
                  <a:cubicBezTo>
                    <a:pt x="19067" y="8574"/>
                    <a:pt x="19073" y="8569"/>
                    <a:pt x="19073" y="8569"/>
                  </a:cubicBezTo>
                  <a:cubicBezTo>
                    <a:pt x="19079" y="8539"/>
                    <a:pt x="19091" y="8515"/>
                    <a:pt x="19103" y="8485"/>
                  </a:cubicBezTo>
                  <a:cubicBezTo>
                    <a:pt x="19103" y="8479"/>
                    <a:pt x="19109" y="8468"/>
                    <a:pt x="19109" y="8462"/>
                  </a:cubicBezTo>
                  <a:cubicBezTo>
                    <a:pt x="19121" y="8438"/>
                    <a:pt x="19127" y="8426"/>
                    <a:pt x="19127" y="8402"/>
                  </a:cubicBezTo>
                  <a:cubicBezTo>
                    <a:pt x="19127" y="8396"/>
                    <a:pt x="19133" y="8379"/>
                    <a:pt x="19133" y="8373"/>
                  </a:cubicBezTo>
                  <a:cubicBezTo>
                    <a:pt x="19139" y="8349"/>
                    <a:pt x="19139" y="8337"/>
                    <a:pt x="19151" y="8313"/>
                  </a:cubicBezTo>
                  <a:cubicBezTo>
                    <a:pt x="19151" y="8307"/>
                    <a:pt x="19156" y="8289"/>
                    <a:pt x="19156" y="8284"/>
                  </a:cubicBezTo>
                  <a:cubicBezTo>
                    <a:pt x="19162" y="8260"/>
                    <a:pt x="19162" y="8242"/>
                    <a:pt x="19168" y="8218"/>
                  </a:cubicBezTo>
                  <a:cubicBezTo>
                    <a:pt x="19168" y="8206"/>
                    <a:pt x="19168" y="8200"/>
                    <a:pt x="19180" y="8200"/>
                  </a:cubicBezTo>
                  <a:cubicBezTo>
                    <a:pt x="19186" y="8171"/>
                    <a:pt x="19192" y="8141"/>
                    <a:pt x="19192" y="8111"/>
                  </a:cubicBezTo>
                  <a:cubicBezTo>
                    <a:pt x="19192" y="8105"/>
                    <a:pt x="19192" y="8093"/>
                    <a:pt x="19198" y="8082"/>
                  </a:cubicBezTo>
                  <a:cubicBezTo>
                    <a:pt x="19210" y="8058"/>
                    <a:pt x="19210" y="8040"/>
                    <a:pt x="19216" y="8022"/>
                  </a:cubicBezTo>
                  <a:cubicBezTo>
                    <a:pt x="19216" y="8010"/>
                    <a:pt x="19222" y="7998"/>
                    <a:pt x="19222" y="7987"/>
                  </a:cubicBezTo>
                  <a:cubicBezTo>
                    <a:pt x="19222" y="7981"/>
                    <a:pt x="19222" y="7975"/>
                    <a:pt x="19228" y="7963"/>
                  </a:cubicBezTo>
                  <a:cubicBezTo>
                    <a:pt x="19228" y="7957"/>
                    <a:pt x="19228" y="7939"/>
                    <a:pt x="19240" y="7927"/>
                  </a:cubicBezTo>
                  <a:cubicBezTo>
                    <a:pt x="19240" y="7909"/>
                    <a:pt x="19240" y="7903"/>
                    <a:pt x="19246" y="7892"/>
                  </a:cubicBezTo>
                  <a:cubicBezTo>
                    <a:pt x="19246" y="7868"/>
                    <a:pt x="19251" y="7844"/>
                    <a:pt x="19251" y="7820"/>
                  </a:cubicBezTo>
                  <a:lnTo>
                    <a:pt x="19251" y="7791"/>
                  </a:lnTo>
                  <a:cubicBezTo>
                    <a:pt x="19251" y="7761"/>
                    <a:pt x="19257" y="7725"/>
                    <a:pt x="19257" y="7696"/>
                  </a:cubicBezTo>
                  <a:lnTo>
                    <a:pt x="19257" y="7666"/>
                  </a:lnTo>
                  <a:cubicBezTo>
                    <a:pt x="19257" y="7642"/>
                    <a:pt x="19269" y="7613"/>
                    <a:pt x="19269" y="7595"/>
                  </a:cubicBezTo>
                  <a:lnTo>
                    <a:pt x="19269" y="7553"/>
                  </a:lnTo>
                  <a:lnTo>
                    <a:pt x="19269" y="7488"/>
                  </a:lnTo>
                  <a:lnTo>
                    <a:pt x="19269" y="7452"/>
                  </a:lnTo>
                  <a:lnTo>
                    <a:pt x="19269" y="7375"/>
                  </a:lnTo>
                  <a:lnTo>
                    <a:pt x="19269" y="7345"/>
                  </a:lnTo>
                  <a:lnTo>
                    <a:pt x="19269" y="7244"/>
                  </a:lnTo>
                  <a:lnTo>
                    <a:pt x="19269" y="7126"/>
                  </a:lnTo>
                  <a:lnTo>
                    <a:pt x="19269" y="7078"/>
                  </a:lnTo>
                  <a:lnTo>
                    <a:pt x="19269" y="7007"/>
                  </a:lnTo>
                  <a:lnTo>
                    <a:pt x="19269" y="6953"/>
                  </a:lnTo>
                  <a:cubicBezTo>
                    <a:pt x="19269" y="6930"/>
                    <a:pt x="19269" y="6912"/>
                    <a:pt x="19257" y="6888"/>
                  </a:cubicBezTo>
                  <a:cubicBezTo>
                    <a:pt x="19257" y="6864"/>
                    <a:pt x="19257" y="6841"/>
                    <a:pt x="19251" y="6829"/>
                  </a:cubicBezTo>
                  <a:cubicBezTo>
                    <a:pt x="19251" y="6811"/>
                    <a:pt x="19251" y="6793"/>
                    <a:pt x="19246" y="6775"/>
                  </a:cubicBezTo>
                  <a:cubicBezTo>
                    <a:pt x="19240" y="6734"/>
                    <a:pt x="19240" y="6680"/>
                    <a:pt x="19228" y="6627"/>
                  </a:cubicBezTo>
                  <a:cubicBezTo>
                    <a:pt x="19228" y="6615"/>
                    <a:pt x="19228" y="6603"/>
                    <a:pt x="19222" y="6591"/>
                  </a:cubicBezTo>
                  <a:cubicBezTo>
                    <a:pt x="19216" y="6556"/>
                    <a:pt x="19216" y="6514"/>
                    <a:pt x="19210" y="6478"/>
                  </a:cubicBezTo>
                  <a:cubicBezTo>
                    <a:pt x="19210" y="6466"/>
                    <a:pt x="19198" y="6449"/>
                    <a:pt x="19198" y="6437"/>
                  </a:cubicBezTo>
                  <a:cubicBezTo>
                    <a:pt x="19192" y="6395"/>
                    <a:pt x="19186" y="6354"/>
                    <a:pt x="19186" y="6318"/>
                  </a:cubicBezTo>
                  <a:cubicBezTo>
                    <a:pt x="19186" y="6306"/>
                    <a:pt x="19186" y="6300"/>
                    <a:pt x="19180" y="6294"/>
                  </a:cubicBezTo>
                  <a:cubicBezTo>
                    <a:pt x="19168" y="6247"/>
                    <a:pt x="19162" y="6199"/>
                    <a:pt x="19156" y="6152"/>
                  </a:cubicBezTo>
                  <a:cubicBezTo>
                    <a:pt x="19156" y="6140"/>
                    <a:pt x="19151" y="6122"/>
                    <a:pt x="19151" y="6116"/>
                  </a:cubicBezTo>
                  <a:lnTo>
                    <a:pt x="19127" y="6003"/>
                  </a:lnTo>
                  <a:cubicBezTo>
                    <a:pt x="19127" y="5991"/>
                    <a:pt x="19121" y="5974"/>
                    <a:pt x="19121" y="5962"/>
                  </a:cubicBezTo>
                  <a:lnTo>
                    <a:pt x="19097" y="5849"/>
                  </a:lnTo>
                  <a:cubicBezTo>
                    <a:pt x="19097" y="5843"/>
                    <a:pt x="19091" y="5825"/>
                    <a:pt x="19091" y="5819"/>
                  </a:cubicBezTo>
                  <a:cubicBezTo>
                    <a:pt x="19073" y="5772"/>
                    <a:pt x="19067" y="5724"/>
                    <a:pt x="19050" y="5677"/>
                  </a:cubicBezTo>
                  <a:cubicBezTo>
                    <a:pt x="19050" y="5665"/>
                    <a:pt x="19044" y="5647"/>
                    <a:pt x="19044" y="5635"/>
                  </a:cubicBezTo>
                  <a:cubicBezTo>
                    <a:pt x="19038" y="5594"/>
                    <a:pt x="19020" y="5558"/>
                    <a:pt x="19014" y="5528"/>
                  </a:cubicBezTo>
                  <a:cubicBezTo>
                    <a:pt x="19014" y="5522"/>
                    <a:pt x="19008" y="5516"/>
                    <a:pt x="19008" y="5505"/>
                  </a:cubicBezTo>
                  <a:cubicBezTo>
                    <a:pt x="19008" y="5499"/>
                    <a:pt x="19002" y="5493"/>
                    <a:pt x="19002" y="5487"/>
                  </a:cubicBezTo>
                  <a:cubicBezTo>
                    <a:pt x="18990" y="5445"/>
                    <a:pt x="18978" y="5410"/>
                    <a:pt x="18961" y="5374"/>
                  </a:cubicBezTo>
                  <a:cubicBezTo>
                    <a:pt x="18961" y="5356"/>
                    <a:pt x="18955" y="5350"/>
                    <a:pt x="18955" y="5338"/>
                  </a:cubicBezTo>
                  <a:cubicBezTo>
                    <a:pt x="18943" y="5291"/>
                    <a:pt x="18925" y="5237"/>
                    <a:pt x="18913" y="5196"/>
                  </a:cubicBezTo>
                  <a:cubicBezTo>
                    <a:pt x="18901" y="5178"/>
                    <a:pt x="18901" y="5166"/>
                    <a:pt x="18895" y="5160"/>
                  </a:cubicBezTo>
                  <a:cubicBezTo>
                    <a:pt x="18883" y="5119"/>
                    <a:pt x="18871" y="5083"/>
                    <a:pt x="18860" y="5053"/>
                  </a:cubicBezTo>
                  <a:cubicBezTo>
                    <a:pt x="18854" y="5041"/>
                    <a:pt x="18842" y="5024"/>
                    <a:pt x="18842" y="5000"/>
                  </a:cubicBezTo>
                  <a:lnTo>
                    <a:pt x="18800" y="4893"/>
                  </a:lnTo>
                  <a:cubicBezTo>
                    <a:pt x="18794" y="4875"/>
                    <a:pt x="18794" y="4869"/>
                    <a:pt x="18782" y="4851"/>
                  </a:cubicBezTo>
                  <a:cubicBezTo>
                    <a:pt x="18771" y="4810"/>
                    <a:pt x="18747" y="4756"/>
                    <a:pt x="18735" y="4715"/>
                  </a:cubicBezTo>
                  <a:cubicBezTo>
                    <a:pt x="18729" y="4697"/>
                    <a:pt x="18729" y="4685"/>
                    <a:pt x="18717" y="4673"/>
                  </a:cubicBezTo>
                  <a:cubicBezTo>
                    <a:pt x="18705" y="4638"/>
                    <a:pt x="18687" y="4602"/>
                    <a:pt x="18676" y="4572"/>
                  </a:cubicBezTo>
                  <a:cubicBezTo>
                    <a:pt x="18670" y="4554"/>
                    <a:pt x="18658" y="4543"/>
                    <a:pt x="18652" y="4519"/>
                  </a:cubicBezTo>
                  <a:lnTo>
                    <a:pt x="18610" y="4406"/>
                  </a:lnTo>
                  <a:cubicBezTo>
                    <a:pt x="18598" y="4394"/>
                    <a:pt x="18598" y="4388"/>
                    <a:pt x="18592" y="4370"/>
                  </a:cubicBezTo>
                  <a:cubicBezTo>
                    <a:pt x="18569" y="4329"/>
                    <a:pt x="18551" y="4275"/>
                    <a:pt x="18527" y="4228"/>
                  </a:cubicBezTo>
                  <a:cubicBezTo>
                    <a:pt x="18521" y="4216"/>
                    <a:pt x="18509" y="4198"/>
                    <a:pt x="18503" y="4192"/>
                  </a:cubicBezTo>
                  <a:cubicBezTo>
                    <a:pt x="18491" y="4157"/>
                    <a:pt x="18474" y="4127"/>
                    <a:pt x="18450" y="4091"/>
                  </a:cubicBezTo>
                  <a:lnTo>
                    <a:pt x="18432" y="4044"/>
                  </a:lnTo>
                  <a:cubicBezTo>
                    <a:pt x="18414" y="4008"/>
                    <a:pt x="18390" y="3973"/>
                    <a:pt x="18379" y="3943"/>
                  </a:cubicBezTo>
                  <a:cubicBezTo>
                    <a:pt x="18373" y="3925"/>
                    <a:pt x="18361" y="3919"/>
                    <a:pt x="18361" y="3901"/>
                  </a:cubicBezTo>
                  <a:cubicBezTo>
                    <a:pt x="18343" y="3860"/>
                    <a:pt x="18319" y="3812"/>
                    <a:pt x="18290" y="3765"/>
                  </a:cubicBezTo>
                  <a:cubicBezTo>
                    <a:pt x="18284" y="3747"/>
                    <a:pt x="18272" y="3741"/>
                    <a:pt x="18266" y="3723"/>
                  </a:cubicBezTo>
                  <a:cubicBezTo>
                    <a:pt x="18254" y="3688"/>
                    <a:pt x="18230" y="3658"/>
                    <a:pt x="18206" y="3622"/>
                  </a:cubicBezTo>
                  <a:cubicBezTo>
                    <a:pt x="18200" y="3604"/>
                    <a:pt x="18195" y="3593"/>
                    <a:pt x="18177" y="3575"/>
                  </a:cubicBezTo>
                  <a:cubicBezTo>
                    <a:pt x="18153" y="3539"/>
                    <a:pt x="18141" y="3509"/>
                    <a:pt x="18117" y="3474"/>
                  </a:cubicBezTo>
                  <a:cubicBezTo>
                    <a:pt x="18111" y="3456"/>
                    <a:pt x="18100" y="3450"/>
                    <a:pt x="18094" y="3438"/>
                  </a:cubicBezTo>
                  <a:cubicBezTo>
                    <a:pt x="18064" y="3391"/>
                    <a:pt x="18040" y="3349"/>
                    <a:pt x="18010" y="3302"/>
                  </a:cubicBezTo>
                  <a:cubicBezTo>
                    <a:pt x="18005" y="3290"/>
                    <a:pt x="17999" y="3278"/>
                    <a:pt x="17993" y="3266"/>
                  </a:cubicBezTo>
                  <a:cubicBezTo>
                    <a:pt x="17969" y="3236"/>
                    <a:pt x="17951" y="3201"/>
                    <a:pt x="17933" y="3171"/>
                  </a:cubicBezTo>
                  <a:cubicBezTo>
                    <a:pt x="17921" y="3153"/>
                    <a:pt x="17910" y="3141"/>
                    <a:pt x="17904" y="3123"/>
                  </a:cubicBezTo>
                  <a:cubicBezTo>
                    <a:pt x="17880" y="3094"/>
                    <a:pt x="17856" y="3058"/>
                    <a:pt x="17832" y="3028"/>
                  </a:cubicBezTo>
                  <a:cubicBezTo>
                    <a:pt x="17826" y="3011"/>
                    <a:pt x="17820" y="3005"/>
                    <a:pt x="17815" y="2993"/>
                  </a:cubicBezTo>
                  <a:cubicBezTo>
                    <a:pt x="17785" y="2945"/>
                    <a:pt x="17755" y="2904"/>
                    <a:pt x="17725" y="2862"/>
                  </a:cubicBezTo>
                  <a:cubicBezTo>
                    <a:pt x="17714" y="2850"/>
                    <a:pt x="17708" y="2844"/>
                    <a:pt x="17702" y="2827"/>
                  </a:cubicBezTo>
                  <a:cubicBezTo>
                    <a:pt x="17678" y="2797"/>
                    <a:pt x="17654" y="2761"/>
                    <a:pt x="17636" y="2732"/>
                  </a:cubicBezTo>
                  <a:cubicBezTo>
                    <a:pt x="17625" y="2714"/>
                    <a:pt x="17613" y="2702"/>
                    <a:pt x="17607" y="2684"/>
                  </a:cubicBezTo>
                  <a:cubicBezTo>
                    <a:pt x="17583" y="2654"/>
                    <a:pt x="17559" y="2619"/>
                    <a:pt x="17535" y="2589"/>
                  </a:cubicBezTo>
                  <a:cubicBezTo>
                    <a:pt x="17529" y="2577"/>
                    <a:pt x="17524" y="2565"/>
                    <a:pt x="17518" y="2553"/>
                  </a:cubicBezTo>
                  <a:cubicBezTo>
                    <a:pt x="17488" y="2506"/>
                    <a:pt x="17458" y="2470"/>
                    <a:pt x="17417" y="2429"/>
                  </a:cubicBezTo>
                  <a:cubicBezTo>
                    <a:pt x="17411" y="2417"/>
                    <a:pt x="17405" y="2405"/>
                    <a:pt x="17387" y="2399"/>
                  </a:cubicBezTo>
                  <a:cubicBezTo>
                    <a:pt x="17369" y="2369"/>
                    <a:pt x="17345" y="2340"/>
                    <a:pt x="17316" y="2310"/>
                  </a:cubicBezTo>
                  <a:cubicBezTo>
                    <a:pt x="17310" y="2292"/>
                    <a:pt x="17292" y="2280"/>
                    <a:pt x="17286" y="2262"/>
                  </a:cubicBezTo>
                  <a:cubicBezTo>
                    <a:pt x="17262" y="2233"/>
                    <a:pt x="17233" y="2203"/>
                    <a:pt x="17209" y="2173"/>
                  </a:cubicBezTo>
                  <a:cubicBezTo>
                    <a:pt x="17203" y="2167"/>
                    <a:pt x="17197" y="2150"/>
                    <a:pt x="17191" y="2144"/>
                  </a:cubicBezTo>
                  <a:cubicBezTo>
                    <a:pt x="17161" y="2108"/>
                    <a:pt x="17120" y="2072"/>
                    <a:pt x="17090" y="2025"/>
                  </a:cubicBezTo>
                  <a:cubicBezTo>
                    <a:pt x="17084" y="2019"/>
                    <a:pt x="17078" y="2001"/>
                    <a:pt x="17060" y="1995"/>
                  </a:cubicBezTo>
                  <a:cubicBezTo>
                    <a:pt x="17043" y="1966"/>
                    <a:pt x="17013" y="1936"/>
                    <a:pt x="16989" y="1906"/>
                  </a:cubicBezTo>
                  <a:lnTo>
                    <a:pt x="16954" y="1871"/>
                  </a:lnTo>
                  <a:cubicBezTo>
                    <a:pt x="16924" y="1841"/>
                    <a:pt x="16900" y="1811"/>
                    <a:pt x="16870" y="1781"/>
                  </a:cubicBezTo>
                  <a:cubicBezTo>
                    <a:pt x="16864" y="1776"/>
                    <a:pt x="16853" y="1758"/>
                    <a:pt x="16841" y="1752"/>
                  </a:cubicBezTo>
                  <a:cubicBezTo>
                    <a:pt x="16805" y="1716"/>
                    <a:pt x="16775" y="1675"/>
                    <a:pt x="16734" y="1639"/>
                  </a:cubicBezTo>
                  <a:lnTo>
                    <a:pt x="16716" y="1615"/>
                  </a:lnTo>
                  <a:cubicBezTo>
                    <a:pt x="16686" y="1586"/>
                    <a:pt x="16657" y="1568"/>
                    <a:pt x="16633" y="1538"/>
                  </a:cubicBezTo>
                  <a:lnTo>
                    <a:pt x="16597" y="1496"/>
                  </a:lnTo>
                  <a:cubicBezTo>
                    <a:pt x="16568" y="1467"/>
                    <a:pt x="16538" y="1449"/>
                    <a:pt x="16514" y="1419"/>
                  </a:cubicBezTo>
                  <a:cubicBezTo>
                    <a:pt x="16508" y="1407"/>
                    <a:pt x="16496" y="1401"/>
                    <a:pt x="16484" y="1395"/>
                  </a:cubicBezTo>
                  <a:cubicBezTo>
                    <a:pt x="16449" y="1360"/>
                    <a:pt x="16407" y="1330"/>
                    <a:pt x="16372" y="1289"/>
                  </a:cubicBezTo>
                  <a:lnTo>
                    <a:pt x="16348" y="1271"/>
                  </a:lnTo>
                  <a:cubicBezTo>
                    <a:pt x="16318" y="1241"/>
                    <a:pt x="16288" y="1217"/>
                    <a:pt x="16259" y="1188"/>
                  </a:cubicBezTo>
                  <a:cubicBezTo>
                    <a:pt x="16247" y="1182"/>
                    <a:pt x="16241" y="1164"/>
                    <a:pt x="16223" y="1158"/>
                  </a:cubicBezTo>
                  <a:cubicBezTo>
                    <a:pt x="16193" y="1134"/>
                    <a:pt x="16164" y="1105"/>
                    <a:pt x="16134" y="1081"/>
                  </a:cubicBezTo>
                  <a:lnTo>
                    <a:pt x="16110" y="1063"/>
                  </a:lnTo>
                  <a:cubicBezTo>
                    <a:pt x="16075" y="1033"/>
                    <a:pt x="16039" y="1004"/>
                    <a:pt x="15992" y="974"/>
                  </a:cubicBezTo>
                  <a:lnTo>
                    <a:pt x="15986" y="962"/>
                  </a:lnTo>
                  <a:cubicBezTo>
                    <a:pt x="15962" y="944"/>
                    <a:pt x="15932" y="926"/>
                    <a:pt x="15914" y="903"/>
                  </a:cubicBezTo>
                  <a:lnTo>
                    <a:pt x="15903" y="897"/>
                  </a:lnTo>
                  <a:lnTo>
                    <a:pt x="15813" y="831"/>
                  </a:lnTo>
                  <a:cubicBezTo>
                    <a:pt x="15807" y="825"/>
                    <a:pt x="15802" y="814"/>
                    <a:pt x="15784" y="814"/>
                  </a:cubicBezTo>
                  <a:lnTo>
                    <a:pt x="15718" y="772"/>
                  </a:lnTo>
                  <a:cubicBezTo>
                    <a:pt x="15712" y="766"/>
                    <a:pt x="15695" y="754"/>
                    <a:pt x="15689" y="748"/>
                  </a:cubicBezTo>
                  <a:lnTo>
                    <a:pt x="15623" y="707"/>
                  </a:lnTo>
                  <a:cubicBezTo>
                    <a:pt x="15617" y="695"/>
                    <a:pt x="15600" y="689"/>
                    <a:pt x="15594" y="683"/>
                  </a:cubicBezTo>
                  <a:lnTo>
                    <a:pt x="15528" y="635"/>
                  </a:lnTo>
                  <a:cubicBezTo>
                    <a:pt x="15517" y="629"/>
                    <a:pt x="15505" y="624"/>
                    <a:pt x="15499" y="618"/>
                  </a:cubicBezTo>
                  <a:lnTo>
                    <a:pt x="15427" y="570"/>
                  </a:lnTo>
                  <a:cubicBezTo>
                    <a:pt x="15422" y="564"/>
                    <a:pt x="15416" y="564"/>
                    <a:pt x="15398" y="558"/>
                  </a:cubicBezTo>
                  <a:cubicBezTo>
                    <a:pt x="15368" y="534"/>
                    <a:pt x="15332" y="517"/>
                    <a:pt x="15303" y="499"/>
                  </a:cubicBezTo>
                  <a:cubicBezTo>
                    <a:pt x="15273" y="475"/>
                    <a:pt x="15237" y="457"/>
                    <a:pt x="15208" y="445"/>
                  </a:cubicBezTo>
                  <a:cubicBezTo>
                    <a:pt x="15202" y="439"/>
                    <a:pt x="15184" y="439"/>
                    <a:pt x="15178" y="428"/>
                  </a:cubicBezTo>
                  <a:cubicBezTo>
                    <a:pt x="15154" y="416"/>
                    <a:pt x="15131" y="410"/>
                    <a:pt x="15113" y="392"/>
                  </a:cubicBezTo>
                  <a:cubicBezTo>
                    <a:pt x="15095" y="386"/>
                    <a:pt x="15089" y="380"/>
                    <a:pt x="15071" y="380"/>
                  </a:cubicBezTo>
                  <a:cubicBezTo>
                    <a:pt x="15053" y="368"/>
                    <a:pt x="15030" y="356"/>
                    <a:pt x="15012" y="350"/>
                  </a:cubicBezTo>
                  <a:cubicBezTo>
                    <a:pt x="15000" y="339"/>
                    <a:pt x="14994" y="333"/>
                    <a:pt x="14976" y="333"/>
                  </a:cubicBezTo>
                  <a:cubicBezTo>
                    <a:pt x="14964" y="327"/>
                    <a:pt x="14952" y="321"/>
                    <a:pt x="14941" y="321"/>
                  </a:cubicBezTo>
                  <a:cubicBezTo>
                    <a:pt x="14935" y="321"/>
                    <a:pt x="14923" y="309"/>
                    <a:pt x="14923" y="309"/>
                  </a:cubicBezTo>
                  <a:cubicBezTo>
                    <a:pt x="14893" y="297"/>
                    <a:pt x="14863" y="279"/>
                    <a:pt x="14828" y="267"/>
                  </a:cubicBezTo>
                  <a:cubicBezTo>
                    <a:pt x="14822" y="267"/>
                    <a:pt x="14816" y="261"/>
                    <a:pt x="14804" y="261"/>
                  </a:cubicBezTo>
                  <a:lnTo>
                    <a:pt x="14697" y="214"/>
                  </a:lnTo>
                  <a:cubicBezTo>
                    <a:pt x="14679" y="208"/>
                    <a:pt x="14673" y="208"/>
                    <a:pt x="14656" y="202"/>
                  </a:cubicBezTo>
                  <a:cubicBezTo>
                    <a:pt x="14626" y="190"/>
                    <a:pt x="14608" y="178"/>
                    <a:pt x="14578" y="172"/>
                  </a:cubicBezTo>
                  <a:cubicBezTo>
                    <a:pt x="14561" y="160"/>
                    <a:pt x="14549" y="160"/>
                    <a:pt x="14537" y="154"/>
                  </a:cubicBezTo>
                  <a:cubicBezTo>
                    <a:pt x="14507" y="149"/>
                    <a:pt x="14477" y="131"/>
                    <a:pt x="14448" y="125"/>
                  </a:cubicBezTo>
                  <a:cubicBezTo>
                    <a:pt x="14442" y="125"/>
                    <a:pt x="14430" y="119"/>
                    <a:pt x="14418" y="119"/>
                  </a:cubicBezTo>
                  <a:cubicBezTo>
                    <a:pt x="14382" y="101"/>
                    <a:pt x="14347" y="95"/>
                    <a:pt x="14311" y="89"/>
                  </a:cubicBezTo>
                  <a:cubicBezTo>
                    <a:pt x="14299" y="89"/>
                    <a:pt x="14287" y="83"/>
                    <a:pt x="14281" y="83"/>
                  </a:cubicBezTo>
                  <a:cubicBezTo>
                    <a:pt x="14252" y="71"/>
                    <a:pt x="14222" y="65"/>
                    <a:pt x="14198" y="59"/>
                  </a:cubicBezTo>
                  <a:cubicBezTo>
                    <a:pt x="14181" y="59"/>
                    <a:pt x="14175" y="54"/>
                    <a:pt x="14163" y="54"/>
                  </a:cubicBezTo>
                  <a:cubicBezTo>
                    <a:pt x="14133" y="42"/>
                    <a:pt x="14103" y="36"/>
                    <a:pt x="14080" y="36"/>
                  </a:cubicBezTo>
                  <a:cubicBezTo>
                    <a:pt x="14074" y="36"/>
                    <a:pt x="14062" y="36"/>
                    <a:pt x="14050" y="30"/>
                  </a:cubicBezTo>
                  <a:cubicBezTo>
                    <a:pt x="14014" y="24"/>
                    <a:pt x="13973" y="12"/>
                    <a:pt x="13937" y="12"/>
                  </a:cubicBezTo>
                  <a:lnTo>
                    <a:pt x="13907" y="12"/>
                  </a:lnTo>
                  <a:cubicBezTo>
                    <a:pt x="13884" y="12"/>
                    <a:pt x="13866" y="6"/>
                    <a:pt x="13842" y="6"/>
                  </a:cubicBezTo>
                  <a:lnTo>
                    <a:pt x="13806" y="6"/>
                  </a:lnTo>
                  <a:cubicBezTo>
                    <a:pt x="13783" y="6"/>
                    <a:pt x="13765" y="0"/>
                    <a:pt x="13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432"/>
            <p:cNvSpPr/>
            <p:nvPr/>
          </p:nvSpPr>
          <p:spPr>
            <a:xfrm>
              <a:off x="3723592" y="5736309"/>
              <a:ext cx="963425" cy="1227252"/>
            </a:xfrm>
            <a:custGeom>
              <a:rect b="b" l="l" r="r" t="t"/>
              <a:pathLst>
                <a:path extrusionOk="0" h="10071" w="7906">
                  <a:moveTo>
                    <a:pt x="2188" y="1"/>
                  </a:moveTo>
                  <a:cubicBezTo>
                    <a:pt x="891" y="1"/>
                    <a:pt x="1" y="1024"/>
                    <a:pt x="14" y="2791"/>
                  </a:cubicBezTo>
                  <a:cubicBezTo>
                    <a:pt x="19" y="5285"/>
                    <a:pt x="1801" y="8302"/>
                    <a:pt x="3974" y="9543"/>
                  </a:cubicBezTo>
                  <a:cubicBezTo>
                    <a:pt x="4604" y="9901"/>
                    <a:pt x="5198" y="10071"/>
                    <a:pt x="5724" y="10071"/>
                  </a:cubicBezTo>
                  <a:cubicBezTo>
                    <a:pt x="7021" y="10071"/>
                    <a:pt x="7906" y="9042"/>
                    <a:pt x="7893" y="7268"/>
                  </a:cubicBezTo>
                  <a:cubicBezTo>
                    <a:pt x="7887" y="4774"/>
                    <a:pt x="6106" y="1752"/>
                    <a:pt x="3933" y="523"/>
                  </a:cubicBezTo>
                  <a:cubicBezTo>
                    <a:pt x="3306" y="169"/>
                    <a:pt x="2714" y="1"/>
                    <a:pt x="2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432"/>
            <p:cNvSpPr/>
            <p:nvPr/>
          </p:nvSpPr>
          <p:spPr>
            <a:xfrm>
              <a:off x="2689646" y="5919345"/>
              <a:ext cx="1843133" cy="1613061"/>
            </a:xfrm>
            <a:custGeom>
              <a:rect b="b" l="l" r="r" t="t"/>
              <a:pathLst>
                <a:path extrusionOk="0" h="13237" w="15125">
                  <a:moveTo>
                    <a:pt x="51" y="6069"/>
                  </a:moveTo>
                  <a:lnTo>
                    <a:pt x="51" y="6069"/>
                  </a:lnTo>
                  <a:cubicBezTo>
                    <a:pt x="50" y="6069"/>
                    <a:pt x="49" y="6069"/>
                    <a:pt x="48" y="6069"/>
                  </a:cubicBezTo>
                  <a:cubicBezTo>
                    <a:pt x="46" y="6071"/>
                    <a:pt x="44" y="6073"/>
                    <a:pt x="42" y="6074"/>
                  </a:cubicBezTo>
                  <a:lnTo>
                    <a:pt x="42" y="6074"/>
                  </a:lnTo>
                  <a:lnTo>
                    <a:pt x="51" y="6069"/>
                  </a:lnTo>
                  <a:close/>
                  <a:moveTo>
                    <a:pt x="42" y="6074"/>
                  </a:moveTo>
                  <a:lnTo>
                    <a:pt x="1" y="6099"/>
                  </a:lnTo>
                  <a:cubicBezTo>
                    <a:pt x="11" y="6094"/>
                    <a:pt x="30" y="6084"/>
                    <a:pt x="42" y="6074"/>
                  </a:cubicBezTo>
                  <a:close/>
                  <a:moveTo>
                    <a:pt x="10677" y="1"/>
                  </a:moveTo>
                  <a:cubicBezTo>
                    <a:pt x="10665" y="1"/>
                    <a:pt x="10641" y="1"/>
                    <a:pt x="10629" y="7"/>
                  </a:cubicBezTo>
                  <a:lnTo>
                    <a:pt x="10612" y="7"/>
                  </a:lnTo>
                  <a:cubicBezTo>
                    <a:pt x="10594" y="7"/>
                    <a:pt x="10570" y="12"/>
                    <a:pt x="10546" y="12"/>
                  </a:cubicBezTo>
                  <a:lnTo>
                    <a:pt x="10534" y="12"/>
                  </a:lnTo>
                  <a:cubicBezTo>
                    <a:pt x="10517" y="12"/>
                    <a:pt x="10493" y="24"/>
                    <a:pt x="10481" y="24"/>
                  </a:cubicBezTo>
                  <a:cubicBezTo>
                    <a:pt x="10475" y="24"/>
                    <a:pt x="10463" y="24"/>
                    <a:pt x="10457" y="30"/>
                  </a:cubicBezTo>
                  <a:cubicBezTo>
                    <a:pt x="10445" y="30"/>
                    <a:pt x="10428" y="36"/>
                    <a:pt x="10416" y="36"/>
                  </a:cubicBezTo>
                  <a:cubicBezTo>
                    <a:pt x="10404" y="36"/>
                    <a:pt x="10398" y="42"/>
                    <a:pt x="10392" y="42"/>
                  </a:cubicBezTo>
                  <a:cubicBezTo>
                    <a:pt x="10374" y="42"/>
                    <a:pt x="10368" y="54"/>
                    <a:pt x="10356" y="54"/>
                  </a:cubicBezTo>
                  <a:cubicBezTo>
                    <a:pt x="10344" y="54"/>
                    <a:pt x="10339" y="60"/>
                    <a:pt x="10333" y="60"/>
                  </a:cubicBezTo>
                  <a:cubicBezTo>
                    <a:pt x="10315" y="66"/>
                    <a:pt x="10309" y="66"/>
                    <a:pt x="10291" y="72"/>
                  </a:cubicBezTo>
                  <a:cubicBezTo>
                    <a:pt x="10285" y="72"/>
                    <a:pt x="10279" y="84"/>
                    <a:pt x="10273" y="84"/>
                  </a:cubicBezTo>
                  <a:cubicBezTo>
                    <a:pt x="10255" y="90"/>
                    <a:pt x="10249" y="90"/>
                    <a:pt x="10232" y="96"/>
                  </a:cubicBezTo>
                  <a:cubicBezTo>
                    <a:pt x="10226" y="96"/>
                    <a:pt x="10220" y="102"/>
                    <a:pt x="10214" y="102"/>
                  </a:cubicBezTo>
                  <a:cubicBezTo>
                    <a:pt x="10196" y="113"/>
                    <a:pt x="10190" y="113"/>
                    <a:pt x="10172" y="119"/>
                  </a:cubicBezTo>
                  <a:cubicBezTo>
                    <a:pt x="10166" y="119"/>
                    <a:pt x="10160" y="125"/>
                    <a:pt x="10154" y="125"/>
                  </a:cubicBezTo>
                  <a:cubicBezTo>
                    <a:pt x="10137" y="131"/>
                    <a:pt x="10131" y="143"/>
                    <a:pt x="10113" y="149"/>
                  </a:cubicBezTo>
                  <a:cubicBezTo>
                    <a:pt x="10107" y="149"/>
                    <a:pt x="10101" y="155"/>
                    <a:pt x="10101" y="155"/>
                  </a:cubicBezTo>
                  <a:cubicBezTo>
                    <a:pt x="10083" y="161"/>
                    <a:pt x="10065" y="179"/>
                    <a:pt x="10048" y="185"/>
                  </a:cubicBezTo>
                  <a:lnTo>
                    <a:pt x="51" y="6069"/>
                  </a:lnTo>
                  <a:lnTo>
                    <a:pt x="51" y="6069"/>
                  </a:lnTo>
                  <a:cubicBezTo>
                    <a:pt x="61" y="6068"/>
                    <a:pt x="66" y="6063"/>
                    <a:pt x="66" y="6063"/>
                  </a:cubicBezTo>
                  <a:cubicBezTo>
                    <a:pt x="78" y="6057"/>
                    <a:pt x="90" y="6051"/>
                    <a:pt x="102" y="6039"/>
                  </a:cubicBezTo>
                  <a:cubicBezTo>
                    <a:pt x="107" y="6039"/>
                    <a:pt x="119" y="6034"/>
                    <a:pt x="125" y="6034"/>
                  </a:cubicBezTo>
                  <a:cubicBezTo>
                    <a:pt x="137" y="6028"/>
                    <a:pt x="149" y="6028"/>
                    <a:pt x="161" y="6022"/>
                  </a:cubicBezTo>
                  <a:cubicBezTo>
                    <a:pt x="167" y="6022"/>
                    <a:pt x="179" y="6010"/>
                    <a:pt x="185" y="6010"/>
                  </a:cubicBezTo>
                  <a:cubicBezTo>
                    <a:pt x="197" y="6004"/>
                    <a:pt x="208" y="6004"/>
                    <a:pt x="220" y="5998"/>
                  </a:cubicBezTo>
                  <a:cubicBezTo>
                    <a:pt x="226" y="5998"/>
                    <a:pt x="238" y="5992"/>
                    <a:pt x="244" y="5992"/>
                  </a:cubicBezTo>
                  <a:cubicBezTo>
                    <a:pt x="256" y="5980"/>
                    <a:pt x="268" y="5980"/>
                    <a:pt x="280" y="5974"/>
                  </a:cubicBezTo>
                  <a:cubicBezTo>
                    <a:pt x="286" y="5974"/>
                    <a:pt x="297" y="5968"/>
                    <a:pt x="303" y="5968"/>
                  </a:cubicBezTo>
                  <a:cubicBezTo>
                    <a:pt x="315" y="5962"/>
                    <a:pt x="327" y="5962"/>
                    <a:pt x="339" y="5962"/>
                  </a:cubicBezTo>
                  <a:cubicBezTo>
                    <a:pt x="345" y="5962"/>
                    <a:pt x="357" y="5950"/>
                    <a:pt x="363" y="5950"/>
                  </a:cubicBezTo>
                  <a:cubicBezTo>
                    <a:pt x="381" y="5950"/>
                    <a:pt x="393" y="5944"/>
                    <a:pt x="410" y="5944"/>
                  </a:cubicBezTo>
                  <a:cubicBezTo>
                    <a:pt x="416" y="5944"/>
                    <a:pt x="422" y="5944"/>
                    <a:pt x="428" y="5939"/>
                  </a:cubicBezTo>
                  <a:cubicBezTo>
                    <a:pt x="446" y="5939"/>
                    <a:pt x="470" y="5933"/>
                    <a:pt x="482" y="5933"/>
                  </a:cubicBezTo>
                  <a:lnTo>
                    <a:pt x="493" y="5933"/>
                  </a:lnTo>
                  <a:cubicBezTo>
                    <a:pt x="517" y="5921"/>
                    <a:pt x="541" y="5921"/>
                    <a:pt x="565" y="5921"/>
                  </a:cubicBezTo>
                  <a:lnTo>
                    <a:pt x="577" y="5921"/>
                  </a:lnTo>
                  <a:cubicBezTo>
                    <a:pt x="594" y="5921"/>
                    <a:pt x="612" y="5915"/>
                    <a:pt x="630" y="5915"/>
                  </a:cubicBezTo>
                  <a:lnTo>
                    <a:pt x="939" y="5915"/>
                  </a:lnTo>
                  <a:cubicBezTo>
                    <a:pt x="957" y="5915"/>
                    <a:pt x="974" y="5915"/>
                    <a:pt x="986" y="5921"/>
                  </a:cubicBezTo>
                  <a:lnTo>
                    <a:pt x="1010" y="5921"/>
                  </a:lnTo>
                  <a:cubicBezTo>
                    <a:pt x="1022" y="5921"/>
                    <a:pt x="1046" y="5933"/>
                    <a:pt x="1058" y="5933"/>
                  </a:cubicBezTo>
                  <a:lnTo>
                    <a:pt x="1075" y="5933"/>
                  </a:lnTo>
                  <a:cubicBezTo>
                    <a:pt x="1105" y="5939"/>
                    <a:pt x="1129" y="5939"/>
                    <a:pt x="1158" y="5944"/>
                  </a:cubicBezTo>
                  <a:cubicBezTo>
                    <a:pt x="1164" y="5944"/>
                    <a:pt x="1170" y="5944"/>
                    <a:pt x="1176" y="5950"/>
                  </a:cubicBezTo>
                  <a:cubicBezTo>
                    <a:pt x="1200" y="5962"/>
                    <a:pt x="1224" y="5962"/>
                    <a:pt x="1236" y="5968"/>
                  </a:cubicBezTo>
                  <a:cubicBezTo>
                    <a:pt x="1248" y="5968"/>
                    <a:pt x="1254" y="5974"/>
                    <a:pt x="1271" y="5974"/>
                  </a:cubicBezTo>
                  <a:cubicBezTo>
                    <a:pt x="1289" y="5980"/>
                    <a:pt x="1307" y="5980"/>
                    <a:pt x="1331" y="5992"/>
                  </a:cubicBezTo>
                  <a:cubicBezTo>
                    <a:pt x="1337" y="5992"/>
                    <a:pt x="1343" y="5998"/>
                    <a:pt x="1349" y="5998"/>
                  </a:cubicBezTo>
                  <a:cubicBezTo>
                    <a:pt x="1378" y="6004"/>
                    <a:pt x="1402" y="6010"/>
                    <a:pt x="1432" y="6022"/>
                  </a:cubicBezTo>
                  <a:cubicBezTo>
                    <a:pt x="1438" y="6022"/>
                    <a:pt x="1449" y="6028"/>
                    <a:pt x="1455" y="6028"/>
                  </a:cubicBezTo>
                  <a:lnTo>
                    <a:pt x="1521" y="6051"/>
                  </a:lnTo>
                  <a:cubicBezTo>
                    <a:pt x="1527" y="6051"/>
                    <a:pt x="1544" y="6057"/>
                    <a:pt x="1550" y="6057"/>
                  </a:cubicBezTo>
                  <a:cubicBezTo>
                    <a:pt x="1574" y="6063"/>
                    <a:pt x="1586" y="6069"/>
                    <a:pt x="1610" y="6081"/>
                  </a:cubicBezTo>
                  <a:cubicBezTo>
                    <a:pt x="1616" y="6081"/>
                    <a:pt x="1628" y="6087"/>
                    <a:pt x="1639" y="6087"/>
                  </a:cubicBezTo>
                  <a:cubicBezTo>
                    <a:pt x="1669" y="6093"/>
                    <a:pt x="1699" y="6111"/>
                    <a:pt x="1729" y="6123"/>
                  </a:cubicBezTo>
                  <a:cubicBezTo>
                    <a:pt x="1734" y="6123"/>
                    <a:pt x="1734" y="6129"/>
                    <a:pt x="1746" y="6129"/>
                  </a:cubicBezTo>
                  <a:cubicBezTo>
                    <a:pt x="1764" y="6140"/>
                    <a:pt x="1788" y="6152"/>
                    <a:pt x="1818" y="6158"/>
                  </a:cubicBezTo>
                  <a:cubicBezTo>
                    <a:pt x="1835" y="6170"/>
                    <a:pt x="1841" y="6176"/>
                    <a:pt x="1853" y="6176"/>
                  </a:cubicBezTo>
                  <a:cubicBezTo>
                    <a:pt x="1865" y="6182"/>
                    <a:pt x="1877" y="6182"/>
                    <a:pt x="1883" y="6188"/>
                  </a:cubicBezTo>
                  <a:lnTo>
                    <a:pt x="1930" y="6212"/>
                  </a:lnTo>
                  <a:cubicBezTo>
                    <a:pt x="1936" y="6218"/>
                    <a:pt x="1954" y="6218"/>
                    <a:pt x="1960" y="6230"/>
                  </a:cubicBezTo>
                  <a:lnTo>
                    <a:pt x="2002" y="6247"/>
                  </a:lnTo>
                  <a:cubicBezTo>
                    <a:pt x="2014" y="6259"/>
                    <a:pt x="2025" y="6259"/>
                    <a:pt x="2031" y="6265"/>
                  </a:cubicBezTo>
                  <a:cubicBezTo>
                    <a:pt x="2055" y="6277"/>
                    <a:pt x="2079" y="6295"/>
                    <a:pt x="2109" y="6301"/>
                  </a:cubicBezTo>
                  <a:cubicBezTo>
                    <a:pt x="2132" y="6319"/>
                    <a:pt x="2150" y="6330"/>
                    <a:pt x="2180" y="6348"/>
                  </a:cubicBezTo>
                  <a:cubicBezTo>
                    <a:pt x="2192" y="6354"/>
                    <a:pt x="2198" y="6354"/>
                    <a:pt x="2204" y="6360"/>
                  </a:cubicBezTo>
                  <a:cubicBezTo>
                    <a:pt x="2221" y="6366"/>
                    <a:pt x="2233" y="6384"/>
                    <a:pt x="2257" y="6390"/>
                  </a:cubicBezTo>
                  <a:cubicBezTo>
                    <a:pt x="2263" y="6396"/>
                    <a:pt x="2269" y="6396"/>
                    <a:pt x="2287" y="6408"/>
                  </a:cubicBezTo>
                  <a:cubicBezTo>
                    <a:pt x="2299" y="6414"/>
                    <a:pt x="2316" y="6425"/>
                    <a:pt x="2328" y="6437"/>
                  </a:cubicBezTo>
                  <a:cubicBezTo>
                    <a:pt x="2340" y="6443"/>
                    <a:pt x="2346" y="6449"/>
                    <a:pt x="2358" y="6449"/>
                  </a:cubicBezTo>
                  <a:cubicBezTo>
                    <a:pt x="2376" y="6455"/>
                    <a:pt x="2388" y="6473"/>
                    <a:pt x="2405" y="6479"/>
                  </a:cubicBezTo>
                  <a:cubicBezTo>
                    <a:pt x="2411" y="6485"/>
                    <a:pt x="2417" y="6497"/>
                    <a:pt x="2435" y="6497"/>
                  </a:cubicBezTo>
                  <a:cubicBezTo>
                    <a:pt x="2447" y="6503"/>
                    <a:pt x="2465" y="6515"/>
                    <a:pt x="2477" y="6526"/>
                  </a:cubicBezTo>
                  <a:cubicBezTo>
                    <a:pt x="2489" y="6532"/>
                    <a:pt x="2495" y="6532"/>
                    <a:pt x="2500" y="6538"/>
                  </a:cubicBezTo>
                  <a:cubicBezTo>
                    <a:pt x="2548" y="6568"/>
                    <a:pt x="2590" y="6604"/>
                    <a:pt x="2637" y="6645"/>
                  </a:cubicBezTo>
                  <a:cubicBezTo>
                    <a:pt x="2667" y="6663"/>
                    <a:pt x="2696" y="6687"/>
                    <a:pt x="2714" y="6710"/>
                  </a:cubicBezTo>
                  <a:lnTo>
                    <a:pt x="2738" y="6734"/>
                  </a:lnTo>
                  <a:cubicBezTo>
                    <a:pt x="2762" y="6746"/>
                    <a:pt x="2785" y="6770"/>
                    <a:pt x="2803" y="6782"/>
                  </a:cubicBezTo>
                  <a:cubicBezTo>
                    <a:pt x="2815" y="6794"/>
                    <a:pt x="2827" y="6800"/>
                    <a:pt x="2833" y="6805"/>
                  </a:cubicBezTo>
                  <a:cubicBezTo>
                    <a:pt x="2857" y="6823"/>
                    <a:pt x="2880" y="6841"/>
                    <a:pt x="2904" y="6859"/>
                  </a:cubicBezTo>
                  <a:cubicBezTo>
                    <a:pt x="2910" y="6865"/>
                    <a:pt x="2916" y="6871"/>
                    <a:pt x="2922" y="6871"/>
                  </a:cubicBezTo>
                  <a:cubicBezTo>
                    <a:pt x="2952" y="6895"/>
                    <a:pt x="2976" y="6924"/>
                    <a:pt x="3005" y="6948"/>
                  </a:cubicBezTo>
                  <a:lnTo>
                    <a:pt x="3029" y="6972"/>
                  </a:lnTo>
                  <a:cubicBezTo>
                    <a:pt x="3053" y="6990"/>
                    <a:pt x="3071" y="7007"/>
                    <a:pt x="3088" y="7031"/>
                  </a:cubicBezTo>
                  <a:lnTo>
                    <a:pt x="3112" y="7049"/>
                  </a:lnTo>
                  <a:cubicBezTo>
                    <a:pt x="3130" y="7073"/>
                    <a:pt x="3154" y="7096"/>
                    <a:pt x="3177" y="7108"/>
                  </a:cubicBezTo>
                  <a:lnTo>
                    <a:pt x="3201" y="7132"/>
                  </a:lnTo>
                  <a:lnTo>
                    <a:pt x="3278" y="7215"/>
                  </a:lnTo>
                  <a:cubicBezTo>
                    <a:pt x="3290" y="7221"/>
                    <a:pt x="3296" y="7227"/>
                    <a:pt x="3296" y="7239"/>
                  </a:cubicBezTo>
                  <a:cubicBezTo>
                    <a:pt x="3320" y="7257"/>
                    <a:pt x="3338" y="7281"/>
                    <a:pt x="3356" y="7304"/>
                  </a:cubicBezTo>
                  <a:cubicBezTo>
                    <a:pt x="3361" y="7310"/>
                    <a:pt x="3367" y="7316"/>
                    <a:pt x="3379" y="7334"/>
                  </a:cubicBezTo>
                  <a:cubicBezTo>
                    <a:pt x="3397" y="7358"/>
                    <a:pt x="3421" y="7376"/>
                    <a:pt x="3439" y="7399"/>
                  </a:cubicBezTo>
                  <a:cubicBezTo>
                    <a:pt x="3445" y="7405"/>
                    <a:pt x="3451" y="7417"/>
                    <a:pt x="3451" y="7423"/>
                  </a:cubicBezTo>
                  <a:cubicBezTo>
                    <a:pt x="3474" y="7453"/>
                    <a:pt x="3504" y="7482"/>
                    <a:pt x="3528" y="7512"/>
                  </a:cubicBezTo>
                  <a:cubicBezTo>
                    <a:pt x="3534" y="7518"/>
                    <a:pt x="3534" y="7524"/>
                    <a:pt x="3540" y="7536"/>
                  </a:cubicBezTo>
                  <a:cubicBezTo>
                    <a:pt x="3563" y="7554"/>
                    <a:pt x="3575" y="7577"/>
                    <a:pt x="3599" y="7607"/>
                  </a:cubicBezTo>
                  <a:cubicBezTo>
                    <a:pt x="3605" y="7613"/>
                    <a:pt x="3617" y="7625"/>
                    <a:pt x="3623" y="7637"/>
                  </a:cubicBezTo>
                  <a:cubicBezTo>
                    <a:pt x="3646" y="7661"/>
                    <a:pt x="3658" y="7690"/>
                    <a:pt x="3682" y="7714"/>
                  </a:cubicBezTo>
                  <a:cubicBezTo>
                    <a:pt x="3688" y="7720"/>
                    <a:pt x="3688" y="7726"/>
                    <a:pt x="3694" y="7732"/>
                  </a:cubicBezTo>
                  <a:cubicBezTo>
                    <a:pt x="3718" y="7761"/>
                    <a:pt x="3741" y="7791"/>
                    <a:pt x="3771" y="7833"/>
                  </a:cubicBezTo>
                  <a:cubicBezTo>
                    <a:pt x="3777" y="7839"/>
                    <a:pt x="3777" y="7845"/>
                    <a:pt x="3783" y="7851"/>
                  </a:cubicBezTo>
                  <a:cubicBezTo>
                    <a:pt x="3807" y="7874"/>
                    <a:pt x="3825" y="7904"/>
                    <a:pt x="3842" y="7928"/>
                  </a:cubicBezTo>
                  <a:cubicBezTo>
                    <a:pt x="3854" y="7934"/>
                    <a:pt x="3860" y="7952"/>
                    <a:pt x="3866" y="7957"/>
                  </a:cubicBezTo>
                  <a:cubicBezTo>
                    <a:pt x="3884" y="7981"/>
                    <a:pt x="3902" y="8011"/>
                    <a:pt x="3920" y="8029"/>
                  </a:cubicBezTo>
                  <a:cubicBezTo>
                    <a:pt x="3926" y="8041"/>
                    <a:pt x="3926" y="8047"/>
                    <a:pt x="3932" y="8052"/>
                  </a:cubicBezTo>
                  <a:cubicBezTo>
                    <a:pt x="3955" y="8082"/>
                    <a:pt x="3979" y="8118"/>
                    <a:pt x="4003" y="8147"/>
                  </a:cubicBezTo>
                  <a:cubicBezTo>
                    <a:pt x="4009" y="8159"/>
                    <a:pt x="4009" y="8165"/>
                    <a:pt x="4015" y="8171"/>
                  </a:cubicBezTo>
                  <a:cubicBezTo>
                    <a:pt x="4032" y="8201"/>
                    <a:pt x="4050" y="8225"/>
                    <a:pt x="4068" y="8254"/>
                  </a:cubicBezTo>
                  <a:cubicBezTo>
                    <a:pt x="4074" y="8260"/>
                    <a:pt x="4080" y="8278"/>
                    <a:pt x="4092" y="8284"/>
                  </a:cubicBezTo>
                  <a:cubicBezTo>
                    <a:pt x="4104" y="8314"/>
                    <a:pt x="4127" y="8337"/>
                    <a:pt x="4139" y="8367"/>
                  </a:cubicBezTo>
                  <a:cubicBezTo>
                    <a:pt x="4151" y="8373"/>
                    <a:pt x="4151" y="8379"/>
                    <a:pt x="4157" y="8385"/>
                  </a:cubicBezTo>
                  <a:cubicBezTo>
                    <a:pt x="4181" y="8427"/>
                    <a:pt x="4199" y="8456"/>
                    <a:pt x="4217" y="8492"/>
                  </a:cubicBezTo>
                  <a:cubicBezTo>
                    <a:pt x="4222" y="8498"/>
                    <a:pt x="4222" y="8504"/>
                    <a:pt x="4228" y="8516"/>
                  </a:cubicBezTo>
                  <a:cubicBezTo>
                    <a:pt x="4246" y="8545"/>
                    <a:pt x="4258" y="8575"/>
                    <a:pt x="4276" y="8599"/>
                  </a:cubicBezTo>
                  <a:cubicBezTo>
                    <a:pt x="4282" y="8605"/>
                    <a:pt x="4288" y="8617"/>
                    <a:pt x="4288" y="8628"/>
                  </a:cubicBezTo>
                  <a:cubicBezTo>
                    <a:pt x="4306" y="8658"/>
                    <a:pt x="4317" y="8676"/>
                    <a:pt x="4335" y="8706"/>
                  </a:cubicBezTo>
                  <a:cubicBezTo>
                    <a:pt x="4341" y="8712"/>
                    <a:pt x="4341" y="8723"/>
                    <a:pt x="4347" y="8729"/>
                  </a:cubicBezTo>
                  <a:cubicBezTo>
                    <a:pt x="4371" y="8765"/>
                    <a:pt x="4389" y="8795"/>
                    <a:pt x="4401" y="8836"/>
                  </a:cubicBezTo>
                  <a:cubicBezTo>
                    <a:pt x="4401" y="8842"/>
                    <a:pt x="4407" y="8848"/>
                    <a:pt x="4407" y="8854"/>
                  </a:cubicBezTo>
                  <a:lnTo>
                    <a:pt x="4454" y="8943"/>
                  </a:lnTo>
                  <a:cubicBezTo>
                    <a:pt x="4460" y="8955"/>
                    <a:pt x="4460" y="8967"/>
                    <a:pt x="4466" y="8973"/>
                  </a:cubicBezTo>
                  <a:cubicBezTo>
                    <a:pt x="4484" y="9003"/>
                    <a:pt x="4496" y="9026"/>
                    <a:pt x="4507" y="9056"/>
                  </a:cubicBezTo>
                  <a:cubicBezTo>
                    <a:pt x="4513" y="9062"/>
                    <a:pt x="4513" y="9074"/>
                    <a:pt x="4519" y="9080"/>
                  </a:cubicBezTo>
                  <a:cubicBezTo>
                    <a:pt x="4537" y="9115"/>
                    <a:pt x="4549" y="9151"/>
                    <a:pt x="4573" y="9181"/>
                  </a:cubicBezTo>
                  <a:cubicBezTo>
                    <a:pt x="4573" y="9193"/>
                    <a:pt x="4579" y="9198"/>
                    <a:pt x="4579" y="9204"/>
                  </a:cubicBezTo>
                  <a:cubicBezTo>
                    <a:pt x="4597" y="9234"/>
                    <a:pt x="4602" y="9264"/>
                    <a:pt x="4614" y="9293"/>
                  </a:cubicBezTo>
                  <a:cubicBezTo>
                    <a:pt x="4626" y="9299"/>
                    <a:pt x="4626" y="9317"/>
                    <a:pt x="4632" y="9323"/>
                  </a:cubicBezTo>
                  <a:cubicBezTo>
                    <a:pt x="4644" y="9353"/>
                    <a:pt x="4656" y="9377"/>
                    <a:pt x="4668" y="9406"/>
                  </a:cubicBezTo>
                  <a:cubicBezTo>
                    <a:pt x="4668" y="9412"/>
                    <a:pt x="4674" y="9418"/>
                    <a:pt x="4674" y="9436"/>
                  </a:cubicBezTo>
                  <a:lnTo>
                    <a:pt x="4721" y="9549"/>
                  </a:lnTo>
                  <a:cubicBezTo>
                    <a:pt x="4721" y="9555"/>
                    <a:pt x="4727" y="9561"/>
                    <a:pt x="4727" y="9567"/>
                  </a:cubicBezTo>
                  <a:cubicBezTo>
                    <a:pt x="4733" y="9596"/>
                    <a:pt x="4751" y="9626"/>
                    <a:pt x="4757" y="9656"/>
                  </a:cubicBezTo>
                  <a:cubicBezTo>
                    <a:pt x="4763" y="9674"/>
                    <a:pt x="4763" y="9679"/>
                    <a:pt x="4769" y="9697"/>
                  </a:cubicBezTo>
                  <a:cubicBezTo>
                    <a:pt x="4781" y="9727"/>
                    <a:pt x="4793" y="9745"/>
                    <a:pt x="4798" y="9774"/>
                  </a:cubicBezTo>
                  <a:cubicBezTo>
                    <a:pt x="4798" y="9786"/>
                    <a:pt x="4810" y="9792"/>
                    <a:pt x="4810" y="9804"/>
                  </a:cubicBezTo>
                  <a:cubicBezTo>
                    <a:pt x="4822" y="9846"/>
                    <a:pt x="4834" y="9881"/>
                    <a:pt x="4846" y="9917"/>
                  </a:cubicBezTo>
                  <a:cubicBezTo>
                    <a:pt x="4846" y="9923"/>
                    <a:pt x="4852" y="9935"/>
                    <a:pt x="4852" y="9941"/>
                  </a:cubicBezTo>
                  <a:lnTo>
                    <a:pt x="4876" y="10030"/>
                  </a:lnTo>
                  <a:cubicBezTo>
                    <a:pt x="4876" y="10042"/>
                    <a:pt x="4882" y="10054"/>
                    <a:pt x="4882" y="10065"/>
                  </a:cubicBezTo>
                  <a:cubicBezTo>
                    <a:pt x="4888" y="10095"/>
                    <a:pt x="4899" y="10119"/>
                    <a:pt x="4905" y="10149"/>
                  </a:cubicBezTo>
                  <a:cubicBezTo>
                    <a:pt x="4905" y="10154"/>
                    <a:pt x="4911" y="10160"/>
                    <a:pt x="4911" y="10178"/>
                  </a:cubicBezTo>
                  <a:cubicBezTo>
                    <a:pt x="4917" y="10214"/>
                    <a:pt x="4935" y="10249"/>
                    <a:pt x="4941" y="10291"/>
                  </a:cubicBezTo>
                  <a:cubicBezTo>
                    <a:pt x="4941" y="10297"/>
                    <a:pt x="4941" y="10303"/>
                    <a:pt x="4947" y="10309"/>
                  </a:cubicBezTo>
                  <a:lnTo>
                    <a:pt x="4971" y="10398"/>
                  </a:lnTo>
                  <a:cubicBezTo>
                    <a:pt x="4971" y="10416"/>
                    <a:pt x="4983" y="10422"/>
                    <a:pt x="4983" y="10440"/>
                  </a:cubicBezTo>
                  <a:cubicBezTo>
                    <a:pt x="4988" y="10469"/>
                    <a:pt x="4994" y="10487"/>
                    <a:pt x="4994" y="10517"/>
                  </a:cubicBezTo>
                  <a:cubicBezTo>
                    <a:pt x="4994" y="10529"/>
                    <a:pt x="5000" y="10540"/>
                    <a:pt x="5000" y="10546"/>
                  </a:cubicBezTo>
                  <a:cubicBezTo>
                    <a:pt x="5006" y="10588"/>
                    <a:pt x="5018" y="10624"/>
                    <a:pt x="5024" y="10653"/>
                  </a:cubicBezTo>
                  <a:lnTo>
                    <a:pt x="5024" y="10677"/>
                  </a:lnTo>
                  <a:cubicBezTo>
                    <a:pt x="5030" y="10707"/>
                    <a:pt x="5030" y="10736"/>
                    <a:pt x="5036" y="10766"/>
                  </a:cubicBezTo>
                  <a:cubicBezTo>
                    <a:pt x="5036" y="10778"/>
                    <a:pt x="5036" y="10784"/>
                    <a:pt x="5048" y="10802"/>
                  </a:cubicBezTo>
                  <a:cubicBezTo>
                    <a:pt x="5048" y="10831"/>
                    <a:pt x="5054" y="10855"/>
                    <a:pt x="5054" y="10885"/>
                  </a:cubicBezTo>
                  <a:lnTo>
                    <a:pt x="5054" y="10915"/>
                  </a:lnTo>
                  <a:cubicBezTo>
                    <a:pt x="5060" y="10950"/>
                    <a:pt x="5060" y="10986"/>
                    <a:pt x="5060" y="11015"/>
                  </a:cubicBezTo>
                  <a:lnTo>
                    <a:pt x="5060" y="11063"/>
                  </a:lnTo>
                  <a:lnTo>
                    <a:pt x="5060" y="11105"/>
                  </a:lnTo>
                  <a:lnTo>
                    <a:pt x="5060" y="11140"/>
                  </a:lnTo>
                  <a:lnTo>
                    <a:pt x="5060" y="11188"/>
                  </a:lnTo>
                  <a:lnTo>
                    <a:pt x="5060" y="11223"/>
                  </a:lnTo>
                  <a:lnTo>
                    <a:pt x="5060" y="11277"/>
                  </a:lnTo>
                  <a:lnTo>
                    <a:pt x="5060" y="11366"/>
                  </a:lnTo>
                  <a:lnTo>
                    <a:pt x="5060" y="11491"/>
                  </a:lnTo>
                  <a:lnTo>
                    <a:pt x="5060" y="11514"/>
                  </a:lnTo>
                  <a:cubicBezTo>
                    <a:pt x="5060" y="11550"/>
                    <a:pt x="5060" y="11597"/>
                    <a:pt x="5054" y="11633"/>
                  </a:cubicBezTo>
                  <a:lnTo>
                    <a:pt x="5054" y="11657"/>
                  </a:lnTo>
                  <a:cubicBezTo>
                    <a:pt x="5054" y="11692"/>
                    <a:pt x="5048" y="11728"/>
                    <a:pt x="5048" y="11764"/>
                  </a:cubicBezTo>
                  <a:lnTo>
                    <a:pt x="5048" y="11776"/>
                  </a:lnTo>
                  <a:cubicBezTo>
                    <a:pt x="5036" y="11811"/>
                    <a:pt x="5036" y="11847"/>
                    <a:pt x="5030" y="11882"/>
                  </a:cubicBezTo>
                  <a:lnTo>
                    <a:pt x="5030" y="11906"/>
                  </a:lnTo>
                  <a:cubicBezTo>
                    <a:pt x="5024" y="11942"/>
                    <a:pt x="5018" y="11983"/>
                    <a:pt x="5018" y="12013"/>
                  </a:cubicBezTo>
                  <a:lnTo>
                    <a:pt x="5018" y="12025"/>
                  </a:lnTo>
                  <a:cubicBezTo>
                    <a:pt x="5012" y="12055"/>
                    <a:pt x="5000" y="12090"/>
                    <a:pt x="4994" y="12120"/>
                  </a:cubicBezTo>
                  <a:cubicBezTo>
                    <a:pt x="4994" y="12132"/>
                    <a:pt x="4994" y="12138"/>
                    <a:pt x="4988" y="12138"/>
                  </a:cubicBezTo>
                  <a:cubicBezTo>
                    <a:pt x="4983" y="12167"/>
                    <a:pt x="4971" y="12203"/>
                    <a:pt x="4965" y="12233"/>
                  </a:cubicBezTo>
                  <a:cubicBezTo>
                    <a:pt x="4965" y="12239"/>
                    <a:pt x="4965" y="12251"/>
                    <a:pt x="4959" y="12251"/>
                  </a:cubicBezTo>
                  <a:cubicBezTo>
                    <a:pt x="4947" y="12280"/>
                    <a:pt x="4941" y="12310"/>
                    <a:pt x="4929" y="12340"/>
                  </a:cubicBezTo>
                  <a:lnTo>
                    <a:pt x="4929" y="12346"/>
                  </a:lnTo>
                  <a:cubicBezTo>
                    <a:pt x="4917" y="12375"/>
                    <a:pt x="4905" y="12405"/>
                    <a:pt x="4899" y="12435"/>
                  </a:cubicBezTo>
                  <a:cubicBezTo>
                    <a:pt x="4899" y="12441"/>
                    <a:pt x="4888" y="12447"/>
                    <a:pt x="4888" y="12458"/>
                  </a:cubicBezTo>
                  <a:cubicBezTo>
                    <a:pt x="4876" y="12488"/>
                    <a:pt x="4870" y="12518"/>
                    <a:pt x="4852" y="12536"/>
                  </a:cubicBezTo>
                  <a:cubicBezTo>
                    <a:pt x="4852" y="12536"/>
                    <a:pt x="4852" y="12542"/>
                    <a:pt x="4846" y="12542"/>
                  </a:cubicBezTo>
                  <a:cubicBezTo>
                    <a:pt x="4834" y="12565"/>
                    <a:pt x="4822" y="12595"/>
                    <a:pt x="4810" y="12619"/>
                  </a:cubicBezTo>
                  <a:cubicBezTo>
                    <a:pt x="4810" y="12625"/>
                    <a:pt x="4798" y="12631"/>
                    <a:pt x="4798" y="12631"/>
                  </a:cubicBezTo>
                  <a:cubicBezTo>
                    <a:pt x="4787" y="12654"/>
                    <a:pt x="4769" y="12684"/>
                    <a:pt x="4757" y="12708"/>
                  </a:cubicBezTo>
                  <a:cubicBezTo>
                    <a:pt x="4757" y="12714"/>
                    <a:pt x="4751" y="12714"/>
                    <a:pt x="4751" y="12720"/>
                  </a:cubicBezTo>
                  <a:lnTo>
                    <a:pt x="4703" y="12791"/>
                  </a:lnTo>
                  <a:lnTo>
                    <a:pt x="4698" y="12797"/>
                  </a:lnTo>
                  <a:cubicBezTo>
                    <a:pt x="4686" y="12821"/>
                    <a:pt x="4668" y="12838"/>
                    <a:pt x="4644" y="12862"/>
                  </a:cubicBezTo>
                  <a:lnTo>
                    <a:pt x="4632" y="12880"/>
                  </a:lnTo>
                  <a:cubicBezTo>
                    <a:pt x="4614" y="12898"/>
                    <a:pt x="4597" y="12922"/>
                    <a:pt x="4579" y="12945"/>
                  </a:cubicBezTo>
                  <a:lnTo>
                    <a:pt x="4573" y="12951"/>
                  </a:lnTo>
                  <a:cubicBezTo>
                    <a:pt x="4555" y="12975"/>
                    <a:pt x="4537" y="12987"/>
                    <a:pt x="4519" y="13011"/>
                  </a:cubicBezTo>
                  <a:lnTo>
                    <a:pt x="4507" y="13028"/>
                  </a:lnTo>
                  <a:cubicBezTo>
                    <a:pt x="4484" y="13046"/>
                    <a:pt x="4466" y="13064"/>
                    <a:pt x="4448" y="13076"/>
                  </a:cubicBezTo>
                  <a:cubicBezTo>
                    <a:pt x="4436" y="13076"/>
                    <a:pt x="4436" y="13088"/>
                    <a:pt x="4430" y="13088"/>
                  </a:cubicBezTo>
                  <a:cubicBezTo>
                    <a:pt x="4418" y="13100"/>
                    <a:pt x="4395" y="13118"/>
                    <a:pt x="4377" y="13129"/>
                  </a:cubicBezTo>
                  <a:lnTo>
                    <a:pt x="4371" y="13135"/>
                  </a:lnTo>
                  <a:lnTo>
                    <a:pt x="4306" y="13183"/>
                  </a:lnTo>
                  <a:cubicBezTo>
                    <a:pt x="4300" y="13183"/>
                    <a:pt x="4300" y="13189"/>
                    <a:pt x="4288" y="13189"/>
                  </a:cubicBezTo>
                  <a:lnTo>
                    <a:pt x="4222" y="13236"/>
                  </a:lnTo>
                  <a:lnTo>
                    <a:pt x="4222" y="13236"/>
                  </a:lnTo>
                  <a:lnTo>
                    <a:pt x="14275" y="7316"/>
                  </a:lnTo>
                  <a:lnTo>
                    <a:pt x="14341" y="7275"/>
                  </a:lnTo>
                  <a:cubicBezTo>
                    <a:pt x="14347" y="7275"/>
                    <a:pt x="14347" y="7269"/>
                    <a:pt x="14353" y="7269"/>
                  </a:cubicBezTo>
                  <a:lnTo>
                    <a:pt x="14424" y="7221"/>
                  </a:lnTo>
                  <a:lnTo>
                    <a:pt x="14430" y="7215"/>
                  </a:lnTo>
                  <a:cubicBezTo>
                    <a:pt x="14442" y="7197"/>
                    <a:pt x="14465" y="7186"/>
                    <a:pt x="14483" y="7168"/>
                  </a:cubicBezTo>
                  <a:cubicBezTo>
                    <a:pt x="14489" y="7168"/>
                    <a:pt x="14489" y="7162"/>
                    <a:pt x="14495" y="7162"/>
                  </a:cubicBezTo>
                  <a:cubicBezTo>
                    <a:pt x="14519" y="7150"/>
                    <a:pt x="14531" y="7126"/>
                    <a:pt x="14554" y="7108"/>
                  </a:cubicBezTo>
                  <a:lnTo>
                    <a:pt x="14572" y="7096"/>
                  </a:lnTo>
                  <a:cubicBezTo>
                    <a:pt x="14608" y="7091"/>
                    <a:pt x="14620" y="7073"/>
                    <a:pt x="14644" y="7043"/>
                  </a:cubicBezTo>
                  <a:cubicBezTo>
                    <a:pt x="14661" y="7019"/>
                    <a:pt x="14679" y="7001"/>
                    <a:pt x="14697" y="6978"/>
                  </a:cubicBezTo>
                  <a:lnTo>
                    <a:pt x="14709" y="6966"/>
                  </a:lnTo>
                  <a:cubicBezTo>
                    <a:pt x="14727" y="6942"/>
                    <a:pt x="14739" y="6918"/>
                    <a:pt x="14762" y="6895"/>
                  </a:cubicBezTo>
                  <a:cubicBezTo>
                    <a:pt x="14762" y="6889"/>
                    <a:pt x="14768" y="6889"/>
                    <a:pt x="14768" y="6883"/>
                  </a:cubicBezTo>
                  <a:lnTo>
                    <a:pt x="14816" y="6817"/>
                  </a:lnTo>
                  <a:cubicBezTo>
                    <a:pt x="14816" y="6805"/>
                    <a:pt x="14822" y="6805"/>
                    <a:pt x="14822" y="6800"/>
                  </a:cubicBezTo>
                  <a:cubicBezTo>
                    <a:pt x="14834" y="6776"/>
                    <a:pt x="14851" y="6746"/>
                    <a:pt x="14863" y="6728"/>
                  </a:cubicBezTo>
                  <a:cubicBezTo>
                    <a:pt x="14863" y="6716"/>
                    <a:pt x="14875" y="6710"/>
                    <a:pt x="14875" y="6710"/>
                  </a:cubicBezTo>
                  <a:cubicBezTo>
                    <a:pt x="14887" y="6687"/>
                    <a:pt x="14893" y="6669"/>
                    <a:pt x="14911" y="6639"/>
                  </a:cubicBezTo>
                  <a:cubicBezTo>
                    <a:pt x="14911" y="6627"/>
                    <a:pt x="14911" y="6627"/>
                    <a:pt x="14917" y="6627"/>
                  </a:cubicBezTo>
                  <a:cubicBezTo>
                    <a:pt x="14934" y="6598"/>
                    <a:pt x="14940" y="6580"/>
                    <a:pt x="14952" y="6550"/>
                  </a:cubicBezTo>
                  <a:cubicBezTo>
                    <a:pt x="14952" y="6538"/>
                    <a:pt x="14964" y="6532"/>
                    <a:pt x="14964" y="6526"/>
                  </a:cubicBezTo>
                  <a:cubicBezTo>
                    <a:pt x="14976" y="6497"/>
                    <a:pt x="14982" y="6467"/>
                    <a:pt x="14994" y="6437"/>
                  </a:cubicBezTo>
                  <a:lnTo>
                    <a:pt x="14994" y="6431"/>
                  </a:lnTo>
                  <a:cubicBezTo>
                    <a:pt x="15000" y="6402"/>
                    <a:pt x="15006" y="6378"/>
                    <a:pt x="15024" y="6348"/>
                  </a:cubicBezTo>
                  <a:cubicBezTo>
                    <a:pt x="15024" y="6342"/>
                    <a:pt x="15029" y="6330"/>
                    <a:pt x="15029" y="6325"/>
                  </a:cubicBezTo>
                  <a:cubicBezTo>
                    <a:pt x="15035" y="6295"/>
                    <a:pt x="15041" y="6265"/>
                    <a:pt x="15053" y="6230"/>
                  </a:cubicBezTo>
                  <a:cubicBezTo>
                    <a:pt x="15053" y="6224"/>
                    <a:pt x="15053" y="6212"/>
                    <a:pt x="15059" y="6206"/>
                  </a:cubicBezTo>
                  <a:lnTo>
                    <a:pt x="15083" y="6117"/>
                  </a:lnTo>
                  <a:lnTo>
                    <a:pt x="15083" y="6105"/>
                  </a:lnTo>
                  <a:cubicBezTo>
                    <a:pt x="15089" y="6063"/>
                    <a:pt x="15095" y="6034"/>
                    <a:pt x="15095" y="5998"/>
                  </a:cubicBezTo>
                  <a:lnTo>
                    <a:pt x="15095" y="5986"/>
                  </a:lnTo>
                  <a:lnTo>
                    <a:pt x="15095" y="5968"/>
                  </a:lnTo>
                  <a:cubicBezTo>
                    <a:pt x="15101" y="5933"/>
                    <a:pt x="15101" y="5897"/>
                    <a:pt x="15113" y="5855"/>
                  </a:cubicBezTo>
                  <a:lnTo>
                    <a:pt x="15113" y="5849"/>
                  </a:lnTo>
                  <a:cubicBezTo>
                    <a:pt x="15119" y="5814"/>
                    <a:pt x="15119" y="5778"/>
                    <a:pt x="15119" y="5737"/>
                  </a:cubicBezTo>
                  <a:lnTo>
                    <a:pt x="15119" y="5719"/>
                  </a:lnTo>
                  <a:cubicBezTo>
                    <a:pt x="15119" y="5677"/>
                    <a:pt x="15125" y="5636"/>
                    <a:pt x="15125" y="5600"/>
                  </a:cubicBezTo>
                  <a:lnTo>
                    <a:pt x="15125" y="5576"/>
                  </a:lnTo>
                  <a:lnTo>
                    <a:pt x="15125" y="5452"/>
                  </a:lnTo>
                  <a:cubicBezTo>
                    <a:pt x="15125" y="5392"/>
                    <a:pt x="15125" y="5333"/>
                    <a:pt x="15119" y="5279"/>
                  </a:cubicBezTo>
                  <a:lnTo>
                    <a:pt x="15119" y="5256"/>
                  </a:lnTo>
                  <a:lnTo>
                    <a:pt x="15119" y="5196"/>
                  </a:lnTo>
                  <a:lnTo>
                    <a:pt x="15119" y="5155"/>
                  </a:lnTo>
                  <a:lnTo>
                    <a:pt x="15119" y="5107"/>
                  </a:lnTo>
                  <a:cubicBezTo>
                    <a:pt x="15119" y="5072"/>
                    <a:pt x="15113" y="5036"/>
                    <a:pt x="15113" y="5006"/>
                  </a:cubicBezTo>
                  <a:lnTo>
                    <a:pt x="15113" y="4977"/>
                  </a:lnTo>
                  <a:cubicBezTo>
                    <a:pt x="15113" y="4947"/>
                    <a:pt x="15101" y="4923"/>
                    <a:pt x="15101" y="4893"/>
                  </a:cubicBezTo>
                  <a:cubicBezTo>
                    <a:pt x="15101" y="4876"/>
                    <a:pt x="15101" y="4870"/>
                    <a:pt x="15095" y="4858"/>
                  </a:cubicBezTo>
                  <a:cubicBezTo>
                    <a:pt x="15089" y="4828"/>
                    <a:pt x="15089" y="4798"/>
                    <a:pt x="15083" y="4769"/>
                  </a:cubicBezTo>
                  <a:lnTo>
                    <a:pt x="15083" y="4745"/>
                  </a:lnTo>
                  <a:cubicBezTo>
                    <a:pt x="15071" y="4709"/>
                    <a:pt x="15065" y="4668"/>
                    <a:pt x="15059" y="4638"/>
                  </a:cubicBezTo>
                  <a:cubicBezTo>
                    <a:pt x="15059" y="4632"/>
                    <a:pt x="15053" y="4620"/>
                    <a:pt x="15053" y="4608"/>
                  </a:cubicBezTo>
                  <a:cubicBezTo>
                    <a:pt x="15041" y="4579"/>
                    <a:pt x="15041" y="4561"/>
                    <a:pt x="15035" y="4531"/>
                  </a:cubicBezTo>
                  <a:cubicBezTo>
                    <a:pt x="15035" y="4513"/>
                    <a:pt x="15029" y="4508"/>
                    <a:pt x="15029" y="4490"/>
                  </a:cubicBezTo>
                  <a:lnTo>
                    <a:pt x="15006" y="4401"/>
                  </a:lnTo>
                  <a:cubicBezTo>
                    <a:pt x="15006" y="4395"/>
                    <a:pt x="15006" y="4389"/>
                    <a:pt x="15000" y="4383"/>
                  </a:cubicBezTo>
                  <a:cubicBezTo>
                    <a:pt x="14994" y="4341"/>
                    <a:pt x="14982" y="4306"/>
                    <a:pt x="14970" y="4270"/>
                  </a:cubicBezTo>
                  <a:cubicBezTo>
                    <a:pt x="14970" y="4264"/>
                    <a:pt x="14964" y="4246"/>
                    <a:pt x="14964" y="4240"/>
                  </a:cubicBezTo>
                  <a:cubicBezTo>
                    <a:pt x="14952" y="4211"/>
                    <a:pt x="14946" y="4187"/>
                    <a:pt x="14940" y="4157"/>
                  </a:cubicBezTo>
                  <a:cubicBezTo>
                    <a:pt x="14940" y="4151"/>
                    <a:pt x="14940" y="4145"/>
                    <a:pt x="14934" y="4145"/>
                  </a:cubicBezTo>
                  <a:cubicBezTo>
                    <a:pt x="14934" y="4133"/>
                    <a:pt x="14934" y="4133"/>
                    <a:pt x="14923" y="4127"/>
                  </a:cubicBezTo>
                  <a:lnTo>
                    <a:pt x="14905" y="4038"/>
                  </a:lnTo>
                  <a:cubicBezTo>
                    <a:pt x="14905" y="4032"/>
                    <a:pt x="14893" y="4027"/>
                    <a:pt x="14893" y="4015"/>
                  </a:cubicBezTo>
                  <a:cubicBezTo>
                    <a:pt x="14881" y="3979"/>
                    <a:pt x="14875" y="3943"/>
                    <a:pt x="14857" y="3908"/>
                  </a:cubicBezTo>
                  <a:cubicBezTo>
                    <a:pt x="14857" y="3896"/>
                    <a:pt x="14851" y="3884"/>
                    <a:pt x="14851" y="3878"/>
                  </a:cubicBezTo>
                  <a:cubicBezTo>
                    <a:pt x="14845" y="3848"/>
                    <a:pt x="14828" y="3825"/>
                    <a:pt x="14822" y="3795"/>
                  </a:cubicBezTo>
                  <a:cubicBezTo>
                    <a:pt x="14816" y="3777"/>
                    <a:pt x="14816" y="3771"/>
                    <a:pt x="14804" y="3759"/>
                  </a:cubicBezTo>
                  <a:cubicBezTo>
                    <a:pt x="14798" y="3730"/>
                    <a:pt x="14786" y="3700"/>
                    <a:pt x="14774" y="3670"/>
                  </a:cubicBezTo>
                  <a:cubicBezTo>
                    <a:pt x="14774" y="3658"/>
                    <a:pt x="14768" y="3652"/>
                    <a:pt x="14768" y="3647"/>
                  </a:cubicBezTo>
                  <a:lnTo>
                    <a:pt x="14727" y="3534"/>
                  </a:lnTo>
                  <a:cubicBezTo>
                    <a:pt x="14727" y="3528"/>
                    <a:pt x="14721" y="3522"/>
                    <a:pt x="14721" y="3504"/>
                  </a:cubicBezTo>
                  <a:cubicBezTo>
                    <a:pt x="14709" y="3474"/>
                    <a:pt x="14697" y="3451"/>
                    <a:pt x="14679" y="3421"/>
                  </a:cubicBezTo>
                  <a:cubicBezTo>
                    <a:pt x="14673" y="3409"/>
                    <a:pt x="14673" y="3403"/>
                    <a:pt x="14667" y="3385"/>
                  </a:cubicBezTo>
                  <a:cubicBezTo>
                    <a:pt x="14649" y="3356"/>
                    <a:pt x="14644" y="3326"/>
                    <a:pt x="14632" y="3296"/>
                  </a:cubicBezTo>
                  <a:cubicBezTo>
                    <a:pt x="14632" y="3290"/>
                    <a:pt x="14620" y="3284"/>
                    <a:pt x="14620" y="3272"/>
                  </a:cubicBezTo>
                  <a:cubicBezTo>
                    <a:pt x="14608" y="3237"/>
                    <a:pt x="14590" y="3201"/>
                    <a:pt x="14572" y="3171"/>
                  </a:cubicBezTo>
                  <a:cubicBezTo>
                    <a:pt x="14560" y="3166"/>
                    <a:pt x="14560" y="3154"/>
                    <a:pt x="14554" y="3148"/>
                  </a:cubicBezTo>
                  <a:cubicBezTo>
                    <a:pt x="14543" y="3118"/>
                    <a:pt x="14525" y="3094"/>
                    <a:pt x="14519" y="3065"/>
                  </a:cubicBezTo>
                  <a:cubicBezTo>
                    <a:pt x="14513" y="3059"/>
                    <a:pt x="14513" y="3047"/>
                    <a:pt x="14501" y="3035"/>
                  </a:cubicBezTo>
                  <a:lnTo>
                    <a:pt x="14459" y="2946"/>
                  </a:lnTo>
                  <a:cubicBezTo>
                    <a:pt x="14459" y="2940"/>
                    <a:pt x="14454" y="2934"/>
                    <a:pt x="14454" y="2928"/>
                  </a:cubicBezTo>
                  <a:cubicBezTo>
                    <a:pt x="14436" y="2886"/>
                    <a:pt x="14412" y="2857"/>
                    <a:pt x="14400" y="2821"/>
                  </a:cubicBezTo>
                  <a:cubicBezTo>
                    <a:pt x="14394" y="2815"/>
                    <a:pt x="14394" y="2809"/>
                    <a:pt x="14382" y="2797"/>
                  </a:cubicBezTo>
                  <a:cubicBezTo>
                    <a:pt x="14370" y="2768"/>
                    <a:pt x="14353" y="2750"/>
                    <a:pt x="14341" y="2720"/>
                  </a:cubicBezTo>
                  <a:cubicBezTo>
                    <a:pt x="14335" y="2708"/>
                    <a:pt x="14323" y="2696"/>
                    <a:pt x="14323" y="2690"/>
                  </a:cubicBezTo>
                  <a:cubicBezTo>
                    <a:pt x="14311" y="2661"/>
                    <a:pt x="14293" y="2625"/>
                    <a:pt x="14281" y="2607"/>
                  </a:cubicBezTo>
                  <a:cubicBezTo>
                    <a:pt x="14275" y="2601"/>
                    <a:pt x="14275" y="2590"/>
                    <a:pt x="14264" y="2584"/>
                  </a:cubicBezTo>
                  <a:cubicBezTo>
                    <a:pt x="14246" y="2548"/>
                    <a:pt x="14228" y="2518"/>
                    <a:pt x="14204" y="2477"/>
                  </a:cubicBezTo>
                  <a:cubicBezTo>
                    <a:pt x="14198" y="2471"/>
                    <a:pt x="14198" y="2465"/>
                    <a:pt x="14192" y="2459"/>
                  </a:cubicBezTo>
                  <a:cubicBezTo>
                    <a:pt x="14174" y="2429"/>
                    <a:pt x="14163" y="2405"/>
                    <a:pt x="14139" y="2376"/>
                  </a:cubicBezTo>
                  <a:cubicBezTo>
                    <a:pt x="14133" y="2370"/>
                    <a:pt x="14127" y="2352"/>
                    <a:pt x="14115" y="2346"/>
                  </a:cubicBezTo>
                  <a:cubicBezTo>
                    <a:pt x="14103" y="2316"/>
                    <a:pt x="14079" y="2293"/>
                    <a:pt x="14068" y="2263"/>
                  </a:cubicBezTo>
                  <a:cubicBezTo>
                    <a:pt x="14056" y="2257"/>
                    <a:pt x="14056" y="2251"/>
                    <a:pt x="14050" y="2239"/>
                  </a:cubicBezTo>
                  <a:cubicBezTo>
                    <a:pt x="14026" y="2210"/>
                    <a:pt x="14008" y="2174"/>
                    <a:pt x="13984" y="2144"/>
                  </a:cubicBezTo>
                  <a:cubicBezTo>
                    <a:pt x="13978" y="2138"/>
                    <a:pt x="13978" y="2132"/>
                    <a:pt x="13967" y="2120"/>
                  </a:cubicBezTo>
                  <a:cubicBezTo>
                    <a:pt x="13955" y="2091"/>
                    <a:pt x="13931" y="2073"/>
                    <a:pt x="13919" y="2049"/>
                  </a:cubicBezTo>
                  <a:cubicBezTo>
                    <a:pt x="13907" y="2043"/>
                    <a:pt x="13901" y="2025"/>
                    <a:pt x="13895" y="2020"/>
                  </a:cubicBezTo>
                  <a:cubicBezTo>
                    <a:pt x="13872" y="1996"/>
                    <a:pt x="13860" y="1966"/>
                    <a:pt x="13836" y="1942"/>
                  </a:cubicBezTo>
                  <a:cubicBezTo>
                    <a:pt x="13830" y="1936"/>
                    <a:pt x="13830" y="1930"/>
                    <a:pt x="13818" y="1925"/>
                  </a:cubicBezTo>
                  <a:cubicBezTo>
                    <a:pt x="13800" y="1895"/>
                    <a:pt x="13777" y="1853"/>
                    <a:pt x="13747" y="1824"/>
                  </a:cubicBezTo>
                  <a:cubicBezTo>
                    <a:pt x="13741" y="1818"/>
                    <a:pt x="13741" y="1812"/>
                    <a:pt x="13729" y="1806"/>
                  </a:cubicBezTo>
                  <a:cubicBezTo>
                    <a:pt x="13711" y="1782"/>
                    <a:pt x="13693" y="1752"/>
                    <a:pt x="13670" y="1729"/>
                  </a:cubicBezTo>
                  <a:cubicBezTo>
                    <a:pt x="13664" y="1723"/>
                    <a:pt x="13658" y="1717"/>
                    <a:pt x="13652" y="1699"/>
                  </a:cubicBezTo>
                  <a:cubicBezTo>
                    <a:pt x="13628" y="1675"/>
                    <a:pt x="13610" y="1645"/>
                    <a:pt x="13593" y="1628"/>
                  </a:cubicBezTo>
                  <a:cubicBezTo>
                    <a:pt x="13581" y="1616"/>
                    <a:pt x="13581" y="1610"/>
                    <a:pt x="13575" y="1604"/>
                  </a:cubicBezTo>
                  <a:cubicBezTo>
                    <a:pt x="13551" y="1574"/>
                    <a:pt x="13521" y="1544"/>
                    <a:pt x="13503" y="1515"/>
                  </a:cubicBezTo>
                  <a:cubicBezTo>
                    <a:pt x="13492" y="1509"/>
                    <a:pt x="13486" y="1497"/>
                    <a:pt x="13486" y="1491"/>
                  </a:cubicBezTo>
                  <a:cubicBezTo>
                    <a:pt x="13462" y="1467"/>
                    <a:pt x="13450" y="1449"/>
                    <a:pt x="13426" y="1426"/>
                  </a:cubicBezTo>
                  <a:cubicBezTo>
                    <a:pt x="13420" y="1420"/>
                    <a:pt x="13414" y="1408"/>
                    <a:pt x="13403" y="1396"/>
                  </a:cubicBezTo>
                  <a:cubicBezTo>
                    <a:pt x="13385" y="1372"/>
                    <a:pt x="13361" y="1349"/>
                    <a:pt x="13343" y="1331"/>
                  </a:cubicBezTo>
                  <a:cubicBezTo>
                    <a:pt x="13337" y="1319"/>
                    <a:pt x="13331" y="1313"/>
                    <a:pt x="13331" y="1307"/>
                  </a:cubicBezTo>
                  <a:lnTo>
                    <a:pt x="13248" y="1224"/>
                  </a:lnTo>
                  <a:lnTo>
                    <a:pt x="13224" y="1200"/>
                  </a:lnTo>
                  <a:lnTo>
                    <a:pt x="13165" y="1141"/>
                  </a:lnTo>
                  <a:cubicBezTo>
                    <a:pt x="13159" y="1135"/>
                    <a:pt x="13153" y="1129"/>
                    <a:pt x="13135" y="1123"/>
                  </a:cubicBezTo>
                  <a:cubicBezTo>
                    <a:pt x="13117" y="1099"/>
                    <a:pt x="13094" y="1081"/>
                    <a:pt x="13076" y="1063"/>
                  </a:cubicBezTo>
                  <a:lnTo>
                    <a:pt x="13058" y="1040"/>
                  </a:lnTo>
                  <a:cubicBezTo>
                    <a:pt x="13028" y="1016"/>
                    <a:pt x="13005" y="986"/>
                    <a:pt x="12975" y="963"/>
                  </a:cubicBezTo>
                  <a:cubicBezTo>
                    <a:pt x="12969" y="957"/>
                    <a:pt x="12957" y="951"/>
                    <a:pt x="12951" y="951"/>
                  </a:cubicBezTo>
                  <a:cubicBezTo>
                    <a:pt x="12927" y="927"/>
                    <a:pt x="12910" y="915"/>
                    <a:pt x="12886" y="897"/>
                  </a:cubicBezTo>
                  <a:cubicBezTo>
                    <a:pt x="12880" y="891"/>
                    <a:pt x="12862" y="885"/>
                    <a:pt x="12856" y="873"/>
                  </a:cubicBezTo>
                  <a:cubicBezTo>
                    <a:pt x="12832" y="862"/>
                    <a:pt x="12809" y="838"/>
                    <a:pt x="12791" y="826"/>
                  </a:cubicBezTo>
                  <a:lnTo>
                    <a:pt x="12767" y="802"/>
                  </a:lnTo>
                  <a:cubicBezTo>
                    <a:pt x="12737" y="778"/>
                    <a:pt x="12708" y="755"/>
                    <a:pt x="12684" y="737"/>
                  </a:cubicBezTo>
                  <a:lnTo>
                    <a:pt x="12678" y="725"/>
                  </a:lnTo>
                  <a:cubicBezTo>
                    <a:pt x="12631" y="695"/>
                    <a:pt x="12589" y="660"/>
                    <a:pt x="12542" y="630"/>
                  </a:cubicBezTo>
                  <a:lnTo>
                    <a:pt x="12530" y="618"/>
                  </a:lnTo>
                  <a:cubicBezTo>
                    <a:pt x="12512" y="600"/>
                    <a:pt x="12494" y="594"/>
                    <a:pt x="12476" y="577"/>
                  </a:cubicBezTo>
                  <a:cubicBezTo>
                    <a:pt x="12470" y="571"/>
                    <a:pt x="12464" y="571"/>
                    <a:pt x="12452" y="565"/>
                  </a:cubicBezTo>
                  <a:cubicBezTo>
                    <a:pt x="12441" y="559"/>
                    <a:pt x="12423" y="541"/>
                    <a:pt x="12411" y="535"/>
                  </a:cubicBezTo>
                  <a:cubicBezTo>
                    <a:pt x="12405" y="529"/>
                    <a:pt x="12393" y="529"/>
                    <a:pt x="12387" y="517"/>
                  </a:cubicBezTo>
                  <a:cubicBezTo>
                    <a:pt x="12375" y="511"/>
                    <a:pt x="12357" y="499"/>
                    <a:pt x="12346" y="488"/>
                  </a:cubicBezTo>
                  <a:cubicBezTo>
                    <a:pt x="12334" y="482"/>
                    <a:pt x="12328" y="482"/>
                    <a:pt x="12322" y="476"/>
                  </a:cubicBezTo>
                  <a:cubicBezTo>
                    <a:pt x="12304" y="470"/>
                    <a:pt x="12292" y="452"/>
                    <a:pt x="12268" y="446"/>
                  </a:cubicBezTo>
                  <a:cubicBezTo>
                    <a:pt x="12262" y="440"/>
                    <a:pt x="12256" y="440"/>
                    <a:pt x="12245" y="428"/>
                  </a:cubicBezTo>
                  <a:cubicBezTo>
                    <a:pt x="12227" y="416"/>
                    <a:pt x="12203" y="398"/>
                    <a:pt x="12173" y="387"/>
                  </a:cubicBezTo>
                  <a:cubicBezTo>
                    <a:pt x="12150" y="369"/>
                    <a:pt x="12120" y="357"/>
                    <a:pt x="12096" y="351"/>
                  </a:cubicBezTo>
                  <a:cubicBezTo>
                    <a:pt x="12090" y="339"/>
                    <a:pt x="12084" y="339"/>
                    <a:pt x="12066" y="333"/>
                  </a:cubicBezTo>
                  <a:lnTo>
                    <a:pt x="12025" y="309"/>
                  </a:lnTo>
                  <a:cubicBezTo>
                    <a:pt x="12019" y="303"/>
                    <a:pt x="12001" y="303"/>
                    <a:pt x="11995" y="298"/>
                  </a:cubicBezTo>
                  <a:lnTo>
                    <a:pt x="11948" y="274"/>
                  </a:lnTo>
                  <a:cubicBezTo>
                    <a:pt x="11942" y="268"/>
                    <a:pt x="11930" y="268"/>
                    <a:pt x="11918" y="262"/>
                  </a:cubicBezTo>
                  <a:cubicBezTo>
                    <a:pt x="11912" y="250"/>
                    <a:pt x="11906" y="250"/>
                    <a:pt x="11888" y="244"/>
                  </a:cubicBezTo>
                  <a:cubicBezTo>
                    <a:pt x="11882" y="244"/>
                    <a:pt x="11882" y="244"/>
                    <a:pt x="11876" y="238"/>
                  </a:cubicBezTo>
                  <a:cubicBezTo>
                    <a:pt x="11853" y="220"/>
                    <a:pt x="11823" y="214"/>
                    <a:pt x="11799" y="208"/>
                  </a:cubicBezTo>
                  <a:cubicBezTo>
                    <a:pt x="11793" y="208"/>
                    <a:pt x="11793" y="202"/>
                    <a:pt x="11787" y="202"/>
                  </a:cubicBezTo>
                  <a:cubicBezTo>
                    <a:pt x="11758" y="185"/>
                    <a:pt x="11728" y="179"/>
                    <a:pt x="11698" y="161"/>
                  </a:cubicBezTo>
                  <a:cubicBezTo>
                    <a:pt x="11692" y="161"/>
                    <a:pt x="11681" y="155"/>
                    <a:pt x="11675" y="155"/>
                  </a:cubicBezTo>
                  <a:cubicBezTo>
                    <a:pt x="11651" y="149"/>
                    <a:pt x="11633" y="143"/>
                    <a:pt x="11615" y="131"/>
                  </a:cubicBezTo>
                  <a:cubicBezTo>
                    <a:pt x="11609" y="131"/>
                    <a:pt x="11591" y="125"/>
                    <a:pt x="11585" y="125"/>
                  </a:cubicBezTo>
                  <a:lnTo>
                    <a:pt x="11520" y="102"/>
                  </a:lnTo>
                  <a:cubicBezTo>
                    <a:pt x="11514" y="102"/>
                    <a:pt x="11502" y="96"/>
                    <a:pt x="11496" y="96"/>
                  </a:cubicBezTo>
                  <a:cubicBezTo>
                    <a:pt x="11467" y="90"/>
                    <a:pt x="11437" y="84"/>
                    <a:pt x="11413" y="72"/>
                  </a:cubicBezTo>
                  <a:cubicBezTo>
                    <a:pt x="11407" y="72"/>
                    <a:pt x="11401" y="72"/>
                    <a:pt x="11395" y="66"/>
                  </a:cubicBezTo>
                  <a:cubicBezTo>
                    <a:pt x="11372" y="60"/>
                    <a:pt x="11348" y="60"/>
                    <a:pt x="11324" y="54"/>
                  </a:cubicBezTo>
                  <a:cubicBezTo>
                    <a:pt x="11318" y="54"/>
                    <a:pt x="11312" y="42"/>
                    <a:pt x="11295" y="42"/>
                  </a:cubicBezTo>
                  <a:cubicBezTo>
                    <a:pt x="11271" y="36"/>
                    <a:pt x="11253" y="36"/>
                    <a:pt x="11229" y="30"/>
                  </a:cubicBezTo>
                  <a:lnTo>
                    <a:pt x="11205" y="30"/>
                  </a:lnTo>
                  <a:cubicBezTo>
                    <a:pt x="11176" y="24"/>
                    <a:pt x="11158" y="24"/>
                    <a:pt x="11122" y="12"/>
                  </a:cubicBezTo>
                  <a:lnTo>
                    <a:pt x="11110" y="12"/>
                  </a:lnTo>
                  <a:cubicBezTo>
                    <a:pt x="11099" y="12"/>
                    <a:pt x="11075" y="7"/>
                    <a:pt x="11057" y="7"/>
                  </a:cubicBezTo>
                  <a:lnTo>
                    <a:pt x="11039" y="7"/>
                  </a:lnTo>
                  <a:cubicBezTo>
                    <a:pt x="11021" y="7"/>
                    <a:pt x="11010" y="7"/>
                    <a:pt x="10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432"/>
            <p:cNvSpPr/>
            <p:nvPr/>
          </p:nvSpPr>
          <p:spPr>
            <a:xfrm>
              <a:off x="2584450" y="6635893"/>
              <a:ext cx="724474" cy="925157"/>
            </a:xfrm>
            <a:custGeom>
              <a:rect b="b" l="l" r="r" t="t"/>
              <a:pathLst>
                <a:path extrusionOk="0" h="7519" w="5888">
                  <a:moveTo>
                    <a:pt x="1621" y="1"/>
                  </a:moveTo>
                  <a:cubicBezTo>
                    <a:pt x="657" y="1"/>
                    <a:pt x="1" y="768"/>
                    <a:pt x="5" y="2094"/>
                  </a:cubicBezTo>
                  <a:cubicBezTo>
                    <a:pt x="11" y="3952"/>
                    <a:pt x="1335" y="6209"/>
                    <a:pt x="2956" y="7129"/>
                  </a:cubicBezTo>
                  <a:cubicBezTo>
                    <a:pt x="3424" y="7393"/>
                    <a:pt x="3865" y="7519"/>
                    <a:pt x="4256" y="7519"/>
                  </a:cubicBezTo>
                  <a:cubicBezTo>
                    <a:pt x="5226" y="7519"/>
                    <a:pt x="5888" y="6749"/>
                    <a:pt x="5884" y="5425"/>
                  </a:cubicBezTo>
                  <a:cubicBezTo>
                    <a:pt x="5872" y="3572"/>
                    <a:pt x="4553" y="1316"/>
                    <a:pt x="2926" y="395"/>
                  </a:cubicBezTo>
                  <a:cubicBezTo>
                    <a:pt x="2456" y="128"/>
                    <a:pt x="2013" y="1"/>
                    <a:pt x="1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432"/>
            <p:cNvSpPr/>
            <p:nvPr/>
          </p:nvSpPr>
          <p:spPr>
            <a:xfrm>
              <a:off x="3696957" y="6769576"/>
              <a:ext cx="724458" cy="632575"/>
            </a:xfrm>
            <a:custGeom>
              <a:rect b="b" l="l" r="r" t="t"/>
              <a:pathLst>
                <a:path extrusionOk="0" h="5191" w="5945">
                  <a:moveTo>
                    <a:pt x="1574" y="1"/>
                  </a:moveTo>
                  <a:cubicBezTo>
                    <a:pt x="1562" y="1"/>
                    <a:pt x="1544" y="1"/>
                    <a:pt x="1532" y="7"/>
                  </a:cubicBezTo>
                  <a:lnTo>
                    <a:pt x="1514" y="7"/>
                  </a:lnTo>
                  <a:cubicBezTo>
                    <a:pt x="1502" y="7"/>
                    <a:pt x="1485" y="19"/>
                    <a:pt x="1479" y="19"/>
                  </a:cubicBezTo>
                  <a:lnTo>
                    <a:pt x="1461" y="19"/>
                  </a:lnTo>
                  <a:cubicBezTo>
                    <a:pt x="1449" y="19"/>
                    <a:pt x="1431" y="24"/>
                    <a:pt x="1419" y="30"/>
                  </a:cubicBezTo>
                  <a:lnTo>
                    <a:pt x="1413" y="30"/>
                  </a:lnTo>
                  <a:cubicBezTo>
                    <a:pt x="1396" y="36"/>
                    <a:pt x="1384" y="36"/>
                    <a:pt x="1366" y="48"/>
                  </a:cubicBezTo>
                  <a:cubicBezTo>
                    <a:pt x="1366" y="48"/>
                    <a:pt x="1360" y="48"/>
                    <a:pt x="1360" y="54"/>
                  </a:cubicBezTo>
                  <a:cubicBezTo>
                    <a:pt x="1342" y="60"/>
                    <a:pt x="1324" y="66"/>
                    <a:pt x="1307" y="78"/>
                  </a:cubicBezTo>
                  <a:lnTo>
                    <a:pt x="1301" y="78"/>
                  </a:lnTo>
                  <a:lnTo>
                    <a:pt x="1253" y="96"/>
                  </a:lnTo>
                  <a:cubicBezTo>
                    <a:pt x="1253" y="96"/>
                    <a:pt x="1247" y="96"/>
                    <a:pt x="1247" y="108"/>
                  </a:cubicBezTo>
                  <a:lnTo>
                    <a:pt x="1241" y="108"/>
                  </a:lnTo>
                  <a:cubicBezTo>
                    <a:pt x="1223" y="114"/>
                    <a:pt x="1217" y="119"/>
                    <a:pt x="1206" y="119"/>
                  </a:cubicBezTo>
                  <a:cubicBezTo>
                    <a:pt x="1194" y="119"/>
                    <a:pt x="1194" y="125"/>
                    <a:pt x="1188" y="125"/>
                  </a:cubicBezTo>
                  <a:cubicBezTo>
                    <a:pt x="1164" y="137"/>
                    <a:pt x="1152" y="149"/>
                    <a:pt x="1128" y="155"/>
                  </a:cubicBezTo>
                  <a:cubicBezTo>
                    <a:pt x="1117" y="167"/>
                    <a:pt x="1093" y="179"/>
                    <a:pt x="1075" y="197"/>
                  </a:cubicBezTo>
                  <a:cubicBezTo>
                    <a:pt x="1069" y="203"/>
                    <a:pt x="1063" y="203"/>
                    <a:pt x="1057" y="209"/>
                  </a:cubicBezTo>
                  <a:cubicBezTo>
                    <a:pt x="1039" y="214"/>
                    <a:pt x="1033" y="226"/>
                    <a:pt x="1016" y="232"/>
                  </a:cubicBezTo>
                  <a:cubicBezTo>
                    <a:pt x="1010" y="238"/>
                    <a:pt x="1004" y="238"/>
                    <a:pt x="998" y="244"/>
                  </a:cubicBezTo>
                  <a:cubicBezTo>
                    <a:pt x="980" y="256"/>
                    <a:pt x="974" y="262"/>
                    <a:pt x="956" y="268"/>
                  </a:cubicBezTo>
                  <a:cubicBezTo>
                    <a:pt x="950" y="274"/>
                    <a:pt x="944" y="274"/>
                    <a:pt x="938" y="286"/>
                  </a:cubicBezTo>
                  <a:lnTo>
                    <a:pt x="921" y="298"/>
                  </a:lnTo>
                  <a:cubicBezTo>
                    <a:pt x="915" y="298"/>
                    <a:pt x="915" y="304"/>
                    <a:pt x="909" y="304"/>
                  </a:cubicBezTo>
                  <a:cubicBezTo>
                    <a:pt x="891" y="321"/>
                    <a:pt x="879" y="333"/>
                    <a:pt x="861" y="345"/>
                  </a:cubicBezTo>
                  <a:cubicBezTo>
                    <a:pt x="855" y="351"/>
                    <a:pt x="849" y="357"/>
                    <a:pt x="837" y="357"/>
                  </a:cubicBezTo>
                  <a:cubicBezTo>
                    <a:pt x="820" y="381"/>
                    <a:pt x="796" y="393"/>
                    <a:pt x="772" y="416"/>
                  </a:cubicBezTo>
                  <a:lnTo>
                    <a:pt x="760" y="434"/>
                  </a:lnTo>
                  <a:lnTo>
                    <a:pt x="707" y="482"/>
                  </a:lnTo>
                  <a:lnTo>
                    <a:pt x="683" y="505"/>
                  </a:lnTo>
                  <a:lnTo>
                    <a:pt x="641" y="547"/>
                  </a:lnTo>
                  <a:cubicBezTo>
                    <a:pt x="630" y="559"/>
                    <a:pt x="624" y="565"/>
                    <a:pt x="624" y="571"/>
                  </a:cubicBezTo>
                  <a:cubicBezTo>
                    <a:pt x="600" y="594"/>
                    <a:pt x="588" y="618"/>
                    <a:pt x="564" y="642"/>
                  </a:cubicBezTo>
                  <a:cubicBezTo>
                    <a:pt x="564" y="648"/>
                    <a:pt x="558" y="648"/>
                    <a:pt x="558" y="654"/>
                  </a:cubicBezTo>
                  <a:cubicBezTo>
                    <a:pt x="541" y="678"/>
                    <a:pt x="529" y="689"/>
                    <a:pt x="511" y="713"/>
                  </a:cubicBezTo>
                  <a:cubicBezTo>
                    <a:pt x="505" y="719"/>
                    <a:pt x="499" y="731"/>
                    <a:pt x="499" y="737"/>
                  </a:cubicBezTo>
                  <a:cubicBezTo>
                    <a:pt x="481" y="749"/>
                    <a:pt x="469" y="773"/>
                    <a:pt x="463" y="790"/>
                  </a:cubicBezTo>
                  <a:cubicBezTo>
                    <a:pt x="451" y="796"/>
                    <a:pt x="451" y="802"/>
                    <a:pt x="446" y="808"/>
                  </a:cubicBezTo>
                  <a:cubicBezTo>
                    <a:pt x="434" y="832"/>
                    <a:pt x="410" y="862"/>
                    <a:pt x="392" y="885"/>
                  </a:cubicBezTo>
                  <a:cubicBezTo>
                    <a:pt x="392" y="891"/>
                    <a:pt x="386" y="891"/>
                    <a:pt x="386" y="897"/>
                  </a:cubicBezTo>
                  <a:cubicBezTo>
                    <a:pt x="374" y="921"/>
                    <a:pt x="356" y="945"/>
                    <a:pt x="351" y="969"/>
                  </a:cubicBezTo>
                  <a:cubicBezTo>
                    <a:pt x="345" y="975"/>
                    <a:pt x="345" y="980"/>
                    <a:pt x="339" y="998"/>
                  </a:cubicBezTo>
                  <a:cubicBezTo>
                    <a:pt x="321" y="1016"/>
                    <a:pt x="315" y="1034"/>
                    <a:pt x="309" y="1058"/>
                  </a:cubicBezTo>
                  <a:cubicBezTo>
                    <a:pt x="297" y="1064"/>
                    <a:pt x="297" y="1070"/>
                    <a:pt x="291" y="1075"/>
                  </a:cubicBezTo>
                  <a:cubicBezTo>
                    <a:pt x="279" y="1105"/>
                    <a:pt x="261" y="1129"/>
                    <a:pt x="250" y="1159"/>
                  </a:cubicBezTo>
                  <a:cubicBezTo>
                    <a:pt x="250" y="1165"/>
                    <a:pt x="238" y="1165"/>
                    <a:pt x="238" y="1176"/>
                  </a:cubicBezTo>
                  <a:cubicBezTo>
                    <a:pt x="226" y="1194"/>
                    <a:pt x="220" y="1218"/>
                    <a:pt x="208" y="1242"/>
                  </a:cubicBezTo>
                  <a:cubicBezTo>
                    <a:pt x="202" y="1248"/>
                    <a:pt x="202" y="1254"/>
                    <a:pt x="196" y="1271"/>
                  </a:cubicBezTo>
                  <a:cubicBezTo>
                    <a:pt x="190" y="1295"/>
                    <a:pt x="178" y="1307"/>
                    <a:pt x="166" y="1331"/>
                  </a:cubicBezTo>
                  <a:cubicBezTo>
                    <a:pt x="166" y="1337"/>
                    <a:pt x="161" y="1343"/>
                    <a:pt x="161" y="1355"/>
                  </a:cubicBezTo>
                  <a:cubicBezTo>
                    <a:pt x="143" y="1384"/>
                    <a:pt x="137" y="1414"/>
                    <a:pt x="131" y="1432"/>
                  </a:cubicBezTo>
                  <a:cubicBezTo>
                    <a:pt x="131" y="1444"/>
                    <a:pt x="131" y="1444"/>
                    <a:pt x="119" y="1450"/>
                  </a:cubicBezTo>
                  <a:cubicBezTo>
                    <a:pt x="113" y="1473"/>
                    <a:pt x="107" y="1503"/>
                    <a:pt x="101" y="1521"/>
                  </a:cubicBezTo>
                  <a:cubicBezTo>
                    <a:pt x="101" y="1533"/>
                    <a:pt x="89" y="1539"/>
                    <a:pt x="89" y="1550"/>
                  </a:cubicBezTo>
                  <a:lnTo>
                    <a:pt x="71" y="1622"/>
                  </a:lnTo>
                  <a:cubicBezTo>
                    <a:pt x="71" y="1628"/>
                    <a:pt x="71" y="1628"/>
                    <a:pt x="60" y="1634"/>
                  </a:cubicBezTo>
                  <a:lnTo>
                    <a:pt x="60" y="1640"/>
                  </a:lnTo>
                  <a:lnTo>
                    <a:pt x="42" y="1729"/>
                  </a:lnTo>
                  <a:lnTo>
                    <a:pt x="42" y="1741"/>
                  </a:lnTo>
                  <a:cubicBezTo>
                    <a:pt x="30" y="1758"/>
                    <a:pt x="30" y="1788"/>
                    <a:pt x="24" y="1812"/>
                  </a:cubicBezTo>
                  <a:cubicBezTo>
                    <a:pt x="24" y="1818"/>
                    <a:pt x="24" y="1830"/>
                    <a:pt x="18" y="1836"/>
                  </a:cubicBezTo>
                  <a:cubicBezTo>
                    <a:pt x="18" y="1859"/>
                    <a:pt x="12" y="1877"/>
                    <a:pt x="12" y="1901"/>
                  </a:cubicBezTo>
                  <a:lnTo>
                    <a:pt x="12" y="1925"/>
                  </a:lnTo>
                  <a:cubicBezTo>
                    <a:pt x="12" y="1954"/>
                    <a:pt x="0" y="1984"/>
                    <a:pt x="0" y="2008"/>
                  </a:cubicBezTo>
                  <a:lnTo>
                    <a:pt x="0" y="2049"/>
                  </a:lnTo>
                  <a:lnTo>
                    <a:pt x="0" y="2073"/>
                  </a:lnTo>
                  <a:lnTo>
                    <a:pt x="0" y="2138"/>
                  </a:lnTo>
                  <a:lnTo>
                    <a:pt x="0" y="2198"/>
                  </a:lnTo>
                  <a:lnTo>
                    <a:pt x="0" y="2221"/>
                  </a:lnTo>
                  <a:lnTo>
                    <a:pt x="0" y="2257"/>
                  </a:lnTo>
                  <a:lnTo>
                    <a:pt x="0" y="2281"/>
                  </a:lnTo>
                  <a:cubicBezTo>
                    <a:pt x="0" y="2293"/>
                    <a:pt x="0" y="2305"/>
                    <a:pt x="12" y="2316"/>
                  </a:cubicBezTo>
                  <a:lnTo>
                    <a:pt x="12" y="2340"/>
                  </a:lnTo>
                  <a:lnTo>
                    <a:pt x="12" y="2346"/>
                  </a:lnTo>
                  <a:cubicBezTo>
                    <a:pt x="12" y="2352"/>
                    <a:pt x="18" y="2370"/>
                    <a:pt x="18" y="2376"/>
                  </a:cubicBezTo>
                  <a:lnTo>
                    <a:pt x="18" y="2394"/>
                  </a:lnTo>
                  <a:cubicBezTo>
                    <a:pt x="18" y="2406"/>
                    <a:pt x="24" y="2429"/>
                    <a:pt x="30" y="2441"/>
                  </a:cubicBezTo>
                  <a:cubicBezTo>
                    <a:pt x="30" y="2453"/>
                    <a:pt x="30" y="2453"/>
                    <a:pt x="42" y="2459"/>
                  </a:cubicBezTo>
                  <a:cubicBezTo>
                    <a:pt x="42" y="2471"/>
                    <a:pt x="48" y="2483"/>
                    <a:pt x="48" y="2495"/>
                  </a:cubicBezTo>
                  <a:cubicBezTo>
                    <a:pt x="48" y="2501"/>
                    <a:pt x="54" y="2512"/>
                    <a:pt x="54" y="2512"/>
                  </a:cubicBezTo>
                  <a:cubicBezTo>
                    <a:pt x="54" y="2518"/>
                    <a:pt x="60" y="2530"/>
                    <a:pt x="60" y="2542"/>
                  </a:cubicBezTo>
                  <a:cubicBezTo>
                    <a:pt x="60" y="2548"/>
                    <a:pt x="66" y="2554"/>
                    <a:pt x="66" y="2554"/>
                  </a:cubicBezTo>
                  <a:cubicBezTo>
                    <a:pt x="77" y="2572"/>
                    <a:pt x="77" y="2578"/>
                    <a:pt x="83" y="2590"/>
                  </a:cubicBezTo>
                  <a:cubicBezTo>
                    <a:pt x="83" y="2590"/>
                    <a:pt x="83" y="2602"/>
                    <a:pt x="89" y="2602"/>
                  </a:cubicBezTo>
                  <a:cubicBezTo>
                    <a:pt x="95" y="2613"/>
                    <a:pt x="107" y="2631"/>
                    <a:pt x="113" y="2637"/>
                  </a:cubicBezTo>
                  <a:cubicBezTo>
                    <a:pt x="113" y="2643"/>
                    <a:pt x="119" y="2643"/>
                    <a:pt x="119" y="2649"/>
                  </a:cubicBezTo>
                  <a:cubicBezTo>
                    <a:pt x="125" y="2661"/>
                    <a:pt x="125" y="2667"/>
                    <a:pt x="137" y="2673"/>
                  </a:cubicBezTo>
                  <a:cubicBezTo>
                    <a:pt x="137" y="2679"/>
                    <a:pt x="143" y="2679"/>
                    <a:pt x="143" y="2691"/>
                  </a:cubicBezTo>
                  <a:cubicBezTo>
                    <a:pt x="149" y="2697"/>
                    <a:pt x="149" y="2702"/>
                    <a:pt x="155" y="2708"/>
                  </a:cubicBezTo>
                  <a:cubicBezTo>
                    <a:pt x="155" y="2720"/>
                    <a:pt x="166" y="2720"/>
                    <a:pt x="166" y="2726"/>
                  </a:cubicBezTo>
                  <a:cubicBezTo>
                    <a:pt x="172" y="2732"/>
                    <a:pt x="178" y="2750"/>
                    <a:pt x="184" y="2756"/>
                  </a:cubicBezTo>
                  <a:lnTo>
                    <a:pt x="196" y="2762"/>
                  </a:lnTo>
                  <a:lnTo>
                    <a:pt x="226" y="2792"/>
                  </a:lnTo>
                  <a:lnTo>
                    <a:pt x="232" y="2797"/>
                  </a:lnTo>
                  <a:lnTo>
                    <a:pt x="256" y="2821"/>
                  </a:lnTo>
                  <a:cubicBezTo>
                    <a:pt x="261" y="2821"/>
                    <a:pt x="261" y="2827"/>
                    <a:pt x="267" y="2827"/>
                  </a:cubicBezTo>
                  <a:cubicBezTo>
                    <a:pt x="273" y="2839"/>
                    <a:pt x="285" y="2845"/>
                    <a:pt x="291" y="2845"/>
                  </a:cubicBezTo>
                  <a:lnTo>
                    <a:pt x="297" y="2851"/>
                  </a:lnTo>
                  <a:cubicBezTo>
                    <a:pt x="315" y="2857"/>
                    <a:pt x="321" y="2869"/>
                    <a:pt x="333" y="2875"/>
                  </a:cubicBezTo>
                  <a:lnTo>
                    <a:pt x="4176" y="5095"/>
                  </a:lnTo>
                  <a:lnTo>
                    <a:pt x="4176" y="5095"/>
                  </a:lnTo>
                  <a:cubicBezTo>
                    <a:pt x="4171" y="5087"/>
                    <a:pt x="4164" y="5076"/>
                    <a:pt x="4151" y="5072"/>
                  </a:cubicBezTo>
                  <a:lnTo>
                    <a:pt x="4145" y="5066"/>
                  </a:lnTo>
                  <a:cubicBezTo>
                    <a:pt x="4139" y="5054"/>
                    <a:pt x="4127" y="5048"/>
                    <a:pt x="4127" y="5036"/>
                  </a:cubicBezTo>
                  <a:cubicBezTo>
                    <a:pt x="4127" y="5024"/>
                    <a:pt x="4121" y="5024"/>
                    <a:pt x="4121" y="5018"/>
                  </a:cubicBezTo>
                  <a:cubicBezTo>
                    <a:pt x="4115" y="5012"/>
                    <a:pt x="4109" y="4995"/>
                    <a:pt x="4109" y="4989"/>
                  </a:cubicBezTo>
                  <a:cubicBezTo>
                    <a:pt x="4109" y="4989"/>
                    <a:pt x="4109" y="4983"/>
                    <a:pt x="4097" y="4983"/>
                  </a:cubicBezTo>
                  <a:lnTo>
                    <a:pt x="4080" y="4935"/>
                  </a:lnTo>
                  <a:cubicBezTo>
                    <a:pt x="4068" y="4923"/>
                    <a:pt x="4062" y="4905"/>
                    <a:pt x="4062" y="4894"/>
                  </a:cubicBezTo>
                  <a:cubicBezTo>
                    <a:pt x="4062" y="4888"/>
                    <a:pt x="4062" y="4888"/>
                    <a:pt x="4056" y="4876"/>
                  </a:cubicBezTo>
                  <a:cubicBezTo>
                    <a:pt x="4050" y="4864"/>
                    <a:pt x="4050" y="4858"/>
                    <a:pt x="4038" y="4840"/>
                  </a:cubicBezTo>
                  <a:cubicBezTo>
                    <a:pt x="4038" y="4834"/>
                    <a:pt x="4038" y="4834"/>
                    <a:pt x="4032" y="4828"/>
                  </a:cubicBezTo>
                  <a:cubicBezTo>
                    <a:pt x="4026" y="4810"/>
                    <a:pt x="4026" y="4799"/>
                    <a:pt x="4020" y="4781"/>
                  </a:cubicBezTo>
                  <a:lnTo>
                    <a:pt x="4020" y="4775"/>
                  </a:lnTo>
                  <a:cubicBezTo>
                    <a:pt x="4008" y="4757"/>
                    <a:pt x="4008" y="4739"/>
                    <a:pt x="4002" y="4721"/>
                  </a:cubicBezTo>
                  <a:cubicBezTo>
                    <a:pt x="4002" y="4709"/>
                    <a:pt x="3996" y="4686"/>
                    <a:pt x="3996" y="4668"/>
                  </a:cubicBezTo>
                  <a:lnTo>
                    <a:pt x="3996" y="4656"/>
                  </a:lnTo>
                  <a:cubicBezTo>
                    <a:pt x="3996" y="4638"/>
                    <a:pt x="3990" y="4626"/>
                    <a:pt x="3990" y="4609"/>
                  </a:cubicBezTo>
                  <a:lnTo>
                    <a:pt x="3990" y="4597"/>
                  </a:lnTo>
                  <a:lnTo>
                    <a:pt x="3990" y="4549"/>
                  </a:lnTo>
                  <a:lnTo>
                    <a:pt x="3990" y="4537"/>
                  </a:lnTo>
                  <a:lnTo>
                    <a:pt x="3990" y="4478"/>
                  </a:lnTo>
                  <a:lnTo>
                    <a:pt x="3990" y="4413"/>
                  </a:lnTo>
                  <a:lnTo>
                    <a:pt x="3990" y="4401"/>
                  </a:lnTo>
                  <a:lnTo>
                    <a:pt x="3990" y="4341"/>
                  </a:lnTo>
                  <a:cubicBezTo>
                    <a:pt x="3990" y="4312"/>
                    <a:pt x="3996" y="4294"/>
                    <a:pt x="3996" y="4264"/>
                  </a:cubicBezTo>
                  <a:cubicBezTo>
                    <a:pt x="3996" y="4252"/>
                    <a:pt x="3996" y="4246"/>
                    <a:pt x="4002" y="4234"/>
                  </a:cubicBezTo>
                  <a:cubicBezTo>
                    <a:pt x="4002" y="4211"/>
                    <a:pt x="4008" y="4193"/>
                    <a:pt x="4008" y="4175"/>
                  </a:cubicBezTo>
                  <a:cubicBezTo>
                    <a:pt x="4008" y="4163"/>
                    <a:pt x="4008" y="4157"/>
                    <a:pt x="4020" y="4145"/>
                  </a:cubicBezTo>
                  <a:cubicBezTo>
                    <a:pt x="4026" y="4122"/>
                    <a:pt x="4026" y="4092"/>
                    <a:pt x="4032" y="4068"/>
                  </a:cubicBezTo>
                  <a:lnTo>
                    <a:pt x="4032" y="4056"/>
                  </a:lnTo>
                  <a:cubicBezTo>
                    <a:pt x="4038" y="4027"/>
                    <a:pt x="4050" y="3997"/>
                    <a:pt x="4056" y="3973"/>
                  </a:cubicBezTo>
                  <a:cubicBezTo>
                    <a:pt x="4056" y="3967"/>
                    <a:pt x="4062" y="3955"/>
                    <a:pt x="4062" y="3943"/>
                  </a:cubicBezTo>
                  <a:cubicBezTo>
                    <a:pt x="4068" y="3920"/>
                    <a:pt x="4080" y="3908"/>
                    <a:pt x="4080" y="3884"/>
                  </a:cubicBezTo>
                  <a:cubicBezTo>
                    <a:pt x="4080" y="3878"/>
                    <a:pt x="4085" y="3860"/>
                    <a:pt x="4085" y="3854"/>
                  </a:cubicBezTo>
                  <a:cubicBezTo>
                    <a:pt x="4091" y="3831"/>
                    <a:pt x="4097" y="3807"/>
                    <a:pt x="4109" y="3777"/>
                  </a:cubicBezTo>
                  <a:cubicBezTo>
                    <a:pt x="4109" y="3771"/>
                    <a:pt x="4109" y="3771"/>
                    <a:pt x="4115" y="3765"/>
                  </a:cubicBezTo>
                  <a:cubicBezTo>
                    <a:pt x="4121" y="3736"/>
                    <a:pt x="4139" y="3706"/>
                    <a:pt x="4145" y="3682"/>
                  </a:cubicBezTo>
                  <a:cubicBezTo>
                    <a:pt x="4145" y="3676"/>
                    <a:pt x="4151" y="3670"/>
                    <a:pt x="4151" y="3658"/>
                  </a:cubicBezTo>
                  <a:cubicBezTo>
                    <a:pt x="4157" y="3641"/>
                    <a:pt x="4169" y="3617"/>
                    <a:pt x="4180" y="3599"/>
                  </a:cubicBezTo>
                  <a:cubicBezTo>
                    <a:pt x="4186" y="3593"/>
                    <a:pt x="4186" y="3587"/>
                    <a:pt x="4198" y="3569"/>
                  </a:cubicBezTo>
                  <a:cubicBezTo>
                    <a:pt x="4210" y="3552"/>
                    <a:pt x="4216" y="3522"/>
                    <a:pt x="4234" y="3498"/>
                  </a:cubicBezTo>
                  <a:cubicBezTo>
                    <a:pt x="4234" y="3492"/>
                    <a:pt x="4234" y="3492"/>
                    <a:pt x="4240" y="3480"/>
                  </a:cubicBezTo>
                  <a:cubicBezTo>
                    <a:pt x="4258" y="3451"/>
                    <a:pt x="4270" y="3433"/>
                    <a:pt x="4287" y="3403"/>
                  </a:cubicBezTo>
                  <a:cubicBezTo>
                    <a:pt x="4293" y="3391"/>
                    <a:pt x="4293" y="3385"/>
                    <a:pt x="4299" y="3379"/>
                  </a:cubicBezTo>
                  <a:cubicBezTo>
                    <a:pt x="4317" y="3356"/>
                    <a:pt x="4323" y="3332"/>
                    <a:pt x="4335" y="3320"/>
                  </a:cubicBezTo>
                  <a:cubicBezTo>
                    <a:pt x="4347" y="3314"/>
                    <a:pt x="4347" y="3302"/>
                    <a:pt x="4353" y="3296"/>
                  </a:cubicBezTo>
                  <a:lnTo>
                    <a:pt x="4394" y="3231"/>
                  </a:lnTo>
                  <a:lnTo>
                    <a:pt x="4406" y="3225"/>
                  </a:lnTo>
                  <a:cubicBezTo>
                    <a:pt x="4418" y="3195"/>
                    <a:pt x="4442" y="3172"/>
                    <a:pt x="4454" y="3148"/>
                  </a:cubicBezTo>
                  <a:cubicBezTo>
                    <a:pt x="4460" y="3142"/>
                    <a:pt x="4460" y="3136"/>
                    <a:pt x="4471" y="3124"/>
                  </a:cubicBezTo>
                  <a:cubicBezTo>
                    <a:pt x="4483" y="3106"/>
                    <a:pt x="4501" y="3088"/>
                    <a:pt x="4513" y="3065"/>
                  </a:cubicBezTo>
                  <a:cubicBezTo>
                    <a:pt x="4519" y="3059"/>
                    <a:pt x="4519" y="3053"/>
                    <a:pt x="4531" y="3047"/>
                  </a:cubicBezTo>
                  <a:cubicBezTo>
                    <a:pt x="4543" y="3023"/>
                    <a:pt x="4561" y="2999"/>
                    <a:pt x="4578" y="2976"/>
                  </a:cubicBezTo>
                  <a:lnTo>
                    <a:pt x="4590" y="2970"/>
                  </a:lnTo>
                  <a:cubicBezTo>
                    <a:pt x="4608" y="2946"/>
                    <a:pt x="4626" y="2928"/>
                    <a:pt x="4650" y="2904"/>
                  </a:cubicBezTo>
                  <a:cubicBezTo>
                    <a:pt x="4656" y="2898"/>
                    <a:pt x="4656" y="2887"/>
                    <a:pt x="4661" y="2887"/>
                  </a:cubicBezTo>
                  <a:cubicBezTo>
                    <a:pt x="4679" y="2875"/>
                    <a:pt x="4691" y="2851"/>
                    <a:pt x="4709" y="2839"/>
                  </a:cubicBezTo>
                  <a:cubicBezTo>
                    <a:pt x="4715" y="2827"/>
                    <a:pt x="4721" y="2821"/>
                    <a:pt x="4721" y="2815"/>
                  </a:cubicBezTo>
                  <a:cubicBezTo>
                    <a:pt x="4739" y="2792"/>
                    <a:pt x="4756" y="2780"/>
                    <a:pt x="4774" y="2762"/>
                  </a:cubicBezTo>
                  <a:lnTo>
                    <a:pt x="4780" y="2756"/>
                  </a:lnTo>
                  <a:cubicBezTo>
                    <a:pt x="4804" y="2732"/>
                    <a:pt x="4828" y="2720"/>
                    <a:pt x="4846" y="2697"/>
                  </a:cubicBezTo>
                  <a:cubicBezTo>
                    <a:pt x="4857" y="2691"/>
                    <a:pt x="4863" y="2691"/>
                    <a:pt x="4863" y="2679"/>
                  </a:cubicBezTo>
                  <a:cubicBezTo>
                    <a:pt x="4875" y="2667"/>
                    <a:pt x="4899" y="2649"/>
                    <a:pt x="4917" y="2637"/>
                  </a:cubicBezTo>
                  <a:lnTo>
                    <a:pt x="4935" y="2613"/>
                  </a:lnTo>
                  <a:cubicBezTo>
                    <a:pt x="4946" y="2607"/>
                    <a:pt x="4952" y="2602"/>
                    <a:pt x="4958" y="2602"/>
                  </a:cubicBezTo>
                  <a:cubicBezTo>
                    <a:pt x="4964" y="2590"/>
                    <a:pt x="4982" y="2584"/>
                    <a:pt x="4988" y="2578"/>
                  </a:cubicBezTo>
                  <a:cubicBezTo>
                    <a:pt x="4994" y="2572"/>
                    <a:pt x="5006" y="2572"/>
                    <a:pt x="5012" y="2560"/>
                  </a:cubicBezTo>
                  <a:cubicBezTo>
                    <a:pt x="5024" y="2554"/>
                    <a:pt x="5036" y="2548"/>
                    <a:pt x="5047" y="2542"/>
                  </a:cubicBezTo>
                  <a:cubicBezTo>
                    <a:pt x="5053" y="2530"/>
                    <a:pt x="5065" y="2530"/>
                    <a:pt x="5071" y="2524"/>
                  </a:cubicBezTo>
                  <a:cubicBezTo>
                    <a:pt x="5083" y="2512"/>
                    <a:pt x="5107" y="2501"/>
                    <a:pt x="5125" y="2489"/>
                  </a:cubicBezTo>
                  <a:cubicBezTo>
                    <a:pt x="5142" y="2471"/>
                    <a:pt x="5160" y="2465"/>
                    <a:pt x="5184" y="2459"/>
                  </a:cubicBezTo>
                  <a:cubicBezTo>
                    <a:pt x="5190" y="2459"/>
                    <a:pt x="5196" y="2453"/>
                    <a:pt x="5202" y="2453"/>
                  </a:cubicBezTo>
                  <a:cubicBezTo>
                    <a:pt x="5220" y="2441"/>
                    <a:pt x="5226" y="2435"/>
                    <a:pt x="5243" y="2429"/>
                  </a:cubicBezTo>
                  <a:cubicBezTo>
                    <a:pt x="5249" y="2429"/>
                    <a:pt x="5249" y="2423"/>
                    <a:pt x="5255" y="2423"/>
                  </a:cubicBezTo>
                  <a:lnTo>
                    <a:pt x="5303" y="2400"/>
                  </a:lnTo>
                  <a:cubicBezTo>
                    <a:pt x="5303" y="2400"/>
                    <a:pt x="5309" y="2400"/>
                    <a:pt x="5309" y="2394"/>
                  </a:cubicBezTo>
                  <a:cubicBezTo>
                    <a:pt x="5321" y="2382"/>
                    <a:pt x="5338" y="2376"/>
                    <a:pt x="5362" y="2370"/>
                  </a:cubicBezTo>
                  <a:cubicBezTo>
                    <a:pt x="5368" y="2370"/>
                    <a:pt x="5368" y="2370"/>
                    <a:pt x="5374" y="2364"/>
                  </a:cubicBezTo>
                  <a:cubicBezTo>
                    <a:pt x="5392" y="2352"/>
                    <a:pt x="5404" y="2352"/>
                    <a:pt x="5422" y="2346"/>
                  </a:cubicBezTo>
                  <a:lnTo>
                    <a:pt x="5427" y="2346"/>
                  </a:lnTo>
                  <a:cubicBezTo>
                    <a:pt x="5439" y="2340"/>
                    <a:pt x="5457" y="2340"/>
                    <a:pt x="5469" y="2334"/>
                  </a:cubicBezTo>
                  <a:lnTo>
                    <a:pt x="5487" y="2334"/>
                  </a:lnTo>
                  <a:cubicBezTo>
                    <a:pt x="5499" y="2334"/>
                    <a:pt x="5517" y="2322"/>
                    <a:pt x="5522" y="2322"/>
                  </a:cubicBezTo>
                  <a:lnTo>
                    <a:pt x="5540" y="2322"/>
                  </a:lnTo>
                  <a:cubicBezTo>
                    <a:pt x="5552" y="2322"/>
                    <a:pt x="5570" y="2316"/>
                    <a:pt x="5582" y="2316"/>
                  </a:cubicBezTo>
                  <a:lnTo>
                    <a:pt x="5707" y="2316"/>
                  </a:lnTo>
                  <a:cubicBezTo>
                    <a:pt x="5718" y="2316"/>
                    <a:pt x="5730" y="2316"/>
                    <a:pt x="5736" y="2322"/>
                  </a:cubicBezTo>
                  <a:lnTo>
                    <a:pt x="5760" y="2322"/>
                  </a:lnTo>
                  <a:cubicBezTo>
                    <a:pt x="5766" y="2322"/>
                    <a:pt x="5784" y="2334"/>
                    <a:pt x="5790" y="2334"/>
                  </a:cubicBezTo>
                  <a:cubicBezTo>
                    <a:pt x="5796" y="2334"/>
                    <a:pt x="5807" y="2334"/>
                    <a:pt x="5813" y="2340"/>
                  </a:cubicBezTo>
                  <a:cubicBezTo>
                    <a:pt x="5819" y="2340"/>
                    <a:pt x="5837" y="2346"/>
                    <a:pt x="5843" y="2346"/>
                  </a:cubicBezTo>
                  <a:cubicBezTo>
                    <a:pt x="5849" y="2346"/>
                    <a:pt x="5855" y="2352"/>
                    <a:pt x="5855" y="2352"/>
                  </a:cubicBezTo>
                  <a:cubicBezTo>
                    <a:pt x="5867" y="2364"/>
                    <a:pt x="5879" y="2364"/>
                    <a:pt x="5885" y="2370"/>
                  </a:cubicBezTo>
                  <a:cubicBezTo>
                    <a:pt x="5897" y="2370"/>
                    <a:pt x="5897" y="2376"/>
                    <a:pt x="5902" y="2376"/>
                  </a:cubicBezTo>
                  <a:lnTo>
                    <a:pt x="5944" y="2400"/>
                  </a:lnTo>
                  <a:lnTo>
                    <a:pt x="1936" y="84"/>
                  </a:lnTo>
                  <a:lnTo>
                    <a:pt x="1894" y="60"/>
                  </a:lnTo>
                  <a:cubicBezTo>
                    <a:pt x="1888" y="60"/>
                    <a:pt x="1888" y="54"/>
                    <a:pt x="1877" y="54"/>
                  </a:cubicBezTo>
                  <a:cubicBezTo>
                    <a:pt x="1871" y="48"/>
                    <a:pt x="1859" y="48"/>
                    <a:pt x="1847" y="36"/>
                  </a:cubicBezTo>
                  <a:cubicBezTo>
                    <a:pt x="1841" y="36"/>
                    <a:pt x="1835" y="30"/>
                    <a:pt x="1835" y="30"/>
                  </a:cubicBezTo>
                  <a:cubicBezTo>
                    <a:pt x="1829" y="30"/>
                    <a:pt x="1811" y="24"/>
                    <a:pt x="1805" y="24"/>
                  </a:cubicBezTo>
                  <a:cubicBezTo>
                    <a:pt x="1799" y="24"/>
                    <a:pt x="1788" y="24"/>
                    <a:pt x="1782" y="19"/>
                  </a:cubicBezTo>
                  <a:cubicBezTo>
                    <a:pt x="1776" y="19"/>
                    <a:pt x="1758" y="7"/>
                    <a:pt x="1752" y="7"/>
                  </a:cubicBezTo>
                  <a:lnTo>
                    <a:pt x="1728" y="7"/>
                  </a:lnTo>
                  <a:cubicBezTo>
                    <a:pt x="1722" y="7"/>
                    <a:pt x="1710" y="7"/>
                    <a:pt x="1698" y="1"/>
                  </a:cubicBezTo>
                  <a:close/>
                  <a:moveTo>
                    <a:pt x="4176" y="5095"/>
                  </a:moveTo>
                  <a:lnTo>
                    <a:pt x="4176" y="5095"/>
                  </a:lnTo>
                  <a:cubicBezTo>
                    <a:pt x="4178" y="5098"/>
                    <a:pt x="4179" y="5100"/>
                    <a:pt x="4180" y="5101"/>
                  </a:cubicBezTo>
                  <a:lnTo>
                    <a:pt x="4210" y="5131"/>
                  </a:lnTo>
                  <a:lnTo>
                    <a:pt x="4216" y="5137"/>
                  </a:lnTo>
                  <a:lnTo>
                    <a:pt x="4240" y="5161"/>
                  </a:lnTo>
                  <a:lnTo>
                    <a:pt x="4246" y="5167"/>
                  </a:lnTo>
                  <a:cubicBezTo>
                    <a:pt x="4251" y="5169"/>
                    <a:pt x="4255" y="5171"/>
                    <a:pt x="4260" y="5171"/>
                  </a:cubicBezTo>
                  <a:cubicBezTo>
                    <a:pt x="4267" y="5171"/>
                    <a:pt x="4276" y="5168"/>
                    <a:pt x="4293" y="5163"/>
                  </a:cubicBezTo>
                  <a:lnTo>
                    <a:pt x="4293" y="5163"/>
                  </a:lnTo>
                  <a:lnTo>
                    <a:pt x="4337" y="5188"/>
                  </a:lnTo>
                  <a:lnTo>
                    <a:pt x="4337" y="5188"/>
                  </a:lnTo>
                  <a:cubicBezTo>
                    <a:pt x="4328" y="5182"/>
                    <a:pt x="4321" y="5172"/>
                    <a:pt x="4305" y="5167"/>
                  </a:cubicBezTo>
                  <a:lnTo>
                    <a:pt x="4299" y="5161"/>
                  </a:lnTo>
                  <a:cubicBezTo>
                    <a:pt x="4297" y="5161"/>
                    <a:pt x="4295" y="5162"/>
                    <a:pt x="4293" y="5163"/>
                  </a:cubicBezTo>
                  <a:lnTo>
                    <a:pt x="4293" y="5163"/>
                  </a:lnTo>
                  <a:lnTo>
                    <a:pt x="4176" y="5095"/>
                  </a:lnTo>
                  <a:close/>
                  <a:moveTo>
                    <a:pt x="4337" y="5188"/>
                  </a:moveTo>
                  <a:cubicBezTo>
                    <a:pt x="4338" y="5189"/>
                    <a:pt x="4340" y="5190"/>
                    <a:pt x="4341" y="5190"/>
                  </a:cubicBezTo>
                  <a:lnTo>
                    <a:pt x="4337" y="51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432"/>
            <p:cNvSpPr/>
            <p:nvPr/>
          </p:nvSpPr>
          <p:spPr>
            <a:xfrm>
              <a:off x="4180992" y="7051930"/>
              <a:ext cx="281618" cy="362534"/>
            </a:xfrm>
            <a:custGeom>
              <a:rect b="b" l="l" r="r" t="t"/>
              <a:pathLst>
                <a:path extrusionOk="0" h="2975" w="2311">
                  <a:moveTo>
                    <a:pt x="1666" y="1"/>
                  </a:moveTo>
                  <a:cubicBezTo>
                    <a:pt x="1510" y="1"/>
                    <a:pt x="1333" y="52"/>
                    <a:pt x="1147" y="160"/>
                  </a:cubicBezTo>
                  <a:cubicBezTo>
                    <a:pt x="505" y="534"/>
                    <a:pt x="1" y="1425"/>
                    <a:pt x="1" y="2161"/>
                  </a:cubicBezTo>
                  <a:cubicBezTo>
                    <a:pt x="5" y="2680"/>
                    <a:pt x="266" y="2975"/>
                    <a:pt x="639" y="2975"/>
                  </a:cubicBezTo>
                  <a:cubicBezTo>
                    <a:pt x="796" y="2975"/>
                    <a:pt x="973" y="2923"/>
                    <a:pt x="1159" y="2814"/>
                  </a:cubicBezTo>
                  <a:cubicBezTo>
                    <a:pt x="1788" y="2440"/>
                    <a:pt x="2311" y="1549"/>
                    <a:pt x="2305" y="819"/>
                  </a:cubicBezTo>
                  <a:cubicBezTo>
                    <a:pt x="2305" y="299"/>
                    <a:pt x="2044" y="1"/>
                    <a:pt x="1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432"/>
            <p:cNvSpPr/>
            <p:nvPr/>
          </p:nvSpPr>
          <p:spPr>
            <a:xfrm>
              <a:off x="4293227" y="7184272"/>
              <a:ext cx="497920" cy="330972"/>
            </a:xfrm>
            <a:custGeom>
              <a:rect b="b" l="l" r="r" t="t"/>
              <a:pathLst>
                <a:path extrusionOk="0" h="2716" w="4086">
                  <a:moveTo>
                    <a:pt x="3503" y="2661"/>
                  </a:moveTo>
                  <a:cubicBezTo>
                    <a:pt x="3504" y="2672"/>
                    <a:pt x="3509" y="2678"/>
                    <a:pt x="3521" y="2678"/>
                  </a:cubicBezTo>
                  <a:cubicBezTo>
                    <a:pt x="3509" y="2672"/>
                    <a:pt x="3504" y="2672"/>
                    <a:pt x="3503" y="2661"/>
                  </a:cubicBezTo>
                  <a:close/>
                  <a:moveTo>
                    <a:pt x="3521" y="2684"/>
                  </a:moveTo>
                  <a:cubicBezTo>
                    <a:pt x="3527" y="2690"/>
                    <a:pt x="3527" y="2690"/>
                    <a:pt x="3533" y="2690"/>
                  </a:cubicBezTo>
                  <a:cubicBezTo>
                    <a:pt x="3527" y="2690"/>
                    <a:pt x="3521" y="2684"/>
                    <a:pt x="3521" y="2684"/>
                  </a:cubicBezTo>
                  <a:close/>
                  <a:moveTo>
                    <a:pt x="3564" y="2693"/>
                  </a:moveTo>
                  <a:cubicBezTo>
                    <a:pt x="3564" y="2695"/>
                    <a:pt x="3566" y="2696"/>
                    <a:pt x="3569" y="2696"/>
                  </a:cubicBezTo>
                  <a:lnTo>
                    <a:pt x="3564" y="2693"/>
                  </a:lnTo>
                  <a:close/>
                  <a:moveTo>
                    <a:pt x="362" y="0"/>
                  </a:moveTo>
                  <a:cubicBezTo>
                    <a:pt x="356" y="0"/>
                    <a:pt x="350" y="6"/>
                    <a:pt x="344" y="6"/>
                  </a:cubicBezTo>
                  <a:lnTo>
                    <a:pt x="333" y="6"/>
                  </a:lnTo>
                  <a:cubicBezTo>
                    <a:pt x="327" y="6"/>
                    <a:pt x="321" y="12"/>
                    <a:pt x="315" y="12"/>
                  </a:cubicBezTo>
                  <a:lnTo>
                    <a:pt x="303" y="12"/>
                  </a:lnTo>
                  <a:cubicBezTo>
                    <a:pt x="297" y="18"/>
                    <a:pt x="285" y="18"/>
                    <a:pt x="273" y="24"/>
                  </a:cubicBezTo>
                  <a:cubicBezTo>
                    <a:pt x="261" y="36"/>
                    <a:pt x="255" y="42"/>
                    <a:pt x="238" y="48"/>
                  </a:cubicBezTo>
                  <a:lnTo>
                    <a:pt x="232" y="54"/>
                  </a:lnTo>
                  <a:lnTo>
                    <a:pt x="208" y="77"/>
                  </a:lnTo>
                  <a:lnTo>
                    <a:pt x="202" y="83"/>
                  </a:lnTo>
                  <a:lnTo>
                    <a:pt x="178" y="107"/>
                  </a:lnTo>
                  <a:lnTo>
                    <a:pt x="172" y="113"/>
                  </a:lnTo>
                  <a:cubicBezTo>
                    <a:pt x="166" y="131"/>
                    <a:pt x="148" y="137"/>
                    <a:pt x="143" y="155"/>
                  </a:cubicBezTo>
                  <a:lnTo>
                    <a:pt x="137" y="160"/>
                  </a:lnTo>
                  <a:cubicBezTo>
                    <a:pt x="125" y="166"/>
                    <a:pt x="119" y="184"/>
                    <a:pt x="113" y="190"/>
                  </a:cubicBezTo>
                  <a:cubicBezTo>
                    <a:pt x="113" y="196"/>
                    <a:pt x="107" y="196"/>
                    <a:pt x="107" y="202"/>
                  </a:cubicBezTo>
                  <a:cubicBezTo>
                    <a:pt x="95" y="214"/>
                    <a:pt x="89" y="220"/>
                    <a:pt x="89" y="226"/>
                  </a:cubicBezTo>
                  <a:cubicBezTo>
                    <a:pt x="89" y="232"/>
                    <a:pt x="83" y="232"/>
                    <a:pt x="83" y="244"/>
                  </a:cubicBezTo>
                  <a:cubicBezTo>
                    <a:pt x="77" y="250"/>
                    <a:pt x="77" y="255"/>
                    <a:pt x="65" y="273"/>
                  </a:cubicBezTo>
                  <a:cubicBezTo>
                    <a:pt x="65" y="279"/>
                    <a:pt x="59" y="279"/>
                    <a:pt x="59" y="285"/>
                  </a:cubicBezTo>
                  <a:cubicBezTo>
                    <a:pt x="53" y="291"/>
                    <a:pt x="53" y="309"/>
                    <a:pt x="48" y="315"/>
                  </a:cubicBezTo>
                  <a:cubicBezTo>
                    <a:pt x="48" y="315"/>
                    <a:pt x="48" y="321"/>
                    <a:pt x="36" y="321"/>
                  </a:cubicBezTo>
                  <a:lnTo>
                    <a:pt x="36" y="333"/>
                  </a:lnTo>
                  <a:cubicBezTo>
                    <a:pt x="36" y="339"/>
                    <a:pt x="30" y="345"/>
                    <a:pt x="30" y="350"/>
                  </a:cubicBezTo>
                  <a:cubicBezTo>
                    <a:pt x="30" y="362"/>
                    <a:pt x="30" y="362"/>
                    <a:pt x="24" y="368"/>
                  </a:cubicBezTo>
                  <a:cubicBezTo>
                    <a:pt x="24" y="374"/>
                    <a:pt x="18" y="380"/>
                    <a:pt x="18" y="392"/>
                  </a:cubicBezTo>
                  <a:lnTo>
                    <a:pt x="18" y="398"/>
                  </a:lnTo>
                  <a:cubicBezTo>
                    <a:pt x="18" y="410"/>
                    <a:pt x="6" y="422"/>
                    <a:pt x="6" y="434"/>
                  </a:cubicBezTo>
                  <a:lnTo>
                    <a:pt x="6" y="440"/>
                  </a:lnTo>
                  <a:cubicBezTo>
                    <a:pt x="6" y="451"/>
                    <a:pt x="0" y="463"/>
                    <a:pt x="0" y="469"/>
                  </a:cubicBezTo>
                  <a:lnTo>
                    <a:pt x="0" y="481"/>
                  </a:lnTo>
                  <a:lnTo>
                    <a:pt x="0" y="499"/>
                  </a:lnTo>
                  <a:lnTo>
                    <a:pt x="0" y="511"/>
                  </a:lnTo>
                  <a:lnTo>
                    <a:pt x="0" y="540"/>
                  </a:lnTo>
                  <a:cubicBezTo>
                    <a:pt x="0" y="635"/>
                    <a:pt x="36" y="701"/>
                    <a:pt x="89" y="730"/>
                  </a:cubicBezTo>
                  <a:lnTo>
                    <a:pt x="3564" y="2693"/>
                  </a:lnTo>
                  <a:lnTo>
                    <a:pt x="3564" y="2693"/>
                  </a:lnTo>
                  <a:cubicBezTo>
                    <a:pt x="3563" y="2692"/>
                    <a:pt x="3563" y="2690"/>
                    <a:pt x="3563" y="2690"/>
                  </a:cubicBezTo>
                  <a:lnTo>
                    <a:pt x="3563" y="2690"/>
                  </a:lnTo>
                  <a:cubicBezTo>
                    <a:pt x="3590" y="2707"/>
                    <a:pt x="3622" y="2715"/>
                    <a:pt x="3656" y="2715"/>
                  </a:cubicBezTo>
                  <a:cubicBezTo>
                    <a:pt x="3696" y="2715"/>
                    <a:pt x="3741" y="2704"/>
                    <a:pt x="3788" y="2678"/>
                  </a:cubicBezTo>
                  <a:cubicBezTo>
                    <a:pt x="3949" y="2577"/>
                    <a:pt x="4085" y="2340"/>
                    <a:pt x="4085" y="2156"/>
                  </a:cubicBezTo>
                  <a:cubicBezTo>
                    <a:pt x="4056" y="2067"/>
                    <a:pt x="4026" y="2001"/>
                    <a:pt x="3967" y="1972"/>
                  </a:cubicBezTo>
                  <a:lnTo>
                    <a:pt x="481" y="6"/>
                  </a:lnTo>
                  <a:lnTo>
                    <a:pt x="469" y="6"/>
                  </a:lnTo>
                  <a:cubicBezTo>
                    <a:pt x="463" y="6"/>
                    <a:pt x="463" y="0"/>
                    <a:pt x="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432"/>
            <p:cNvSpPr/>
            <p:nvPr/>
          </p:nvSpPr>
          <p:spPr>
            <a:xfrm>
              <a:off x="2189647" y="6838306"/>
              <a:ext cx="914072" cy="837788"/>
            </a:xfrm>
            <a:custGeom>
              <a:rect b="b" l="l" r="r" t="t"/>
              <a:pathLst>
                <a:path extrusionOk="0" h="6875" w="7501">
                  <a:moveTo>
                    <a:pt x="535" y="2400"/>
                  </a:moveTo>
                  <a:cubicBezTo>
                    <a:pt x="535" y="2400"/>
                    <a:pt x="523" y="2406"/>
                    <a:pt x="517" y="2406"/>
                  </a:cubicBezTo>
                  <a:cubicBezTo>
                    <a:pt x="523" y="2400"/>
                    <a:pt x="523" y="2400"/>
                    <a:pt x="535" y="2400"/>
                  </a:cubicBezTo>
                  <a:close/>
                  <a:moveTo>
                    <a:pt x="4727" y="1"/>
                  </a:moveTo>
                  <a:cubicBezTo>
                    <a:pt x="4721" y="1"/>
                    <a:pt x="4703" y="1"/>
                    <a:pt x="4697" y="7"/>
                  </a:cubicBezTo>
                  <a:lnTo>
                    <a:pt x="4691" y="7"/>
                  </a:lnTo>
                  <a:cubicBezTo>
                    <a:pt x="4674" y="7"/>
                    <a:pt x="4668" y="19"/>
                    <a:pt x="4650" y="19"/>
                  </a:cubicBezTo>
                  <a:lnTo>
                    <a:pt x="4638" y="19"/>
                  </a:lnTo>
                  <a:cubicBezTo>
                    <a:pt x="4632" y="19"/>
                    <a:pt x="4620" y="25"/>
                    <a:pt x="4608" y="25"/>
                  </a:cubicBezTo>
                  <a:cubicBezTo>
                    <a:pt x="4602" y="25"/>
                    <a:pt x="4602" y="25"/>
                    <a:pt x="4591" y="30"/>
                  </a:cubicBezTo>
                  <a:cubicBezTo>
                    <a:pt x="4585" y="30"/>
                    <a:pt x="4579" y="36"/>
                    <a:pt x="4573" y="36"/>
                  </a:cubicBezTo>
                  <a:cubicBezTo>
                    <a:pt x="4561" y="36"/>
                    <a:pt x="4561" y="36"/>
                    <a:pt x="4555" y="48"/>
                  </a:cubicBezTo>
                  <a:cubicBezTo>
                    <a:pt x="4549" y="48"/>
                    <a:pt x="4543" y="54"/>
                    <a:pt x="4531" y="54"/>
                  </a:cubicBezTo>
                  <a:cubicBezTo>
                    <a:pt x="4525" y="54"/>
                    <a:pt x="4525" y="54"/>
                    <a:pt x="4519" y="60"/>
                  </a:cubicBezTo>
                  <a:cubicBezTo>
                    <a:pt x="4513" y="60"/>
                    <a:pt x="4501" y="66"/>
                    <a:pt x="4496" y="78"/>
                  </a:cubicBezTo>
                  <a:cubicBezTo>
                    <a:pt x="4496" y="78"/>
                    <a:pt x="4490" y="78"/>
                    <a:pt x="4490" y="84"/>
                  </a:cubicBezTo>
                  <a:cubicBezTo>
                    <a:pt x="4466" y="90"/>
                    <a:pt x="4442" y="108"/>
                    <a:pt x="4424" y="120"/>
                  </a:cubicBezTo>
                  <a:lnTo>
                    <a:pt x="517" y="2400"/>
                  </a:lnTo>
                  <a:cubicBezTo>
                    <a:pt x="196" y="2584"/>
                    <a:pt x="0" y="2988"/>
                    <a:pt x="0" y="3558"/>
                  </a:cubicBezTo>
                  <a:cubicBezTo>
                    <a:pt x="6" y="4692"/>
                    <a:pt x="814" y="6075"/>
                    <a:pt x="1812" y="6639"/>
                  </a:cubicBezTo>
                  <a:cubicBezTo>
                    <a:pt x="2099" y="6798"/>
                    <a:pt x="2369" y="6874"/>
                    <a:pt x="2607" y="6874"/>
                  </a:cubicBezTo>
                  <a:cubicBezTo>
                    <a:pt x="2788" y="6874"/>
                    <a:pt x="2950" y="6831"/>
                    <a:pt x="3088" y="6746"/>
                  </a:cubicBezTo>
                  <a:lnTo>
                    <a:pt x="3076" y="6746"/>
                  </a:lnTo>
                  <a:lnTo>
                    <a:pt x="6983" y="4472"/>
                  </a:lnTo>
                  <a:cubicBezTo>
                    <a:pt x="7304" y="4276"/>
                    <a:pt x="7500" y="3884"/>
                    <a:pt x="7494" y="3320"/>
                  </a:cubicBezTo>
                  <a:cubicBezTo>
                    <a:pt x="7488" y="3296"/>
                    <a:pt x="7488" y="3267"/>
                    <a:pt x="7488" y="3231"/>
                  </a:cubicBezTo>
                  <a:lnTo>
                    <a:pt x="7488" y="3201"/>
                  </a:lnTo>
                  <a:cubicBezTo>
                    <a:pt x="7488" y="3178"/>
                    <a:pt x="7488" y="3154"/>
                    <a:pt x="7482" y="3136"/>
                  </a:cubicBezTo>
                  <a:lnTo>
                    <a:pt x="7482" y="3100"/>
                  </a:lnTo>
                  <a:cubicBezTo>
                    <a:pt x="7482" y="3071"/>
                    <a:pt x="7470" y="3053"/>
                    <a:pt x="7470" y="3023"/>
                  </a:cubicBezTo>
                  <a:lnTo>
                    <a:pt x="7470" y="2999"/>
                  </a:lnTo>
                  <a:cubicBezTo>
                    <a:pt x="7464" y="2970"/>
                    <a:pt x="7464" y="2934"/>
                    <a:pt x="7459" y="2904"/>
                  </a:cubicBezTo>
                  <a:cubicBezTo>
                    <a:pt x="7459" y="2893"/>
                    <a:pt x="7459" y="2881"/>
                    <a:pt x="7453" y="2875"/>
                  </a:cubicBezTo>
                  <a:cubicBezTo>
                    <a:pt x="7441" y="2851"/>
                    <a:pt x="7441" y="2827"/>
                    <a:pt x="7435" y="2798"/>
                  </a:cubicBezTo>
                  <a:cubicBezTo>
                    <a:pt x="7435" y="2786"/>
                    <a:pt x="7429" y="2774"/>
                    <a:pt x="7429" y="2762"/>
                  </a:cubicBezTo>
                  <a:cubicBezTo>
                    <a:pt x="7423" y="2738"/>
                    <a:pt x="7423" y="2708"/>
                    <a:pt x="7411" y="2685"/>
                  </a:cubicBezTo>
                  <a:cubicBezTo>
                    <a:pt x="7411" y="2679"/>
                    <a:pt x="7405" y="2673"/>
                    <a:pt x="7405" y="2655"/>
                  </a:cubicBezTo>
                  <a:cubicBezTo>
                    <a:pt x="7399" y="2625"/>
                    <a:pt x="7393" y="2590"/>
                    <a:pt x="7381" y="2560"/>
                  </a:cubicBezTo>
                  <a:cubicBezTo>
                    <a:pt x="7381" y="2554"/>
                    <a:pt x="7375" y="2548"/>
                    <a:pt x="7375" y="2530"/>
                  </a:cubicBezTo>
                  <a:cubicBezTo>
                    <a:pt x="7369" y="2507"/>
                    <a:pt x="7364" y="2477"/>
                    <a:pt x="7352" y="2459"/>
                  </a:cubicBezTo>
                  <a:cubicBezTo>
                    <a:pt x="7352" y="2441"/>
                    <a:pt x="7346" y="2435"/>
                    <a:pt x="7346" y="2418"/>
                  </a:cubicBezTo>
                  <a:lnTo>
                    <a:pt x="7322" y="2352"/>
                  </a:lnTo>
                  <a:cubicBezTo>
                    <a:pt x="7322" y="2346"/>
                    <a:pt x="7316" y="2328"/>
                    <a:pt x="7316" y="2323"/>
                  </a:cubicBezTo>
                  <a:cubicBezTo>
                    <a:pt x="7304" y="2293"/>
                    <a:pt x="7292" y="2257"/>
                    <a:pt x="7280" y="2228"/>
                  </a:cubicBezTo>
                  <a:cubicBezTo>
                    <a:pt x="7280" y="2222"/>
                    <a:pt x="7274" y="2210"/>
                    <a:pt x="7274" y="2210"/>
                  </a:cubicBezTo>
                  <a:cubicBezTo>
                    <a:pt x="7263" y="2180"/>
                    <a:pt x="7251" y="2162"/>
                    <a:pt x="7245" y="2133"/>
                  </a:cubicBezTo>
                  <a:cubicBezTo>
                    <a:pt x="7233" y="2115"/>
                    <a:pt x="7233" y="2109"/>
                    <a:pt x="7227" y="2091"/>
                  </a:cubicBezTo>
                  <a:cubicBezTo>
                    <a:pt x="7221" y="2073"/>
                    <a:pt x="7203" y="2049"/>
                    <a:pt x="7197" y="2026"/>
                  </a:cubicBezTo>
                  <a:cubicBezTo>
                    <a:pt x="7191" y="2014"/>
                    <a:pt x="7191" y="2002"/>
                    <a:pt x="7185" y="1990"/>
                  </a:cubicBezTo>
                  <a:cubicBezTo>
                    <a:pt x="7185" y="1984"/>
                    <a:pt x="7174" y="1984"/>
                    <a:pt x="7174" y="1972"/>
                  </a:cubicBezTo>
                  <a:cubicBezTo>
                    <a:pt x="7168" y="1966"/>
                    <a:pt x="7168" y="1960"/>
                    <a:pt x="7162" y="1943"/>
                  </a:cubicBezTo>
                  <a:cubicBezTo>
                    <a:pt x="7144" y="1913"/>
                    <a:pt x="7138" y="1895"/>
                    <a:pt x="7126" y="1865"/>
                  </a:cubicBezTo>
                  <a:lnTo>
                    <a:pt x="7102" y="1818"/>
                  </a:lnTo>
                  <a:cubicBezTo>
                    <a:pt x="7084" y="1788"/>
                    <a:pt x="7073" y="1764"/>
                    <a:pt x="7067" y="1735"/>
                  </a:cubicBezTo>
                  <a:lnTo>
                    <a:pt x="7043" y="1693"/>
                  </a:lnTo>
                  <a:cubicBezTo>
                    <a:pt x="7025" y="1663"/>
                    <a:pt x="7013" y="1634"/>
                    <a:pt x="6995" y="1610"/>
                  </a:cubicBezTo>
                  <a:cubicBezTo>
                    <a:pt x="6989" y="1598"/>
                    <a:pt x="6983" y="1586"/>
                    <a:pt x="6978" y="1574"/>
                  </a:cubicBezTo>
                  <a:lnTo>
                    <a:pt x="6906" y="1462"/>
                  </a:lnTo>
                  <a:cubicBezTo>
                    <a:pt x="6906" y="1456"/>
                    <a:pt x="6900" y="1450"/>
                    <a:pt x="6900" y="1450"/>
                  </a:cubicBezTo>
                  <a:cubicBezTo>
                    <a:pt x="6877" y="1420"/>
                    <a:pt x="6865" y="1378"/>
                    <a:pt x="6841" y="1349"/>
                  </a:cubicBezTo>
                  <a:cubicBezTo>
                    <a:pt x="6835" y="1337"/>
                    <a:pt x="6829" y="1319"/>
                    <a:pt x="6811" y="1313"/>
                  </a:cubicBezTo>
                  <a:cubicBezTo>
                    <a:pt x="6799" y="1289"/>
                    <a:pt x="6782" y="1272"/>
                    <a:pt x="6758" y="1248"/>
                  </a:cubicBezTo>
                  <a:cubicBezTo>
                    <a:pt x="6752" y="1230"/>
                    <a:pt x="6740" y="1218"/>
                    <a:pt x="6728" y="1200"/>
                  </a:cubicBezTo>
                  <a:cubicBezTo>
                    <a:pt x="6716" y="1182"/>
                    <a:pt x="6698" y="1159"/>
                    <a:pt x="6681" y="1135"/>
                  </a:cubicBezTo>
                  <a:cubicBezTo>
                    <a:pt x="6669" y="1123"/>
                    <a:pt x="6657" y="1105"/>
                    <a:pt x="6651" y="1093"/>
                  </a:cubicBezTo>
                  <a:cubicBezTo>
                    <a:pt x="6633" y="1070"/>
                    <a:pt x="6609" y="1046"/>
                    <a:pt x="6598" y="1022"/>
                  </a:cubicBezTo>
                  <a:cubicBezTo>
                    <a:pt x="6592" y="1016"/>
                    <a:pt x="6580" y="1004"/>
                    <a:pt x="6574" y="992"/>
                  </a:cubicBezTo>
                  <a:cubicBezTo>
                    <a:pt x="6574" y="986"/>
                    <a:pt x="6568" y="986"/>
                    <a:pt x="6562" y="981"/>
                  </a:cubicBezTo>
                  <a:lnTo>
                    <a:pt x="6550" y="975"/>
                  </a:lnTo>
                  <a:cubicBezTo>
                    <a:pt x="6532" y="945"/>
                    <a:pt x="6508" y="921"/>
                    <a:pt x="6485" y="891"/>
                  </a:cubicBezTo>
                  <a:lnTo>
                    <a:pt x="6479" y="886"/>
                  </a:lnTo>
                  <a:cubicBezTo>
                    <a:pt x="6455" y="856"/>
                    <a:pt x="6431" y="832"/>
                    <a:pt x="6402" y="802"/>
                  </a:cubicBezTo>
                  <a:lnTo>
                    <a:pt x="6390" y="791"/>
                  </a:lnTo>
                  <a:lnTo>
                    <a:pt x="6241" y="642"/>
                  </a:lnTo>
                  <a:lnTo>
                    <a:pt x="6223" y="624"/>
                  </a:lnTo>
                  <a:cubicBezTo>
                    <a:pt x="6206" y="601"/>
                    <a:pt x="6176" y="583"/>
                    <a:pt x="6152" y="559"/>
                  </a:cubicBezTo>
                  <a:lnTo>
                    <a:pt x="6146" y="553"/>
                  </a:lnTo>
                  <a:cubicBezTo>
                    <a:pt x="6122" y="529"/>
                    <a:pt x="6099" y="511"/>
                    <a:pt x="6075" y="494"/>
                  </a:cubicBezTo>
                  <a:lnTo>
                    <a:pt x="6063" y="476"/>
                  </a:lnTo>
                  <a:cubicBezTo>
                    <a:pt x="6039" y="452"/>
                    <a:pt x="6010" y="440"/>
                    <a:pt x="5986" y="416"/>
                  </a:cubicBezTo>
                  <a:lnTo>
                    <a:pt x="5974" y="405"/>
                  </a:lnTo>
                  <a:cubicBezTo>
                    <a:pt x="5950" y="387"/>
                    <a:pt x="5927" y="363"/>
                    <a:pt x="5897" y="351"/>
                  </a:cubicBezTo>
                  <a:cubicBezTo>
                    <a:pt x="5891" y="351"/>
                    <a:pt x="5891" y="345"/>
                    <a:pt x="5885" y="345"/>
                  </a:cubicBezTo>
                  <a:cubicBezTo>
                    <a:pt x="5855" y="327"/>
                    <a:pt x="5832" y="304"/>
                    <a:pt x="5802" y="292"/>
                  </a:cubicBezTo>
                  <a:cubicBezTo>
                    <a:pt x="5796" y="286"/>
                    <a:pt x="5790" y="286"/>
                    <a:pt x="5790" y="274"/>
                  </a:cubicBezTo>
                  <a:cubicBezTo>
                    <a:pt x="5760" y="262"/>
                    <a:pt x="5737" y="238"/>
                    <a:pt x="5707" y="226"/>
                  </a:cubicBezTo>
                  <a:cubicBezTo>
                    <a:pt x="5683" y="209"/>
                    <a:pt x="5659" y="203"/>
                    <a:pt x="5642" y="185"/>
                  </a:cubicBezTo>
                  <a:cubicBezTo>
                    <a:pt x="5630" y="185"/>
                    <a:pt x="5630" y="179"/>
                    <a:pt x="5624" y="179"/>
                  </a:cubicBezTo>
                  <a:cubicBezTo>
                    <a:pt x="5600" y="173"/>
                    <a:pt x="5582" y="155"/>
                    <a:pt x="5564" y="149"/>
                  </a:cubicBezTo>
                  <a:lnTo>
                    <a:pt x="5558" y="149"/>
                  </a:lnTo>
                  <a:cubicBezTo>
                    <a:pt x="5535" y="143"/>
                    <a:pt x="5523" y="137"/>
                    <a:pt x="5499" y="125"/>
                  </a:cubicBezTo>
                  <a:cubicBezTo>
                    <a:pt x="5493" y="125"/>
                    <a:pt x="5493" y="120"/>
                    <a:pt x="5481" y="120"/>
                  </a:cubicBezTo>
                  <a:cubicBezTo>
                    <a:pt x="5463" y="114"/>
                    <a:pt x="5446" y="108"/>
                    <a:pt x="5422" y="96"/>
                  </a:cubicBezTo>
                  <a:lnTo>
                    <a:pt x="5416" y="96"/>
                  </a:lnTo>
                  <a:cubicBezTo>
                    <a:pt x="5404" y="90"/>
                    <a:pt x="5380" y="84"/>
                    <a:pt x="5362" y="78"/>
                  </a:cubicBezTo>
                  <a:cubicBezTo>
                    <a:pt x="5357" y="78"/>
                    <a:pt x="5357" y="78"/>
                    <a:pt x="5351" y="66"/>
                  </a:cubicBezTo>
                  <a:cubicBezTo>
                    <a:pt x="5327" y="60"/>
                    <a:pt x="5315" y="54"/>
                    <a:pt x="5291" y="54"/>
                  </a:cubicBezTo>
                  <a:lnTo>
                    <a:pt x="5273" y="54"/>
                  </a:lnTo>
                  <a:cubicBezTo>
                    <a:pt x="5261" y="48"/>
                    <a:pt x="5244" y="48"/>
                    <a:pt x="5226" y="36"/>
                  </a:cubicBezTo>
                  <a:cubicBezTo>
                    <a:pt x="5214" y="36"/>
                    <a:pt x="5214" y="36"/>
                    <a:pt x="5208" y="30"/>
                  </a:cubicBezTo>
                  <a:cubicBezTo>
                    <a:pt x="5196" y="25"/>
                    <a:pt x="5172" y="25"/>
                    <a:pt x="5155" y="19"/>
                  </a:cubicBezTo>
                  <a:lnTo>
                    <a:pt x="5137" y="19"/>
                  </a:lnTo>
                  <a:cubicBezTo>
                    <a:pt x="5125" y="19"/>
                    <a:pt x="5119" y="19"/>
                    <a:pt x="5107" y="7"/>
                  </a:cubicBezTo>
                  <a:lnTo>
                    <a:pt x="5083" y="7"/>
                  </a:lnTo>
                  <a:cubicBezTo>
                    <a:pt x="5077" y="7"/>
                    <a:pt x="5066" y="7"/>
                    <a:pt x="5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432"/>
            <p:cNvSpPr/>
            <p:nvPr/>
          </p:nvSpPr>
          <p:spPr>
            <a:xfrm>
              <a:off x="1998568" y="7177691"/>
              <a:ext cx="566040" cy="588828"/>
            </a:xfrm>
            <a:custGeom>
              <a:rect b="b" l="l" r="r" t="t"/>
              <a:pathLst>
                <a:path extrusionOk="0" h="4832" w="4645">
                  <a:moveTo>
                    <a:pt x="1064" y="885"/>
                  </a:moveTo>
                  <a:cubicBezTo>
                    <a:pt x="1076" y="891"/>
                    <a:pt x="1082" y="891"/>
                    <a:pt x="1093" y="891"/>
                  </a:cubicBezTo>
                  <a:cubicBezTo>
                    <a:pt x="1082" y="891"/>
                    <a:pt x="1070" y="891"/>
                    <a:pt x="1064" y="885"/>
                  </a:cubicBezTo>
                  <a:close/>
                  <a:moveTo>
                    <a:pt x="690" y="891"/>
                  </a:moveTo>
                  <a:cubicBezTo>
                    <a:pt x="684" y="891"/>
                    <a:pt x="678" y="897"/>
                    <a:pt x="666" y="897"/>
                  </a:cubicBezTo>
                  <a:cubicBezTo>
                    <a:pt x="666" y="891"/>
                    <a:pt x="672" y="891"/>
                    <a:pt x="690" y="891"/>
                  </a:cubicBezTo>
                  <a:close/>
                  <a:moveTo>
                    <a:pt x="624" y="903"/>
                  </a:moveTo>
                  <a:cubicBezTo>
                    <a:pt x="618" y="903"/>
                    <a:pt x="607" y="909"/>
                    <a:pt x="601" y="909"/>
                  </a:cubicBezTo>
                  <a:cubicBezTo>
                    <a:pt x="607" y="903"/>
                    <a:pt x="618" y="903"/>
                    <a:pt x="624" y="903"/>
                  </a:cubicBezTo>
                  <a:close/>
                  <a:moveTo>
                    <a:pt x="553" y="927"/>
                  </a:moveTo>
                  <a:cubicBezTo>
                    <a:pt x="551" y="927"/>
                    <a:pt x="549" y="927"/>
                    <a:pt x="547" y="927"/>
                  </a:cubicBezTo>
                  <a:cubicBezTo>
                    <a:pt x="547" y="927"/>
                    <a:pt x="549" y="927"/>
                    <a:pt x="553" y="927"/>
                  </a:cubicBezTo>
                  <a:close/>
                  <a:moveTo>
                    <a:pt x="512" y="951"/>
                  </a:moveTo>
                  <a:cubicBezTo>
                    <a:pt x="512" y="951"/>
                    <a:pt x="500" y="957"/>
                    <a:pt x="488" y="957"/>
                  </a:cubicBezTo>
                  <a:cubicBezTo>
                    <a:pt x="500" y="957"/>
                    <a:pt x="506" y="951"/>
                    <a:pt x="512" y="951"/>
                  </a:cubicBezTo>
                  <a:close/>
                  <a:moveTo>
                    <a:pt x="2980" y="4408"/>
                  </a:moveTo>
                  <a:cubicBezTo>
                    <a:pt x="2979" y="4412"/>
                    <a:pt x="2978" y="4415"/>
                    <a:pt x="2976" y="4419"/>
                  </a:cubicBezTo>
                  <a:cubicBezTo>
                    <a:pt x="2977" y="4414"/>
                    <a:pt x="2979" y="4411"/>
                    <a:pt x="2980" y="4408"/>
                  </a:cubicBezTo>
                  <a:close/>
                  <a:moveTo>
                    <a:pt x="2887" y="4549"/>
                  </a:moveTo>
                  <a:cubicBezTo>
                    <a:pt x="2881" y="4555"/>
                    <a:pt x="2875" y="4567"/>
                    <a:pt x="2863" y="4579"/>
                  </a:cubicBezTo>
                  <a:cubicBezTo>
                    <a:pt x="2869" y="4573"/>
                    <a:pt x="2881" y="4555"/>
                    <a:pt x="2887" y="4549"/>
                  </a:cubicBezTo>
                  <a:close/>
                  <a:moveTo>
                    <a:pt x="2323" y="1"/>
                  </a:moveTo>
                  <a:cubicBezTo>
                    <a:pt x="2299" y="1"/>
                    <a:pt x="2287" y="1"/>
                    <a:pt x="2263" y="7"/>
                  </a:cubicBezTo>
                  <a:lnTo>
                    <a:pt x="2257" y="7"/>
                  </a:lnTo>
                  <a:cubicBezTo>
                    <a:pt x="2234" y="7"/>
                    <a:pt x="2222" y="13"/>
                    <a:pt x="2198" y="13"/>
                  </a:cubicBezTo>
                  <a:cubicBezTo>
                    <a:pt x="2180" y="24"/>
                    <a:pt x="2156" y="24"/>
                    <a:pt x="2144" y="30"/>
                  </a:cubicBezTo>
                  <a:lnTo>
                    <a:pt x="2139" y="30"/>
                  </a:lnTo>
                  <a:cubicBezTo>
                    <a:pt x="2121" y="36"/>
                    <a:pt x="2103" y="42"/>
                    <a:pt x="2085" y="42"/>
                  </a:cubicBezTo>
                  <a:lnTo>
                    <a:pt x="2079" y="42"/>
                  </a:lnTo>
                  <a:cubicBezTo>
                    <a:pt x="2061" y="54"/>
                    <a:pt x="2044" y="60"/>
                    <a:pt x="2026" y="66"/>
                  </a:cubicBezTo>
                  <a:lnTo>
                    <a:pt x="2020" y="66"/>
                  </a:lnTo>
                  <a:cubicBezTo>
                    <a:pt x="2014" y="72"/>
                    <a:pt x="2002" y="72"/>
                    <a:pt x="1996" y="84"/>
                  </a:cubicBezTo>
                  <a:cubicBezTo>
                    <a:pt x="1990" y="90"/>
                    <a:pt x="1984" y="90"/>
                    <a:pt x="1966" y="96"/>
                  </a:cubicBezTo>
                  <a:lnTo>
                    <a:pt x="452" y="975"/>
                  </a:lnTo>
                  <a:lnTo>
                    <a:pt x="446" y="975"/>
                  </a:lnTo>
                  <a:cubicBezTo>
                    <a:pt x="173" y="1135"/>
                    <a:pt x="1" y="1479"/>
                    <a:pt x="1" y="1966"/>
                  </a:cubicBezTo>
                  <a:cubicBezTo>
                    <a:pt x="7" y="2946"/>
                    <a:pt x="707" y="4139"/>
                    <a:pt x="1568" y="4626"/>
                  </a:cubicBezTo>
                  <a:cubicBezTo>
                    <a:pt x="1815" y="4765"/>
                    <a:pt x="2048" y="4832"/>
                    <a:pt x="2254" y="4832"/>
                  </a:cubicBezTo>
                  <a:cubicBezTo>
                    <a:pt x="2420" y="4832"/>
                    <a:pt x="2570" y="4788"/>
                    <a:pt x="2697" y="4704"/>
                  </a:cubicBezTo>
                  <a:lnTo>
                    <a:pt x="2697" y="4704"/>
                  </a:lnTo>
                  <a:cubicBezTo>
                    <a:pt x="2685" y="4715"/>
                    <a:pt x="2679" y="4715"/>
                    <a:pt x="2673" y="4721"/>
                  </a:cubicBezTo>
                  <a:lnTo>
                    <a:pt x="4193" y="3837"/>
                  </a:lnTo>
                  <a:cubicBezTo>
                    <a:pt x="4466" y="3676"/>
                    <a:pt x="4638" y="3332"/>
                    <a:pt x="4638" y="2839"/>
                  </a:cubicBezTo>
                  <a:cubicBezTo>
                    <a:pt x="4644" y="2827"/>
                    <a:pt x="4638" y="2797"/>
                    <a:pt x="4638" y="2768"/>
                  </a:cubicBezTo>
                  <a:lnTo>
                    <a:pt x="4638" y="2744"/>
                  </a:lnTo>
                  <a:cubicBezTo>
                    <a:pt x="4638" y="2720"/>
                    <a:pt x="4638" y="2702"/>
                    <a:pt x="4632" y="2685"/>
                  </a:cubicBezTo>
                  <a:lnTo>
                    <a:pt x="4632" y="2655"/>
                  </a:lnTo>
                  <a:cubicBezTo>
                    <a:pt x="4632" y="2631"/>
                    <a:pt x="4627" y="2602"/>
                    <a:pt x="4627" y="2584"/>
                  </a:cubicBezTo>
                  <a:lnTo>
                    <a:pt x="4627" y="2566"/>
                  </a:lnTo>
                  <a:cubicBezTo>
                    <a:pt x="4615" y="2536"/>
                    <a:pt x="4615" y="2507"/>
                    <a:pt x="4609" y="2477"/>
                  </a:cubicBezTo>
                  <a:cubicBezTo>
                    <a:pt x="4609" y="2471"/>
                    <a:pt x="4609" y="2465"/>
                    <a:pt x="4603" y="2453"/>
                  </a:cubicBezTo>
                  <a:cubicBezTo>
                    <a:pt x="4597" y="2435"/>
                    <a:pt x="4597" y="2411"/>
                    <a:pt x="4585" y="2388"/>
                  </a:cubicBezTo>
                  <a:cubicBezTo>
                    <a:pt x="4585" y="2382"/>
                    <a:pt x="4585" y="2376"/>
                    <a:pt x="4579" y="2358"/>
                  </a:cubicBezTo>
                  <a:cubicBezTo>
                    <a:pt x="4573" y="2334"/>
                    <a:pt x="4573" y="2316"/>
                    <a:pt x="4567" y="2293"/>
                  </a:cubicBezTo>
                  <a:cubicBezTo>
                    <a:pt x="4567" y="2287"/>
                    <a:pt x="4567" y="2275"/>
                    <a:pt x="4555" y="2269"/>
                  </a:cubicBezTo>
                  <a:lnTo>
                    <a:pt x="4537" y="2180"/>
                  </a:lnTo>
                  <a:cubicBezTo>
                    <a:pt x="4537" y="2174"/>
                    <a:pt x="4537" y="2168"/>
                    <a:pt x="4526" y="2168"/>
                  </a:cubicBezTo>
                  <a:lnTo>
                    <a:pt x="4508" y="2097"/>
                  </a:lnTo>
                  <a:cubicBezTo>
                    <a:pt x="4508" y="2091"/>
                    <a:pt x="4496" y="2085"/>
                    <a:pt x="4496" y="2067"/>
                  </a:cubicBezTo>
                  <a:lnTo>
                    <a:pt x="4478" y="2002"/>
                  </a:lnTo>
                  <a:cubicBezTo>
                    <a:pt x="4478" y="1996"/>
                    <a:pt x="4466" y="1990"/>
                    <a:pt x="4466" y="1978"/>
                  </a:cubicBezTo>
                  <a:cubicBezTo>
                    <a:pt x="4460" y="1948"/>
                    <a:pt x="4448" y="1919"/>
                    <a:pt x="4437" y="1889"/>
                  </a:cubicBezTo>
                  <a:lnTo>
                    <a:pt x="4437" y="1883"/>
                  </a:lnTo>
                  <a:cubicBezTo>
                    <a:pt x="4431" y="1853"/>
                    <a:pt x="4419" y="1830"/>
                    <a:pt x="4407" y="1800"/>
                  </a:cubicBezTo>
                  <a:cubicBezTo>
                    <a:pt x="4407" y="1794"/>
                    <a:pt x="4401" y="1788"/>
                    <a:pt x="4401" y="1782"/>
                  </a:cubicBezTo>
                  <a:cubicBezTo>
                    <a:pt x="4395" y="1758"/>
                    <a:pt x="4377" y="1735"/>
                    <a:pt x="4371" y="1711"/>
                  </a:cubicBezTo>
                  <a:cubicBezTo>
                    <a:pt x="4371" y="1705"/>
                    <a:pt x="4365" y="1699"/>
                    <a:pt x="4365" y="1693"/>
                  </a:cubicBezTo>
                  <a:cubicBezTo>
                    <a:pt x="4365" y="1681"/>
                    <a:pt x="4359" y="1675"/>
                    <a:pt x="4359" y="1675"/>
                  </a:cubicBezTo>
                  <a:cubicBezTo>
                    <a:pt x="4347" y="1669"/>
                    <a:pt x="4347" y="1651"/>
                    <a:pt x="4342" y="1646"/>
                  </a:cubicBezTo>
                  <a:cubicBezTo>
                    <a:pt x="4336" y="1622"/>
                    <a:pt x="4318" y="1604"/>
                    <a:pt x="4312" y="1586"/>
                  </a:cubicBezTo>
                  <a:lnTo>
                    <a:pt x="4288" y="1545"/>
                  </a:lnTo>
                  <a:cubicBezTo>
                    <a:pt x="4282" y="1521"/>
                    <a:pt x="4270" y="1497"/>
                    <a:pt x="4258" y="1485"/>
                  </a:cubicBezTo>
                  <a:lnTo>
                    <a:pt x="4241" y="1438"/>
                  </a:lnTo>
                  <a:cubicBezTo>
                    <a:pt x="4223" y="1414"/>
                    <a:pt x="4217" y="1396"/>
                    <a:pt x="4199" y="1372"/>
                  </a:cubicBezTo>
                  <a:cubicBezTo>
                    <a:pt x="4193" y="1355"/>
                    <a:pt x="4187" y="1349"/>
                    <a:pt x="4181" y="1337"/>
                  </a:cubicBezTo>
                  <a:cubicBezTo>
                    <a:pt x="4157" y="1307"/>
                    <a:pt x="4140" y="1265"/>
                    <a:pt x="4122" y="1236"/>
                  </a:cubicBezTo>
                  <a:cubicBezTo>
                    <a:pt x="4110" y="1230"/>
                    <a:pt x="4110" y="1224"/>
                    <a:pt x="4104" y="1218"/>
                  </a:cubicBezTo>
                  <a:cubicBezTo>
                    <a:pt x="4092" y="1194"/>
                    <a:pt x="4074" y="1165"/>
                    <a:pt x="4051" y="1141"/>
                  </a:cubicBezTo>
                  <a:cubicBezTo>
                    <a:pt x="4045" y="1129"/>
                    <a:pt x="4039" y="1117"/>
                    <a:pt x="4033" y="1105"/>
                  </a:cubicBezTo>
                  <a:cubicBezTo>
                    <a:pt x="4015" y="1081"/>
                    <a:pt x="4003" y="1070"/>
                    <a:pt x="3985" y="1046"/>
                  </a:cubicBezTo>
                  <a:cubicBezTo>
                    <a:pt x="3979" y="1028"/>
                    <a:pt x="3973" y="1022"/>
                    <a:pt x="3956" y="1010"/>
                  </a:cubicBezTo>
                  <a:cubicBezTo>
                    <a:pt x="3944" y="992"/>
                    <a:pt x="3926" y="969"/>
                    <a:pt x="3914" y="957"/>
                  </a:cubicBezTo>
                  <a:cubicBezTo>
                    <a:pt x="3902" y="939"/>
                    <a:pt x="3890" y="933"/>
                    <a:pt x="3884" y="921"/>
                  </a:cubicBezTo>
                  <a:cubicBezTo>
                    <a:pt x="3866" y="903"/>
                    <a:pt x="3855" y="880"/>
                    <a:pt x="3837" y="868"/>
                  </a:cubicBezTo>
                  <a:cubicBezTo>
                    <a:pt x="3831" y="862"/>
                    <a:pt x="3825" y="850"/>
                    <a:pt x="3813" y="838"/>
                  </a:cubicBezTo>
                  <a:cubicBezTo>
                    <a:pt x="3813" y="832"/>
                    <a:pt x="3807" y="832"/>
                    <a:pt x="3807" y="820"/>
                  </a:cubicBezTo>
                  <a:lnTo>
                    <a:pt x="3801" y="814"/>
                  </a:lnTo>
                  <a:cubicBezTo>
                    <a:pt x="3777" y="790"/>
                    <a:pt x="3766" y="773"/>
                    <a:pt x="3742" y="749"/>
                  </a:cubicBezTo>
                  <a:lnTo>
                    <a:pt x="3676" y="684"/>
                  </a:lnTo>
                  <a:cubicBezTo>
                    <a:pt x="3676" y="672"/>
                    <a:pt x="3665" y="672"/>
                    <a:pt x="3665" y="666"/>
                  </a:cubicBezTo>
                  <a:lnTo>
                    <a:pt x="3540" y="541"/>
                  </a:lnTo>
                  <a:lnTo>
                    <a:pt x="3528" y="523"/>
                  </a:lnTo>
                  <a:cubicBezTo>
                    <a:pt x="3504" y="505"/>
                    <a:pt x="3481" y="488"/>
                    <a:pt x="3457" y="464"/>
                  </a:cubicBezTo>
                  <a:lnTo>
                    <a:pt x="3451" y="458"/>
                  </a:lnTo>
                  <a:cubicBezTo>
                    <a:pt x="3427" y="446"/>
                    <a:pt x="3415" y="422"/>
                    <a:pt x="3391" y="404"/>
                  </a:cubicBezTo>
                  <a:cubicBezTo>
                    <a:pt x="3385" y="404"/>
                    <a:pt x="3385" y="399"/>
                    <a:pt x="3380" y="399"/>
                  </a:cubicBezTo>
                  <a:cubicBezTo>
                    <a:pt x="3356" y="387"/>
                    <a:pt x="3332" y="363"/>
                    <a:pt x="3308" y="345"/>
                  </a:cubicBezTo>
                  <a:cubicBezTo>
                    <a:pt x="3302" y="345"/>
                    <a:pt x="3302" y="339"/>
                    <a:pt x="3296" y="339"/>
                  </a:cubicBezTo>
                  <a:cubicBezTo>
                    <a:pt x="3273" y="327"/>
                    <a:pt x="3261" y="309"/>
                    <a:pt x="3237" y="298"/>
                  </a:cubicBezTo>
                  <a:lnTo>
                    <a:pt x="3231" y="286"/>
                  </a:lnTo>
                  <a:lnTo>
                    <a:pt x="3160" y="244"/>
                  </a:lnTo>
                  <a:cubicBezTo>
                    <a:pt x="3154" y="244"/>
                    <a:pt x="3154" y="238"/>
                    <a:pt x="3148" y="238"/>
                  </a:cubicBezTo>
                  <a:cubicBezTo>
                    <a:pt x="3124" y="220"/>
                    <a:pt x="3100" y="209"/>
                    <a:pt x="3071" y="191"/>
                  </a:cubicBezTo>
                  <a:cubicBezTo>
                    <a:pt x="3053" y="179"/>
                    <a:pt x="3023" y="161"/>
                    <a:pt x="3000" y="155"/>
                  </a:cubicBezTo>
                  <a:cubicBezTo>
                    <a:pt x="2994" y="155"/>
                    <a:pt x="2982" y="149"/>
                    <a:pt x="2976" y="149"/>
                  </a:cubicBezTo>
                  <a:cubicBezTo>
                    <a:pt x="2964" y="143"/>
                    <a:pt x="2940" y="131"/>
                    <a:pt x="2922" y="119"/>
                  </a:cubicBezTo>
                  <a:cubicBezTo>
                    <a:pt x="2916" y="119"/>
                    <a:pt x="2910" y="114"/>
                    <a:pt x="2905" y="114"/>
                  </a:cubicBezTo>
                  <a:cubicBezTo>
                    <a:pt x="2881" y="102"/>
                    <a:pt x="2857" y="90"/>
                    <a:pt x="2833" y="84"/>
                  </a:cubicBezTo>
                  <a:lnTo>
                    <a:pt x="2827" y="84"/>
                  </a:lnTo>
                  <a:cubicBezTo>
                    <a:pt x="2804" y="72"/>
                    <a:pt x="2786" y="66"/>
                    <a:pt x="2756" y="60"/>
                  </a:cubicBezTo>
                  <a:cubicBezTo>
                    <a:pt x="2744" y="60"/>
                    <a:pt x="2744" y="60"/>
                    <a:pt x="2738" y="54"/>
                  </a:cubicBezTo>
                  <a:cubicBezTo>
                    <a:pt x="2726" y="42"/>
                    <a:pt x="2703" y="36"/>
                    <a:pt x="2685" y="36"/>
                  </a:cubicBezTo>
                  <a:cubicBezTo>
                    <a:pt x="2679" y="36"/>
                    <a:pt x="2673" y="36"/>
                    <a:pt x="2667" y="30"/>
                  </a:cubicBezTo>
                  <a:cubicBezTo>
                    <a:pt x="2643" y="24"/>
                    <a:pt x="2625" y="24"/>
                    <a:pt x="2608" y="13"/>
                  </a:cubicBezTo>
                  <a:lnTo>
                    <a:pt x="2590" y="13"/>
                  </a:lnTo>
                  <a:cubicBezTo>
                    <a:pt x="2566" y="7"/>
                    <a:pt x="2554" y="7"/>
                    <a:pt x="2530" y="7"/>
                  </a:cubicBezTo>
                  <a:lnTo>
                    <a:pt x="2524" y="7"/>
                  </a:lnTo>
                  <a:cubicBezTo>
                    <a:pt x="2501" y="7"/>
                    <a:pt x="2477" y="1"/>
                    <a:pt x="2465" y="1"/>
                  </a:cubicBez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432"/>
            <p:cNvSpPr/>
            <p:nvPr/>
          </p:nvSpPr>
          <p:spPr>
            <a:xfrm>
              <a:off x="2563032" y="7079349"/>
              <a:ext cx="539231" cy="582613"/>
            </a:xfrm>
            <a:custGeom>
              <a:rect b="b" l="l" r="r" t="t"/>
              <a:pathLst>
                <a:path extrusionOk="0" h="4781" w="4425">
                  <a:moveTo>
                    <a:pt x="4092" y="0"/>
                  </a:moveTo>
                  <a:lnTo>
                    <a:pt x="185" y="2274"/>
                  </a:lnTo>
                  <a:cubicBezTo>
                    <a:pt x="386" y="2720"/>
                    <a:pt x="511" y="3195"/>
                    <a:pt x="511" y="3628"/>
                  </a:cubicBezTo>
                  <a:cubicBezTo>
                    <a:pt x="511" y="4186"/>
                    <a:pt x="321" y="4584"/>
                    <a:pt x="0" y="4780"/>
                  </a:cubicBezTo>
                  <a:lnTo>
                    <a:pt x="3902" y="2500"/>
                  </a:lnTo>
                  <a:cubicBezTo>
                    <a:pt x="4222" y="2304"/>
                    <a:pt x="4424" y="1912"/>
                    <a:pt x="4418" y="1348"/>
                  </a:cubicBezTo>
                  <a:cubicBezTo>
                    <a:pt x="4418" y="909"/>
                    <a:pt x="4300" y="445"/>
                    <a:pt x="4092" y="0"/>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432"/>
            <p:cNvSpPr/>
            <p:nvPr/>
          </p:nvSpPr>
          <p:spPr>
            <a:xfrm>
              <a:off x="4259275" y="4994275"/>
              <a:ext cx="1381700" cy="897325"/>
            </a:xfrm>
            <a:custGeom>
              <a:rect b="b" l="l" r="r" t="t"/>
              <a:pathLst>
                <a:path extrusionOk="0" h="35893" w="55268">
                  <a:moveTo>
                    <a:pt x="0" y="12240"/>
                  </a:moveTo>
                  <a:lnTo>
                    <a:pt x="9501" y="13335"/>
                  </a:lnTo>
                  <a:lnTo>
                    <a:pt x="46839" y="4000"/>
                  </a:lnTo>
                  <a:lnTo>
                    <a:pt x="55268" y="0"/>
                  </a:lnTo>
                  <a:lnTo>
                    <a:pt x="54744" y="3429"/>
                  </a:lnTo>
                  <a:lnTo>
                    <a:pt x="40314" y="12335"/>
                  </a:lnTo>
                  <a:lnTo>
                    <a:pt x="18359" y="23178"/>
                  </a:lnTo>
                  <a:lnTo>
                    <a:pt x="17621" y="35893"/>
                  </a:lnTo>
                  <a:lnTo>
                    <a:pt x="15335" y="22749"/>
                  </a:lnTo>
                  <a:lnTo>
                    <a:pt x="285" y="12883"/>
                  </a:lnTo>
                  <a:close/>
                </a:path>
              </a:pathLst>
            </a:custGeom>
            <a:solidFill>
              <a:schemeClr val="lt1"/>
            </a:solidFill>
            <a:ln>
              <a:noFill/>
            </a:ln>
          </p:spPr>
        </p:sp>
        <p:sp>
          <p:nvSpPr>
            <p:cNvPr id="12804" name="Google Shape;12804;p432"/>
            <p:cNvSpPr/>
            <p:nvPr/>
          </p:nvSpPr>
          <p:spPr>
            <a:xfrm>
              <a:off x="4257765" y="5301384"/>
              <a:ext cx="441499" cy="589193"/>
            </a:xfrm>
            <a:custGeom>
              <a:rect b="b" l="l" r="r" t="t"/>
              <a:pathLst>
                <a:path extrusionOk="0" h="4835" w="3623">
                  <a:moveTo>
                    <a:pt x="0" y="1"/>
                  </a:moveTo>
                  <a:lnTo>
                    <a:pt x="30" y="2780"/>
                  </a:lnTo>
                  <a:lnTo>
                    <a:pt x="3622" y="4834"/>
                  </a:lnTo>
                  <a:lnTo>
                    <a:pt x="3622" y="4834"/>
                  </a:lnTo>
                  <a:lnTo>
                    <a:pt x="3593" y="2055"/>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432"/>
            <p:cNvSpPr/>
            <p:nvPr/>
          </p:nvSpPr>
          <p:spPr>
            <a:xfrm>
              <a:off x="4257765" y="4743500"/>
              <a:ext cx="1388595" cy="808419"/>
            </a:xfrm>
            <a:custGeom>
              <a:rect b="b" l="l" r="r" t="t"/>
              <a:pathLst>
                <a:path extrusionOk="0" h="6634" w="11395">
                  <a:moveTo>
                    <a:pt x="7803" y="0"/>
                  </a:moveTo>
                  <a:lnTo>
                    <a:pt x="0" y="4579"/>
                  </a:lnTo>
                  <a:lnTo>
                    <a:pt x="3593" y="6633"/>
                  </a:lnTo>
                  <a:lnTo>
                    <a:pt x="11395" y="204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432"/>
            <p:cNvSpPr/>
            <p:nvPr/>
          </p:nvSpPr>
          <p:spPr>
            <a:xfrm>
              <a:off x="4695493"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432"/>
            <p:cNvSpPr/>
            <p:nvPr/>
          </p:nvSpPr>
          <p:spPr>
            <a:xfrm>
              <a:off x="3927032" y="7823194"/>
              <a:ext cx="746149" cy="484150"/>
            </a:xfrm>
            <a:custGeom>
              <a:rect b="b" l="l" r="r" t="t"/>
              <a:pathLst>
                <a:path extrusionOk="0" h="3973" w="6123">
                  <a:moveTo>
                    <a:pt x="0" y="0"/>
                  </a:moveTo>
                  <a:lnTo>
                    <a:pt x="0" y="410"/>
                  </a:lnTo>
                  <a:lnTo>
                    <a:pt x="6122" y="3973"/>
                  </a:lnTo>
                  <a:lnTo>
                    <a:pt x="6122" y="355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432"/>
            <p:cNvSpPr/>
            <p:nvPr/>
          </p:nvSpPr>
          <p:spPr>
            <a:xfrm>
              <a:off x="4673070" y="7437501"/>
              <a:ext cx="1421253" cy="869837"/>
            </a:xfrm>
            <a:custGeom>
              <a:rect b="b" l="l" r="r" t="t"/>
              <a:pathLst>
                <a:path extrusionOk="0" h="7138" w="11663">
                  <a:moveTo>
                    <a:pt x="11657" y="0"/>
                  </a:moveTo>
                  <a:lnTo>
                    <a:pt x="0" y="6722"/>
                  </a:lnTo>
                  <a:lnTo>
                    <a:pt x="0" y="7138"/>
                  </a:lnTo>
                  <a:lnTo>
                    <a:pt x="11663" y="404"/>
                  </a:lnTo>
                  <a:lnTo>
                    <a:pt x="116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432"/>
            <p:cNvSpPr/>
            <p:nvPr/>
          </p:nvSpPr>
          <p:spPr>
            <a:xfrm>
              <a:off x="3927032" y="7003307"/>
              <a:ext cx="2166549" cy="1253452"/>
            </a:xfrm>
            <a:custGeom>
              <a:rect b="b" l="l" r="r" t="t"/>
              <a:pathLst>
                <a:path extrusionOk="0" h="10286" w="17779">
                  <a:moveTo>
                    <a:pt x="11663" y="1"/>
                  </a:moveTo>
                  <a:lnTo>
                    <a:pt x="0" y="6728"/>
                  </a:lnTo>
                  <a:lnTo>
                    <a:pt x="6122" y="10285"/>
                  </a:lnTo>
                  <a:lnTo>
                    <a:pt x="17779" y="3563"/>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432"/>
            <p:cNvSpPr/>
            <p:nvPr/>
          </p:nvSpPr>
          <p:spPr>
            <a:xfrm>
              <a:off x="4693672"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432"/>
            <p:cNvSpPr/>
            <p:nvPr/>
          </p:nvSpPr>
          <p:spPr>
            <a:xfrm>
              <a:off x="3964687" y="7029385"/>
              <a:ext cx="2076860" cy="1199102"/>
            </a:xfrm>
            <a:custGeom>
              <a:rect b="b" l="l" r="r" t="t"/>
              <a:pathLst>
                <a:path extrusionOk="0" h="9840" w="17043">
                  <a:moveTo>
                    <a:pt x="11324" y="0"/>
                  </a:moveTo>
                  <a:lnTo>
                    <a:pt x="5873" y="3148"/>
                  </a:lnTo>
                  <a:lnTo>
                    <a:pt x="2577" y="5048"/>
                  </a:lnTo>
                  <a:lnTo>
                    <a:pt x="0" y="6538"/>
                  </a:lnTo>
                  <a:lnTo>
                    <a:pt x="962" y="7090"/>
                  </a:lnTo>
                  <a:lnTo>
                    <a:pt x="5724" y="9840"/>
                  </a:lnTo>
                  <a:lnTo>
                    <a:pt x="10481" y="7090"/>
                  </a:lnTo>
                  <a:lnTo>
                    <a:pt x="14026" y="5048"/>
                  </a:lnTo>
                  <a:lnTo>
                    <a:pt x="17042" y="3302"/>
                  </a:lnTo>
                  <a:lnTo>
                    <a:pt x="16775" y="3148"/>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432"/>
            <p:cNvSpPr/>
            <p:nvPr/>
          </p:nvSpPr>
          <p:spPr>
            <a:xfrm>
              <a:off x="4123225" y="7124200"/>
              <a:ext cx="1762832" cy="1012888"/>
            </a:xfrm>
            <a:custGeom>
              <a:rect b="b" l="l" r="r" t="t"/>
              <a:pathLst>
                <a:path extrusionOk="0" h="8255" w="14318">
                  <a:moveTo>
                    <a:pt x="9579" y="1087"/>
                  </a:moveTo>
                  <a:lnTo>
                    <a:pt x="10980" y="1894"/>
                  </a:lnTo>
                  <a:lnTo>
                    <a:pt x="9104" y="2975"/>
                  </a:lnTo>
                  <a:lnTo>
                    <a:pt x="7702" y="2168"/>
                  </a:lnTo>
                  <a:lnTo>
                    <a:pt x="9579" y="1087"/>
                  </a:lnTo>
                  <a:close/>
                  <a:moveTo>
                    <a:pt x="11051" y="1936"/>
                  </a:moveTo>
                  <a:lnTo>
                    <a:pt x="12453" y="2750"/>
                  </a:lnTo>
                  <a:lnTo>
                    <a:pt x="10570" y="3830"/>
                  </a:lnTo>
                  <a:lnTo>
                    <a:pt x="9169" y="3023"/>
                  </a:lnTo>
                  <a:lnTo>
                    <a:pt x="11051" y="1936"/>
                  </a:lnTo>
                  <a:close/>
                  <a:moveTo>
                    <a:pt x="7625" y="2203"/>
                  </a:moveTo>
                  <a:lnTo>
                    <a:pt x="9032" y="3017"/>
                  </a:lnTo>
                  <a:lnTo>
                    <a:pt x="7150" y="4097"/>
                  </a:lnTo>
                  <a:lnTo>
                    <a:pt x="5749" y="3290"/>
                  </a:lnTo>
                  <a:lnTo>
                    <a:pt x="7625" y="2203"/>
                  </a:lnTo>
                  <a:close/>
                  <a:moveTo>
                    <a:pt x="9104" y="3058"/>
                  </a:moveTo>
                  <a:lnTo>
                    <a:pt x="10505" y="3866"/>
                  </a:lnTo>
                  <a:lnTo>
                    <a:pt x="8629" y="4953"/>
                  </a:lnTo>
                  <a:lnTo>
                    <a:pt x="7227" y="4139"/>
                  </a:lnTo>
                  <a:lnTo>
                    <a:pt x="9104" y="3058"/>
                  </a:lnTo>
                  <a:close/>
                  <a:moveTo>
                    <a:pt x="5683" y="3331"/>
                  </a:moveTo>
                  <a:lnTo>
                    <a:pt x="7085" y="4145"/>
                  </a:lnTo>
                  <a:lnTo>
                    <a:pt x="5208" y="5226"/>
                  </a:lnTo>
                  <a:lnTo>
                    <a:pt x="3807" y="4418"/>
                  </a:lnTo>
                  <a:lnTo>
                    <a:pt x="5683" y="3331"/>
                  </a:lnTo>
                  <a:close/>
                  <a:moveTo>
                    <a:pt x="7150" y="4187"/>
                  </a:moveTo>
                  <a:lnTo>
                    <a:pt x="8557" y="4994"/>
                  </a:lnTo>
                  <a:lnTo>
                    <a:pt x="6675" y="6081"/>
                  </a:lnTo>
                  <a:lnTo>
                    <a:pt x="5274" y="5273"/>
                  </a:lnTo>
                  <a:lnTo>
                    <a:pt x="7150" y="4187"/>
                  </a:lnTo>
                  <a:close/>
                  <a:moveTo>
                    <a:pt x="3730" y="4454"/>
                  </a:moveTo>
                  <a:lnTo>
                    <a:pt x="5131" y="5261"/>
                  </a:lnTo>
                  <a:lnTo>
                    <a:pt x="3255" y="6348"/>
                  </a:lnTo>
                  <a:lnTo>
                    <a:pt x="1854" y="5540"/>
                  </a:lnTo>
                  <a:lnTo>
                    <a:pt x="3730" y="4454"/>
                  </a:lnTo>
                  <a:close/>
                  <a:moveTo>
                    <a:pt x="5208" y="5309"/>
                  </a:moveTo>
                  <a:lnTo>
                    <a:pt x="6610" y="6116"/>
                  </a:lnTo>
                  <a:lnTo>
                    <a:pt x="4733" y="7203"/>
                  </a:lnTo>
                  <a:lnTo>
                    <a:pt x="3332" y="6390"/>
                  </a:lnTo>
                  <a:lnTo>
                    <a:pt x="5208" y="5309"/>
                  </a:lnTo>
                  <a:close/>
                  <a:moveTo>
                    <a:pt x="11307" y="0"/>
                  </a:moveTo>
                  <a:lnTo>
                    <a:pt x="9579" y="1004"/>
                  </a:lnTo>
                  <a:lnTo>
                    <a:pt x="8231" y="226"/>
                  </a:lnTo>
                  <a:lnTo>
                    <a:pt x="8160" y="262"/>
                  </a:lnTo>
                  <a:lnTo>
                    <a:pt x="9513" y="1039"/>
                  </a:lnTo>
                  <a:lnTo>
                    <a:pt x="7631" y="2126"/>
                  </a:lnTo>
                  <a:lnTo>
                    <a:pt x="6283" y="1342"/>
                  </a:lnTo>
                  <a:lnTo>
                    <a:pt x="6218" y="1384"/>
                  </a:lnTo>
                  <a:lnTo>
                    <a:pt x="7566" y="2162"/>
                  </a:lnTo>
                  <a:lnTo>
                    <a:pt x="5689" y="3242"/>
                  </a:lnTo>
                  <a:lnTo>
                    <a:pt x="4336" y="2465"/>
                  </a:lnTo>
                  <a:lnTo>
                    <a:pt x="4270" y="2500"/>
                  </a:lnTo>
                  <a:lnTo>
                    <a:pt x="5624" y="3278"/>
                  </a:lnTo>
                  <a:lnTo>
                    <a:pt x="3742" y="4365"/>
                  </a:lnTo>
                  <a:lnTo>
                    <a:pt x="2394" y="3587"/>
                  </a:lnTo>
                  <a:lnTo>
                    <a:pt x="2329" y="3622"/>
                  </a:lnTo>
                  <a:lnTo>
                    <a:pt x="3676" y="4400"/>
                  </a:lnTo>
                  <a:lnTo>
                    <a:pt x="1800" y="5487"/>
                  </a:lnTo>
                  <a:lnTo>
                    <a:pt x="446" y="4703"/>
                  </a:lnTo>
                  <a:lnTo>
                    <a:pt x="381" y="4745"/>
                  </a:lnTo>
                  <a:lnTo>
                    <a:pt x="1735" y="5523"/>
                  </a:lnTo>
                  <a:lnTo>
                    <a:pt x="1" y="6526"/>
                  </a:lnTo>
                  <a:lnTo>
                    <a:pt x="72" y="6562"/>
                  </a:lnTo>
                  <a:lnTo>
                    <a:pt x="1800" y="5558"/>
                  </a:lnTo>
                  <a:lnTo>
                    <a:pt x="3201" y="6366"/>
                  </a:lnTo>
                  <a:lnTo>
                    <a:pt x="1473" y="7369"/>
                  </a:lnTo>
                  <a:lnTo>
                    <a:pt x="1539" y="7405"/>
                  </a:lnTo>
                  <a:lnTo>
                    <a:pt x="3267" y="6407"/>
                  </a:lnTo>
                  <a:lnTo>
                    <a:pt x="4674" y="7215"/>
                  </a:lnTo>
                  <a:lnTo>
                    <a:pt x="2940" y="8218"/>
                  </a:lnTo>
                  <a:lnTo>
                    <a:pt x="3011" y="8254"/>
                  </a:lnTo>
                  <a:lnTo>
                    <a:pt x="4739" y="7251"/>
                  </a:lnTo>
                  <a:lnTo>
                    <a:pt x="6087" y="8028"/>
                  </a:lnTo>
                  <a:lnTo>
                    <a:pt x="6159" y="7993"/>
                  </a:lnTo>
                  <a:lnTo>
                    <a:pt x="4805" y="7215"/>
                  </a:lnTo>
                  <a:lnTo>
                    <a:pt x="6681" y="6134"/>
                  </a:lnTo>
                  <a:lnTo>
                    <a:pt x="8035" y="6912"/>
                  </a:lnTo>
                  <a:lnTo>
                    <a:pt x="8100" y="6876"/>
                  </a:lnTo>
                  <a:lnTo>
                    <a:pt x="6752" y="6093"/>
                  </a:lnTo>
                  <a:lnTo>
                    <a:pt x="8629" y="5012"/>
                  </a:lnTo>
                  <a:lnTo>
                    <a:pt x="9977" y="5790"/>
                  </a:lnTo>
                  <a:lnTo>
                    <a:pt x="10048" y="5754"/>
                  </a:lnTo>
                  <a:lnTo>
                    <a:pt x="8694" y="4976"/>
                  </a:lnTo>
                  <a:lnTo>
                    <a:pt x="10570" y="3890"/>
                  </a:lnTo>
                  <a:lnTo>
                    <a:pt x="11924" y="4668"/>
                  </a:lnTo>
                  <a:lnTo>
                    <a:pt x="11990" y="4632"/>
                  </a:lnTo>
                  <a:lnTo>
                    <a:pt x="10642" y="3854"/>
                  </a:lnTo>
                  <a:lnTo>
                    <a:pt x="12518" y="2767"/>
                  </a:lnTo>
                  <a:lnTo>
                    <a:pt x="13872" y="3551"/>
                  </a:lnTo>
                  <a:lnTo>
                    <a:pt x="13937" y="3510"/>
                  </a:lnTo>
                  <a:lnTo>
                    <a:pt x="12583" y="2732"/>
                  </a:lnTo>
                  <a:lnTo>
                    <a:pt x="14317" y="1728"/>
                  </a:lnTo>
                  <a:lnTo>
                    <a:pt x="14246" y="1693"/>
                  </a:lnTo>
                  <a:lnTo>
                    <a:pt x="12518" y="2696"/>
                  </a:lnTo>
                  <a:lnTo>
                    <a:pt x="11117" y="1889"/>
                  </a:lnTo>
                  <a:lnTo>
                    <a:pt x="12845" y="885"/>
                  </a:lnTo>
                  <a:lnTo>
                    <a:pt x="12779" y="849"/>
                  </a:lnTo>
                  <a:lnTo>
                    <a:pt x="11051" y="1847"/>
                  </a:lnTo>
                  <a:lnTo>
                    <a:pt x="9644" y="1039"/>
                  </a:lnTo>
                  <a:lnTo>
                    <a:pt x="11378" y="36"/>
                  </a:lnTo>
                  <a:lnTo>
                    <a:pt x="113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432"/>
            <p:cNvSpPr/>
            <p:nvPr/>
          </p:nvSpPr>
          <p:spPr>
            <a:xfrm>
              <a:off x="4715722" y="8282613"/>
              <a:ext cx="745418" cy="484272"/>
            </a:xfrm>
            <a:custGeom>
              <a:rect b="b" l="l" r="r" t="t"/>
              <a:pathLst>
                <a:path extrusionOk="0" h="3974" w="6117">
                  <a:moveTo>
                    <a:pt x="1" y="1"/>
                  </a:moveTo>
                  <a:lnTo>
                    <a:pt x="1" y="417"/>
                  </a:lnTo>
                  <a:lnTo>
                    <a:pt x="6117" y="3973"/>
                  </a:lnTo>
                  <a:lnTo>
                    <a:pt x="6117" y="355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432"/>
            <p:cNvSpPr/>
            <p:nvPr/>
          </p:nvSpPr>
          <p:spPr>
            <a:xfrm>
              <a:off x="5461029" y="7897042"/>
              <a:ext cx="1421253" cy="869837"/>
            </a:xfrm>
            <a:custGeom>
              <a:rect b="b" l="l" r="r" t="t"/>
              <a:pathLst>
                <a:path extrusionOk="0" h="7138" w="11663">
                  <a:moveTo>
                    <a:pt x="11663" y="0"/>
                  </a:moveTo>
                  <a:lnTo>
                    <a:pt x="1" y="6722"/>
                  </a:lnTo>
                  <a:lnTo>
                    <a:pt x="1" y="7137"/>
                  </a:lnTo>
                  <a:lnTo>
                    <a:pt x="11663" y="404"/>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432"/>
            <p:cNvSpPr/>
            <p:nvPr/>
          </p:nvSpPr>
          <p:spPr>
            <a:xfrm>
              <a:off x="4715722" y="7462848"/>
              <a:ext cx="2166549" cy="1253330"/>
            </a:xfrm>
            <a:custGeom>
              <a:rect b="b" l="l" r="r" t="t"/>
              <a:pathLst>
                <a:path extrusionOk="0" h="10285" w="17779">
                  <a:moveTo>
                    <a:pt x="11651" y="0"/>
                  </a:moveTo>
                  <a:lnTo>
                    <a:pt x="1" y="6728"/>
                  </a:lnTo>
                  <a:lnTo>
                    <a:pt x="6117" y="10285"/>
                  </a:lnTo>
                  <a:lnTo>
                    <a:pt x="17779" y="3563"/>
                  </a:lnTo>
                  <a:lnTo>
                    <a:pt x="116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432"/>
            <p:cNvSpPr/>
            <p:nvPr/>
          </p:nvSpPr>
          <p:spPr>
            <a:xfrm>
              <a:off x="4752646" y="7488927"/>
              <a:ext cx="2077591" cy="1199102"/>
            </a:xfrm>
            <a:custGeom>
              <a:rect b="b" l="l" r="r" t="t"/>
              <a:pathLst>
                <a:path extrusionOk="0" h="9840" w="17049">
                  <a:moveTo>
                    <a:pt x="11330" y="0"/>
                  </a:moveTo>
                  <a:lnTo>
                    <a:pt x="9115" y="1277"/>
                  </a:lnTo>
                  <a:lnTo>
                    <a:pt x="5576" y="3319"/>
                  </a:lnTo>
                  <a:lnTo>
                    <a:pt x="1" y="6538"/>
                  </a:lnTo>
                  <a:lnTo>
                    <a:pt x="648" y="6912"/>
                  </a:lnTo>
                  <a:lnTo>
                    <a:pt x="5725" y="9839"/>
                  </a:lnTo>
                  <a:lnTo>
                    <a:pt x="10796" y="6912"/>
                  </a:lnTo>
                  <a:lnTo>
                    <a:pt x="17019" y="3319"/>
                  </a:lnTo>
                  <a:lnTo>
                    <a:pt x="17048" y="3302"/>
                  </a:lnTo>
                  <a:lnTo>
                    <a:pt x="13539" y="1277"/>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432"/>
            <p:cNvSpPr/>
            <p:nvPr/>
          </p:nvSpPr>
          <p:spPr>
            <a:xfrm>
              <a:off x="4912525" y="7583500"/>
              <a:ext cx="1757355" cy="1011031"/>
            </a:xfrm>
            <a:custGeom>
              <a:rect b="b" l="l" r="r" t="t"/>
              <a:pathLst>
                <a:path extrusionOk="0" h="8255" w="14311">
                  <a:moveTo>
                    <a:pt x="9578" y="1082"/>
                  </a:moveTo>
                  <a:lnTo>
                    <a:pt x="10980" y="1889"/>
                  </a:lnTo>
                  <a:lnTo>
                    <a:pt x="9103" y="2970"/>
                  </a:lnTo>
                  <a:lnTo>
                    <a:pt x="7702" y="2162"/>
                  </a:lnTo>
                  <a:lnTo>
                    <a:pt x="9578" y="1082"/>
                  </a:lnTo>
                  <a:close/>
                  <a:moveTo>
                    <a:pt x="11045" y="1931"/>
                  </a:moveTo>
                  <a:lnTo>
                    <a:pt x="12452" y="2744"/>
                  </a:lnTo>
                  <a:lnTo>
                    <a:pt x="10570" y="3825"/>
                  </a:lnTo>
                  <a:lnTo>
                    <a:pt x="9168" y="3017"/>
                  </a:lnTo>
                  <a:lnTo>
                    <a:pt x="11045" y="1931"/>
                  </a:lnTo>
                  <a:close/>
                  <a:moveTo>
                    <a:pt x="7625" y="2210"/>
                  </a:moveTo>
                  <a:lnTo>
                    <a:pt x="9026" y="3017"/>
                  </a:lnTo>
                  <a:lnTo>
                    <a:pt x="7150" y="4098"/>
                  </a:lnTo>
                  <a:lnTo>
                    <a:pt x="5748" y="3290"/>
                  </a:lnTo>
                  <a:lnTo>
                    <a:pt x="7625" y="2210"/>
                  </a:lnTo>
                  <a:close/>
                  <a:moveTo>
                    <a:pt x="9103" y="3053"/>
                  </a:moveTo>
                  <a:lnTo>
                    <a:pt x="10504" y="3860"/>
                  </a:lnTo>
                  <a:lnTo>
                    <a:pt x="8628" y="4947"/>
                  </a:lnTo>
                  <a:lnTo>
                    <a:pt x="7221" y="4140"/>
                  </a:lnTo>
                  <a:lnTo>
                    <a:pt x="9103" y="3053"/>
                  </a:lnTo>
                  <a:close/>
                  <a:moveTo>
                    <a:pt x="5683" y="3326"/>
                  </a:moveTo>
                  <a:lnTo>
                    <a:pt x="7084" y="4140"/>
                  </a:lnTo>
                  <a:lnTo>
                    <a:pt x="5208" y="5220"/>
                  </a:lnTo>
                  <a:lnTo>
                    <a:pt x="3801" y="4413"/>
                  </a:lnTo>
                  <a:lnTo>
                    <a:pt x="5683" y="3326"/>
                  </a:lnTo>
                  <a:close/>
                  <a:moveTo>
                    <a:pt x="7155" y="4181"/>
                  </a:moveTo>
                  <a:lnTo>
                    <a:pt x="8563" y="4989"/>
                  </a:lnTo>
                  <a:lnTo>
                    <a:pt x="6680" y="6075"/>
                  </a:lnTo>
                  <a:lnTo>
                    <a:pt x="5279" y="5262"/>
                  </a:lnTo>
                  <a:lnTo>
                    <a:pt x="7155" y="4181"/>
                  </a:lnTo>
                  <a:close/>
                  <a:moveTo>
                    <a:pt x="3735" y="4454"/>
                  </a:moveTo>
                  <a:lnTo>
                    <a:pt x="5137" y="5268"/>
                  </a:lnTo>
                  <a:lnTo>
                    <a:pt x="3260" y="6348"/>
                  </a:lnTo>
                  <a:lnTo>
                    <a:pt x="1859" y="5541"/>
                  </a:lnTo>
                  <a:lnTo>
                    <a:pt x="3735" y="4454"/>
                  </a:lnTo>
                  <a:close/>
                  <a:moveTo>
                    <a:pt x="5208" y="5303"/>
                  </a:moveTo>
                  <a:lnTo>
                    <a:pt x="6609" y="6111"/>
                  </a:lnTo>
                  <a:lnTo>
                    <a:pt x="4733" y="7192"/>
                  </a:lnTo>
                  <a:lnTo>
                    <a:pt x="3326" y="6384"/>
                  </a:lnTo>
                  <a:lnTo>
                    <a:pt x="5208" y="5303"/>
                  </a:lnTo>
                  <a:close/>
                  <a:moveTo>
                    <a:pt x="11306" y="1"/>
                  </a:moveTo>
                  <a:lnTo>
                    <a:pt x="9578" y="1004"/>
                  </a:lnTo>
                  <a:lnTo>
                    <a:pt x="8224" y="226"/>
                  </a:lnTo>
                  <a:lnTo>
                    <a:pt x="8159" y="262"/>
                  </a:lnTo>
                  <a:lnTo>
                    <a:pt x="9513" y="1040"/>
                  </a:lnTo>
                  <a:lnTo>
                    <a:pt x="7631" y="2127"/>
                  </a:lnTo>
                  <a:lnTo>
                    <a:pt x="6283" y="1349"/>
                  </a:lnTo>
                  <a:lnTo>
                    <a:pt x="6217" y="1384"/>
                  </a:lnTo>
                  <a:lnTo>
                    <a:pt x="7565" y="2162"/>
                  </a:lnTo>
                  <a:lnTo>
                    <a:pt x="5689" y="3249"/>
                  </a:lnTo>
                  <a:lnTo>
                    <a:pt x="4335" y="2465"/>
                  </a:lnTo>
                  <a:lnTo>
                    <a:pt x="4270" y="2507"/>
                  </a:lnTo>
                  <a:lnTo>
                    <a:pt x="5618" y="3284"/>
                  </a:lnTo>
                  <a:lnTo>
                    <a:pt x="3741" y="4365"/>
                  </a:lnTo>
                  <a:lnTo>
                    <a:pt x="2393" y="3587"/>
                  </a:lnTo>
                  <a:lnTo>
                    <a:pt x="2322" y="3623"/>
                  </a:lnTo>
                  <a:lnTo>
                    <a:pt x="3676" y="4401"/>
                  </a:lnTo>
                  <a:lnTo>
                    <a:pt x="1799" y="5487"/>
                  </a:lnTo>
                  <a:lnTo>
                    <a:pt x="446" y="4710"/>
                  </a:lnTo>
                  <a:lnTo>
                    <a:pt x="380" y="4745"/>
                  </a:lnTo>
                  <a:lnTo>
                    <a:pt x="1728" y="5523"/>
                  </a:lnTo>
                  <a:lnTo>
                    <a:pt x="0" y="6527"/>
                  </a:lnTo>
                  <a:lnTo>
                    <a:pt x="66" y="6562"/>
                  </a:lnTo>
                  <a:lnTo>
                    <a:pt x="1799" y="5559"/>
                  </a:lnTo>
                  <a:lnTo>
                    <a:pt x="3201" y="6372"/>
                  </a:lnTo>
                  <a:lnTo>
                    <a:pt x="1473" y="7370"/>
                  </a:lnTo>
                  <a:lnTo>
                    <a:pt x="1538" y="7411"/>
                  </a:lnTo>
                  <a:lnTo>
                    <a:pt x="3266" y="6408"/>
                  </a:lnTo>
                  <a:lnTo>
                    <a:pt x="4668" y="7215"/>
                  </a:lnTo>
                  <a:lnTo>
                    <a:pt x="2940" y="8219"/>
                  </a:lnTo>
                  <a:lnTo>
                    <a:pt x="3005" y="8255"/>
                  </a:lnTo>
                  <a:lnTo>
                    <a:pt x="4739" y="7257"/>
                  </a:lnTo>
                  <a:lnTo>
                    <a:pt x="6087" y="8035"/>
                  </a:lnTo>
                  <a:lnTo>
                    <a:pt x="6152" y="7999"/>
                  </a:lnTo>
                  <a:lnTo>
                    <a:pt x="4804" y="7215"/>
                  </a:lnTo>
                  <a:lnTo>
                    <a:pt x="6680" y="6135"/>
                  </a:lnTo>
                  <a:lnTo>
                    <a:pt x="8034" y="6913"/>
                  </a:lnTo>
                  <a:lnTo>
                    <a:pt x="8100" y="6877"/>
                  </a:lnTo>
                  <a:lnTo>
                    <a:pt x="6746" y="6099"/>
                  </a:lnTo>
                  <a:lnTo>
                    <a:pt x="8628" y="5012"/>
                  </a:lnTo>
                  <a:lnTo>
                    <a:pt x="9976" y="5790"/>
                  </a:lnTo>
                  <a:lnTo>
                    <a:pt x="10041" y="5755"/>
                  </a:lnTo>
                  <a:lnTo>
                    <a:pt x="8693" y="4977"/>
                  </a:lnTo>
                  <a:lnTo>
                    <a:pt x="10570" y="3890"/>
                  </a:lnTo>
                  <a:lnTo>
                    <a:pt x="11924" y="4674"/>
                  </a:lnTo>
                  <a:lnTo>
                    <a:pt x="11989" y="4632"/>
                  </a:lnTo>
                  <a:lnTo>
                    <a:pt x="10641" y="3855"/>
                  </a:lnTo>
                  <a:lnTo>
                    <a:pt x="12517" y="2774"/>
                  </a:lnTo>
                  <a:lnTo>
                    <a:pt x="13865" y="3552"/>
                  </a:lnTo>
                  <a:lnTo>
                    <a:pt x="13937" y="3516"/>
                  </a:lnTo>
                  <a:lnTo>
                    <a:pt x="12583" y="2732"/>
                  </a:lnTo>
                  <a:lnTo>
                    <a:pt x="14311" y="1735"/>
                  </a:lnTo>
                  <a:lnTo>
                    <a:pt x="14245" y="1693"/>
                  </a:lnTo>
                  <a:lnTo>
                    <a:pt x="12517" y="2697"/>
                  </a:lnTo>
                  <a:lnTo>
                    <a:pt x="11116" y="1889"/>
                  </a:lnTo>
                  <a:lnTo>
                    <a:pt x="12844" y="886"/>
                  </a:lnTo>
                  <a:lnTo>
                    <a:pt x="12779" y="850"/>
                  </a:lnTo>
                  <a:lnTo>
                    <a:pt x="11045" y="1853"/>
                  </a:lnTo>
                  <a:lnTo>
                    <a:pt x="9643" y="1040"/>
                  </a:lnTo>
                  <a:lnTo>
                    <a:pt x="11371" y="42"/>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432"/>
            <p:cNvSpPr/>
            <p:nvPr/>
          </p:nvSpPr>
          <p:spPr>
            <a:xfrm>
              <a:off x="5509530" y="8737036"/>
              <a:ext cx="745418" cy="484272"/>
            </a:xfrm>
            <a:custGeom>
              <a:rect b="b" l="l" r="r" t="t"/>
              <a:pathLst>
                <a:path extrusionOk="0" h="3974" w="6117">
                  <a:moveTo>
                    <a:pt x="1" y="1"/>
                  </a:moveTo>
                  <a:lnTo>
                    <a:pt x="1" y="417"/>
                  </a:lnTo>
                  <a:lnTo>
                    <a:pt x="6117" y="3973"/>
                  </a:lnTo>
                  <a:lnTo>
                    <a:pt x="6117" y="3552"/>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432"/>
            <p:cNvSpPr/>
            <p:nvPr/>
          </p:nvSpPr>
          <p:spPr>
            <a:xfrm>
              <a:off x="6254837" y="8350734"/>
              <a:ext cx="1421253" cy="870568"/>
            </a:xfrm>
            <a:custGeom>
              <a:rect b="b" l="l" r="r" t="t"/>
              <a:pathLst>
                <a:path extrusionOk="0" h="7144" w="11663">
                  <a:moveTo>
                    <a:pt x="11663" y="0"/>
                  </a:moveTo>
                  <a:lnTo>
                    <a:pt x="1" y="6722"/>
                  </a:lnTo>
                  <a:lnTo>
                    <a:pt x="1" y="7143"/>
                  </a:lnTo>
                  <a:lnTo>
                    <a:pt x="11663" y="416"/>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432"/>
            <p:cNvSpPr/>
            <p:nvPr/>
          </p:nvSpPr>
          <p:spPr>
            <a:xfrm>
              <a:off x="5509530" y="7917271"/>
              <a:ext cx="2166549" cy="1252599"/>
            </a:xfrm>
            <a:custGeom>
              <a:rect b="b" l="l" r="r" t="t"/>
              <a:pathLst>
                <a:path extrusionOk="0" h="10279" w="17779">
                  <a:moveTo>
                    <a:pt x="11657" y="0"/>
                  </a:moveTo>
                  <a:lnTo>
                    <a:pt x="1" y="6728"/>
                  </a:lnTo>
                  <a:lnTo>
                    <a:pt x="6117" y="10279"/>
                  </a:lnTo>
                  <a:lnTo>
                    <a:pt x="17779" y="3557"/>
                  </a:lnTo>
                  <a:lnTo>
                    <a:pt x="1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432"/>
            <p:cNvSpPr/>
            <p:nvPr/>
          </p:nvSpPr>
          <p:spPr>
            <a:xfrm>
              <a:off x="5547186" y="7942618"/>
              <a:ext cx="2077591" cy="1199834"/>
            </a:xfrm>
            <a:custGeom>
              <a:rect b="b" l="l" r="r" t="t"/>
              <a:pathLst>
                <a:path extrusionOk="0" h="9846" w="17049">
                  <a:moveTo>
                    <a:pt x="11324" y="0"/>
                  </a:moveTo>
                  <a:lnTo>
                    <a:pt x="5802" y="3189"/>
                  </a:lnTo>
                  <a:lnTo>
                    <a:pt x="0" y="6544"/>
                  </a:lnTo>
                  <a:lnTo>
                    <a:pt x="5719" y="9845"/>
                  </a:lnTo>
                  <a:lnTo>
                    <a:pt x="17048" y="3308"/>
                  </a:lnTo>
                  <a:lnTo>
                    <a:pt x="16840" y="3189"/>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432"/>
            <p:cNvSpPr/>
            <p:nvPr/>
          </p:nvSpPr>
          <p:spPr>
            <a:xfrm>
              <a:off x="5707850" y="8037575"/>
              <a:ext cx="1754063" cy="1011568"/>
            </a:xfrm>
            <a:custGeom>
              <a:rect b="b" l="l" r="r" t="t"/>
              <a:pathLst>
                <a:path extrusionOk="0" h="8255" w="14311">
                  <a:moveTo>
                    <a:pt x="9572" y="1076"/>
                  </a:moveTo>
                  <a:lnTo>
                    <a:pt x="10979" y="1883"/>
                  </a:lnTo>
                  <a:lnTo>
                    <a:pt x="9097" y="2970"/>
                  </a:lnTo>
                  <a:lnTo>
                    <a:pt x="7696" y="2156"/>
                  </a:lnTo>
                  <a:lnTo>
                    <a:pt x="9572" y="1076"/>
                  </a:lnTo>
                  <a:close/>
                  <a:moveTo>
                    <a:pt x="11045" y="1931"/>
                  </a:moveTo>
                  <a:lnTo>
                    <a:pt x="12446" y="2738"/>
                  </a:lnTo>
                  <a:lnTo>
                    <a:pt x="10570" y="3825"/>
                  </a:lnTo>
                  <a:lnTo>
                    <a:pt x="9162" y="3011"/>
                  </a:lnTo>
                  <a:lnTo>
                    <a:pt x="11045" y="1931"/>
                  </a:lnTo>
                  <a:close/>
                  <a:moveTo>
                    <a:pt x="7624" y="2204"/>
                  </a:moveTo>
                  <a:lnTo>
                    <a:pt x="9026" y="3011"/>
                  </a:lnTo>
                  <a:lnTo>
                    <a:pt x="7149" y="4098"/>
                  </a:lnTo>
                  <a:lnTo>
                    <a:pt x="5742" y="3285"/>
                  </a:lnTo>
                  <a:lnTo>
                    <a:pt x="7624" y="2204"/>
                  </a:lnTo>
                  <a:close/>
                  <a:moveTo>
                    <a:pt x="9097" y="3047"/>
                  </a:moveTo>
                  <a:lnTo>
                    <a:pt x="10504" y="3861"/>
                  </a:lnTo>
                  <a:lnTo>
                    <a:pt x="8622" y="4941"/>
                  </a:lnTo>
                  <a:lnTo>
                    <a:pt x="7221" y="4134"/>
                  </a:lnTo>
                  <a:lnTo>
                    <a:pt x="9097" y="3047"/>
                  </a:lnTo>
                  <a:close/>
                  <a:moveTo>
                    <a:pt x="5677" y="3326"/>
                  </a:moveTo>
                  <a:lnTo>
                    <a:pt x="7078" y="4134"/>
                  </a:lnTo>
                  <a:lnTo>
                    <a:pt x="5202" y="5220"/>
                  </a:lnTo>
                  <a:lnTo>
                    <a:pt x="3800" y="4407"/>
                  </a:lnTo>
                  <a:lnTo>
                    <a:pt x="5677" y="3326"/>
                  </a:lnTo>
                  <a:close/>
                  <a:moveTo>
                    <a:pt x="7155" y="4181"/>
                  </a:moveTo>
                  <a:lnTo>
                    <a:pt x="8557" y="4989"/>
                  </a:lnTo>
                  <a:lnTo>
                    <a:pt x="6680" y="6069"/>
                  </a:lnTo>
                  <a:lnTo>
                    <a:pt x="5273" y="5262"/>
                  </a:lnTo>
                  <a:lnTo>
                    <a:pt x="7155" y="4181"/>
                  </a:lnTo>
                  <a:close/>
                  <a:moveTo>
                    <a:pt x="3735" y="4454"/>
                  </a:moveTo>
                  <a:lnTo>
                    <a:pt x="5136" y="5262"/>
                  </a:lnTo>
                  <a:lnTo>
                    <a:pt x="3260" y="6349"/>
                  </a:lnTo>
                  <a:lnTo>
                    <a:pt x="1853" y="5535"/>
                  </a:lnTo>
                  <a:lnTo>
                    <a:pt x="3735" y="4454"/>
                  </a:lnTo>
                  <a:close/>
                  <a:moveTo>
                    <a:pt x="5202" y="5297"/>
                  </a:moveTo>
                  <a:lnTo>
                    <a:pt x="6603" y="6111"/>
                  </a:lnTo>
                  <a:lnTo>
                    <a:pt x="4727" y="7192"/>
                  </a:lnTo>
                  <a:lnTo>
                    <a:pt x="3325" y="6384"/>
                  </a:lnTo>
                  <a:lnTo>
                    <a:pt x="5202" y="5297"/>
                  </a:lnTo>
                  <a:close/>
                  <a:moveTo>
                    <a:pt x="11306" y="1"/>
                  </a:moveTo>
                  <a:lnTo>
                    <a:pt x="9572" y="1004"/>
                  </a:lnTo>
                  <a:lnTo>
                    <a:pt x="8224" y="221"/>
                  </a:lnTo>
                  <a:lnTo>
                    <a:pt x="8159" y="262"/>
                  </a:lnTo>
                  <a:lnTo>
                    <a:pt x="9507" y="1040"/>
                  </a:lnTo>
                  <a:lnTo>
                    <a:pt x="7630" y="2121"/>
                  </a:lnTo>
                  <a:lnTo>
                    <a:pt x="6277" y="1343"/>
                  </a:lnTo>
                  <a:lnTo>
                    <a:pt x="6211" y="1378"/>
                  </a:lnTo>
                  <a:lnTo>
                    <a:pt x="7559" y="2156"/>
                  </a:lnTo>
                  <a:lnTo>
                    <a:pt x="5683" y="3243"/>
                  </a:lnTo>
                  <a:lnTo>
                    <a:pt x="4335" y="2465"/>
                  </a:lnTo>
                  <a:lnTo>
                    <a:pt x="4264" y="2501"/>
                  </a:lnTo>
                  <a:lnTo>
                    <a:pt x="5617" y="3279"/>
                  </a:lnTo>
                  <a:lnTo>
                    <a:pt x="3741" y="4365"/>
                  </a:lnTo>
                  <a:lnTo>
                    <a:pt x="2387" y="3581"/>
                  </a:lnTo>
                  <a:lnTo>
                    <a:pt x="2322" y="3623"/>
                  </a:lnTo>
                  <a:lnTo>
                    <a:pt x="3670" y="4401"/>
                  </a:lnTo>
                  <a:lnTo>
                    <a:pt x="1793" y="5482"/>
                  </a:lnTo>
                  <a:lnTo>
                    <a:pt x="445" y="4704"/>
                  </a:lnTo>
                  <a:lnTo>
                    <a:pt x="374" y="4739"/>
                  </a:lnTo>
                  <a:lnTo>
                    <a:pt x="1728" y="5523"/>
                  </a:lnTo>
                  <a:lnTo>
                    <a:pt x="0" y="6521"/>
                  </a:lnTo>
                  <a:lnTo>
                    <a:pt x="65" y="6562"/>
                  </a:lnTo>
                  <a:lnTo>
                    <a:pt x="1793" y="5559"/>
                  </a:lnTo>
                  <a:lnTo>
                    <a:pt x="3195" y="6366"/>
                  </a:lnTo>
                  <a:lnTo>
                    <a:pt x="1467" y="7370"/>
                  </a:lnTo>
                  <a:lnTo>
                    <a:pt x="1532" y="7405"/>
                  </a:lnTo>
                  <a:lnTo>
                    <a:pt x="3266" y="6402"/>
                  </a:lnTo>
                  <a:lnTo>
                    <a:pt x="4667" y="7215"/>
                  </a:lnTo>
                  <a:lnTo>
                    <a:pt x="2939" y="8213"/>
                  </a:lnTo>
                  <a:lnTo>
                    <a:pt x="3005" y="8255"/>
                  </a:lnTo>
                  <a:lnTo>
                    <a:pt x="4733" y="7251"/>
                  </a:lnTo>
                  <a:lnTo>
                    <a:pt x="6087" y="8029"/>
                  </a:lnTo>
                  <a:lnTo>
                    <a:pt x="6152" y="7993"/>
                  </a:lnTo>
                  <a:lnTo>
                    <a:pt x="4798" y="7215"/>
                  </a:lnTo>
                  <a:lnTo>
                    <a:pt x="6680" y="6129"/>
                  </a:lnTo>
                  <a:lnTo>
                    <a:pt x="8028" y="6907"/>
                  </a:lnTo>
                  <a:lnTo>
                    <a:pt x="8094" y="6871"/>
                  </a:lnTo>
                  <a:lnTo>
                    <a:pt x="6746" y="6093"/>
                  </a:lnTo>
                  <a:lnTo>
                    <a:pt x="8622" y="5012"/>
                  </a:lnTo>
                  <a:lnTo>
                    <a:pt x="9976" y="5790"/>
                  </a:lnTo>
                  <a:lnTo>
                    <a:pt x="10041" y="5755"/>
                  </a:lnTo>
                  <a:lnTo>
                    <a:pt x="8687" y="4971"/>
                  </a:lnTo>
                  <a:lnTo>
                    <a:pt x="10570" y="3890"/>
                  </a:lnTo>
                  <a:lnTo>
                    <a:pt x="11918" y="4668"/>
                  </a:lnTo>
                  <a:lnTo>
                    <a:pt x="11983" y="4632"/>
                  </a:lnTo>
                  <a:lnTo>
                    <a:pt x="10635" y="3855"/>
                  </a:lnTo>
                  <a:lnTo>
                    <a:pt x="12511" y="2768"/>
                  </a:lnTo>
                  <a:lnTo>
                    <a:pt x="13865" y="3546"/>
                  </a:lnTo>
                  <a:lnTo>
                    <a:pt x="13931" y="3510"/>
                  </a:lnTo>
                  <a:lnTo>
                    <a:pt x="12583" y="2732"/>
                  </a:lnTo>
                  <a:lnTo>
                    <a:pt x="14311" y="1729"/>
                  </a:lnTo>
                  <a:lnTo>
                    <a:pt x="14245" y="1693"/>
                  </a:lnTo>
                  <a:lnTo>
                    <a:pt x="12511" y="2697"/>
                  </a:lnTo>
                  <a:lnTo>
                    <a:pt x="11110" y="1883"/>
                  </a:lnTo>
                  <a:lnTo>
                    <a:pt x="12838" y="886"/>
                  </a:lnTo>
                  <a:lnTo>
                    <a:pt x="12773" y="844"/>
                  </a:lnTo>
                  <a:lnTo>
                    <a:pt x="11045" y="1848"/>
                  </a:lnTo>
                  <a:lnTo>
                    <a:pt x="9643" y="1040"/>
                  </a:lnTo>
                  <a:lnTo>
                    <a:pt x="11371" y="36"/>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432"/>
            <p:cNvSpPr/>
            <p:nvPr/>
          </p:nvSpPr>
          <p:spPr>
            <a:xfrm>
              <a:off x="6298342" y="9196577"/>
              <a:ext cx="745418" cy="484272"/>
            </a:xfrm>
            <a:custGeom>
              <a:rect b="b" l="l" r="r" t="t"/>
              <a:pathLst>
                <a:path extrusionOk="0" h="3974" w="6117">
                  <a:moveTo>
                    <a:pt x="0" y="1"/>
                  </a:moveTo>
                  <a:lnTo>
                    <a:pt x="0" y="410"/>
                  </a:lnTo>
                  <a:lnTo>
                    <a:pt x="6116" y="3973"/>
                  </a:lnTo>
                  <a:lnTo>
                    <a:pt x="6116" y="3557"/>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432"/>
            <p:cNvSpPr/>
            <p:nvPr/>
          </p:nvSpPr>
          <p:spPr>
            <a:xfrm>
              <a:off x="7043649" y="8810153"/>
              <a:ext cx="1421253" cy="870690"/>
            </a:xfrm>
            <a:custGeom>
              <a:rect b="b" l="l" r="r" t="t"/>
              <a:pathLst>
                <a:path extrusionOk="0" h="7145" w="11663">
                  <a:moveTo>
                    <a:pt x="11662" y="1"/>
                  </a:moveTo>
                  <a:lnTo>
                    <a:pt x="0" y="6728"/>
                  </a:lnTo>
                  <a:lnTo>
                    <a:pt x="0" y="7144"/>
                  </a:lnTo>
                  <a:lnTo>
                    <a:pt x="11662" y="410"/>
                  </a:lnTo>
                  <a:lnTo>
                    <a:pt x="11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432"/>
            <p:cNvSpPr/>
            <p:nvPr/>
          </p:nvSpPr>
          <p:spPr>
            <a:xfrm>
              <a:off x="6298342" y="8375959"/>
              <a:ext cx="2166549" cy="1254183"/>
            </a:xfrm>
            <a:custGeom>
              <a:rect b="b" l="l" r="r" t="t"/>
              <a:pathLst>
                <a:path extrusionOk="0" h="10292" w="17779">
                  <a:moveTo>
                    <a:pt x="11656" y="1"/>
                  </a:moveTo>
                  <a:lnTo>
                    <a:pt x="0" y="6735"/>
                  </a:lnTo>
                  <a:lnTo>
                    <a:pt x="6116" y="10291"/>
                  </a:lnTo>
                  <a:lnTo>
                    <a:pt x="17778" y="3564"/>
                  </a:lnTo>
                  <a:lnTo>
                    <a:pt x="116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432"/>
            <p:cNvSpPr/>
            <p:nvPr/>
          </p:nvSpPr>
          <p:spPr>
            <a:xfrm>
              <a:off x="6335876" y="8402038"/>
              <a:ext cx="2077591" cy="1199834"/>
            </a:xfrm>
            <a:custGeom>
              <a:rect b="b" l="l" r="r" t="t"/>
              <a:pathLst>
                <a:path extrusionOk="0" h="9846" w="17049">
                  <a:moveTo>
                    <a:pt x="11324" y="1"/>
                  </a:moveTo>
                  <a:lnTo>
                    <a:pt x="1" y="6544"/>
                  </a:lnTo>
                  <a:lnTo>
                    <a:pt x="5719" y="9846"/>
                  </a:lnTo>
                  <a:lnTo>
                    <a:pt x="17049"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432"/>
            <p:cNvSpPr/>
            <p:nvPr/>
          </p:nvSpPr>
          <p:spPr>
            <a:xfrm>
              <a:off x="6493675" y="8495250"/>
              <a:ext cx="1757355" cy="1012290"/>
            </a:xfrm>
            <a:custGeom>
              <a:rect b="b" l="l" r="r" t="t"/>
              <a:pathLst>
                <a:path extrusionOk="0" h="8255" w="14311">
                  <a:moveTo>
                    <a:pt x="9572" y="1081"/>
                  </a:moveTo>
                  <a:lnTo>
                    <a:pt x="10980" y="1889"/>
                  </a:lnTo>
                  <a:lnTo>
                    <a:pt x="9097" y="2975"/>
                  </a:lnTo>
                  <a:lnTo>
                    <a:pt x="7696" y="2168"/>
                  </a:lnTo>
                  <a:lnTo>
                    <a:pt x="9572" y="1081"/>
                  </a:lnTo>
                  <a:close/>
                  <a:moveTo>
                    <a:pt x="11045" y="1936"/>
                  </a:moveTo>
                  <a:lnTo>
                    <a:pt x="12446" y="2744"/>
                  </a:lnTo>
                  <a:lnTo>
                    <a:pt x="10570" y="3830"/>
                  </a:lnTo>
                  <a:lnTo>
                    <a:pt x="9169" y="3017"/>
                  </a:lnTo>
                  <a:lnTo>
                    <a:pt x="11045" y="1936"/>
                  </a:lnTo>
                  <a:close/>
                  <a:moveTo>
                    <a:pt x="7625" y="2203"/>
                  </a:moveTo>
                  <a:lnTo>
                    <a:pt x="9026" y="3011"/>
                  </a:lnTo>
                  <a:lnTo>
                    <a:pt x="7144" y="4098"/>
                  </a:lnTo>
                  <a:lnTo>
                    <a:pt x="5742" y="3284"/>
                  </a:lnTo>
                  <a:lnTo>
                    <a:pt x="7625" y="2203"/>
                  </a:lnTo>
                  <a:close/>
                  <a:moveTo>
                    <a:pt x="9097" y="3059"/>
                  </a:moveTo>
                  <a:lnTo>
                    <a:pt x="10505" y="3866"/>
                  </a:lnTo>
                  <a:lnTo>
                    <a:pt x="8622" y="4947"/>
                  </a:lnTo>
                  <a:lnTo>
                    <a:pt x="7221" y="4139"/>
                  </a:lnTo>
                  <a:lnTo>
                    <a:pt x="9097" y="3059"/>
                  </a:lnTo>
                  <a:close/>
                  <a:moveTo>
                    <a:pt x="5677" y="3332"/>
                  </a:moveTo>
                  <a:lnTo>
                    <a:pt x="7078" y="4139"/>
                  </a:lnTo>
                  <a:lnTo>
                    <a:pt x="5202" y="5220"/>
                  </a:lnTo>
                  <a:lnTo>
                    <a:pt x="3801" y="4412"/>
                  </a:lnTo>
                  <a:lnTo>
                    <a:pt x="5677" y="3332"/>
                  </a:lnTo>
                  <a:close/>
                  <a:moveTo>
                    <a:pt x="7156" y="4181"/>
                  </a:moveTo>
                  <a:lnTo>
                    <a:pt x="8557" y="4994"/>
                  </a:lnTo>
                  <a:lnTo>
                    <a:pt x="6681" y="6075"/>
                  </a:lnTo>
                  <a:lnTo>
                    <a:pt x="5279" y="5267"/>
                  </a:lnTo>
                  <a:lnTo>
                    <a:pt x="7156" y="4181"/>
                  </a:lnTo>
                  <a:close/>
                  <a:moveTo>
                    <a:pt x="3735" y="4448"/>
                  </a:moveTo>
                  <a:lnTo>
                    <a:pt x="5137" y="5262"/>
                  </a:lnTo>
                  <a:lnTo>
                    <a:pt x="3260" y="6342"/>
                  </a:lnTo>
                  <a:lnTo>
                    <a:pt x="1853" y="5535"/>
                  </a:lnTo>
                  <a:lnTo>
                    <a:pt x="3735" y="4448"/>
                  </a:lnTo>
                  <a:close/>
                  <a:moveTo>
                    <a:pt x="5202" y="5303"/>
                  </a:moveTo>
                  <a:lnTo>
                    <a:pt x="6603" y="6111"/>
                  </a:lnTo>
                  <a:lnTo>
                    <a:pt x="4727" y="7197"/>
                  </a:lnTo>
                  <a:lnTo>
                    <a:pt x="3326" y="6390"/>
                  </a:lnTo>
                  <a:lnTo>
                    <a:pt x="5202" y="5303"/>
                  </a:lnTo>
                  <a:close/>
                  <a:moveTo>
                    <a:pt x="11306" y="0"/>
                  </a:moveTo>
                  <a:lnTo>
                    <a:pt x="9572" y="998"/>
                  </a:lnTo>
                  <a:lnTo>
                    <a:pt x="8225" y="220"/>
                  </a:lnTo>
                  <a:lnTo>
                    <a:pt x="8159" y="256"/>
                  </a:lnTo>
                  <a:lnTo>
                    <a:pt x="9507" y="1040"/>
                  </a:lnTo>
                  <a:lnTo>
                    <a:pt x="7631" y="2120"/>
                  </a:lnTo>
                  <a:lnTo>
                    <a:pt x="6277" y="1342"/>
                  </a:lnTo>
                  <a:lnTo>
                    <a:pt x="6212" y="1378"/>
                  </a:lnTo>
                  <a:lnTo>
                    <a:pt x="7559" y="2156"/>
                  </a:lnTo>
                  <a:lnTo>
                    <a:pt x="5683" y="3243"/>
                  </a:lnTo>
                  <a:lnTo>
                    <a:pt x="4335" y="2465"/>
                  </a:lnTo>
                  <a:lnTo>
                    <a:pt x="4264" y="2500"/>
                  </a:lnTo>
                  <a:lnTo>
                    <a:pt x="5618" y="3278"/>
                  </a:lnTo>
                  <a:lnTo>
                    <a:pt x="3741" y="4365"/>
                  </a:lnTo>
                  <a:lnTo>
                    <a:pt x="2388" y="3581"/>
                  </a:lnTo>
                  <a:lnTo>
                    <a:pt x="2322" y="3623"/>
                  </a:lnTo>
                  <a:lnTo>
                    <a:pt x="3670" y="4401"/>
                  </a:lnTo>
                  <a:lnTo>
                    <a:pt x="1794" y="5481"/>
                  </a:lnTo>
                  <a:lnTo>
                    <a:pt x="446" y="4703"/>
                  </a:lnTo>
                  <a:lnTo>
                    <a:pt x="375" y="4739"/>
                  </a:lnTo>
                  <a:lnTo>
                    <a:pt x="1728" y="5517"/>
                  </a:lnTo>
                  <a:lnTo>
                    <a:pt x="0" y="6520"/>
                  </a:lnTo>
                  <a:lnTo>
                    <a:pt x="66" y="6556"/>
                  </a:lnTo>
                  <a:lnTo>
                    <a:pt x="1794" y="5558"/>
                  </a:lnTo>
                  <a:lnTo>
                    <a:pt x="3195" y="6366"/>
                  </a:lnTo>
                  <a:lnTo>
                    <a:pt x="1467" y="7369"/>
                  </a:lnTo>
                  <a:lnTo>
                    <a:pt x="1532" y="7405"/>
                  </a:lnTo>
                  <a:lnTo>
                    <a:pt x="3266" y="6402"/>
                  </a:lnTo>
                  <a:lnTo>
                    <a:pt x="4668" y="7215"/>
                  </a:lnTo>
                  <a:lnTo>
                    <a:pt x="2940" y="8213"/>
                  </a:lnTo>
                  <a:lnTo>
                    <a:pt x="3005" y="8254"/>
                  </a:lnTo>
                  <a:lnTo>
                    <a:pt x="4733" y="7251"/>
                  </a:lnTo>
                  <a:lnTo>
                    <a:pt x="6087" y="8029"/>
                  </a:lnTo>
                  <a:lnTo>
                    <a:pt x="6152" y="7993"/>
                  </a:lnTo>
                  <a:lnTo>
                    <a:pt x="4798" y="7215"/>
                  </a:lnTo>
                  <a:lnTo>
                    <a:pt x="6681" y="6128"/>
                  </a:lnTo>
                  <a:lnTo>
                    <a:pt x="8029" y="6906"/>
                  </a:lnTo>
                  <a:lnTo>
                    <a:pt x="8094" y="6871"/>
                  </a:lnTo>
                  <a:lnTo>
                    <a:pt x="6746" y="6093"/>
                  </a:lnTo>
                  <a:lnTo>
                    <a:pt x="8622" y="5006"/>
                  </a:lnTo>
                  <a:lnTo>
                    <a:pt x="9976" y="5790"/>
                  </a:lnTo>
                  <a:lnTo>
                    <a:pt x="10042" y="5748"/>
                  </a:lnTo>
                  <a:lnTo>
                    <a:pt x="8694" y="4971"/>
                  </a:lnTo>
                  <a:lnTo>
                    <a:pt x="10570" y="3890"/>
                  </a:lnTo>
                  <a:lnTo>
                    <a:pt x="11918" y="4668"/>
                  </a:lnTo>
                  <a:lnTo>
                    <a:pt x="11989" y="4632"/>
                  </a:lnTo>
                  <a:lnTo>
                    <a:pt x="10635" y="3848"/>
                  </a:lnTo>
                  <a:lnTo>
                    <a:pt x="12512" y="2768"/>
                  </a:lnTo>
                  <a:lnTo>
                    <a:pt x="13866" y="3545"/>
                  </a:lnTo>
                  <a:lnTo>
                    <a:pt x="13931" y="3510"/>
                  </a:lnTo>
                  <a:lnTo>
                    <a:pt x="12583" y="2732"/>
                  </a:lnTo>
                  <a:lnTo>
                    <a:pt x="14311" y="1728"/>
                  </a:lnTo>
                  <a:lnTo>
                    <a:pt x="14246" y="1693"/>
                  </a:lnTo>
                  <a:lnTo>
                    <a:pt x="12512" y="2690"/>
                  </a:lnTo>
                  <a:lnTo>
                    <a:pt x="11110" y="1883"/>
                  </a:lnTo>
                  <a:lnTo>
                    <a:pt x="12838" y="879"/>
                  </a:lnTo>
                  <a:lnTo>
                    <a:pt x="12773" y="844"/>
                  </a:lnTo>
                  <a:lnTo>
                    <a:pt x="11045" y="1847"/>
                  </a:lnTo>
                  <a:lnTo>
                    <a:pt x="9644" y="1040"/>
                  </a:lnTo>
                  <a:lnTo>
                    <a:pt x="11372" y="36"/>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432"/>
            <p:cNvSpPr/>
            <p:nvPr/>
          </p:nvSpPr>
          <p:spPr>
            <a:xfrm>
              <a:off x="7819300" y="6834772"/>
              <a:ext cx="486343" cy="353150"/>
            </a:xfrm>
            <a:custGeom>
              <a:rect b="b" l="l" r="r" t="t"/>
              <a:pathLst>
                <a:path extrusionOk="0" h="2898" w="3991">
                  <a:moveTo>
                    <a:pt x="3991" y="0"/>
                  </a:moveTo>
                  <a:lnTo>
                    <a:pt x="1" y="2322"/>
                  </a:lnTo>
                  <a:lnTo>
                    <a:pt x="1" y="2898"/>
                  </a:lnTo>
                  <a:lnTo>
                    <a:pt x="3991" y="570"/>
                  </a:lnTo>
                  <a:lnTo>
                    <a:pt x="39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432"/>
            <p:cNvSpPr/>
            <p:nvPr/>
          </p:nvSpPr>
          <p:spPr>
            <a:xfrm>
              <a:off x="5028298" y="5506843"/>
              <a:ext cx="2791081" cy="1681059"/>
            </a:xfrm>
            <a:custGeom>
              <a:rect b="b" l="l" r="r" t="t"/>
              <a:pathLst>
                <a:path extrusionOk="0" h="13795" w="22904">
                  <a:moveTo>
                    <a:pt x="1" y="1"/>
                  </a:moveTo>
                  <a:lnTo>
                    <a:pt x="1" y="571"/>
                  </a:lnTo>
                  <a:lnTo>
                    <a:pt x="22904" y="13795"/>
                  </a:lnTo>
                  <a:lnTo>
                    <a:pt x="22904" y="1321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432"/>
            <p:cNvSpPr/>
            <p:nvPr/>
          </p:nvSpPr>
          <p:spPr>
            <a:xfrm>
              <a:off x="5028298" y="5224001"/>
              <a:ext cx="3277303" cy="1893704"/>
            </a:xfrm>
            <a:custGeom>
              <a:rect b="b" l="l" r="r" t="t"/>
              <a:pathLst>
                <a:path extrusionOk="0" h="15540" w="26894">
                  <a:moveTo>
                    <a:pt x="3997" y="0"/>
                  </a:moveTo>
                  <a:lnTo>
                    <a:pt x="1" y="2322"/>
                  </a:lnTo>
                  <a:lnTo>
                    <a:pt x="22904" y="15540"/>
                  </a:lnTo>
                  <a:lnTo>
                    <a:pt x="26894" y="13218"/>
                  </a:lnTo>
                  <a:lnTo>
                    <a:pt x="39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432"/>
            <p:cNvSpPr/>
            <p:nvPr/>
          </p:nvSpPr>
          <p:spPr>
            <a:xfrm>
              <a:off x="5071802" y="5248617"/>
              <a:ext cx="3191148" cy="1843742"/>
            </a:xfrm>
            <a:custGeom>
              <a:rect b="b" l="l" r="r" t="t"/>
              <a:pathLst>
                <a:path extrusionOk="0" h="15130" w="26187">
                  <a:moveTo>
                    <a:pt x="3640" y="0"/>
                  </a:moveTo>
                  <a:lnTo>
                    <a:pt x="2476" y="683"/>
                  </a:lnTo>
                  <a:lnTo>
                    <a:pt x="2405" y="719"/>
                  </a:lnTo>
                  <a:lnTo>
                    <a:pt x="1271" y="1378"/>
                  </a:lnTo>
                  <a:lnTo>
                    <a:pt x="1200" y="1425"/>
                  </a:lnTo>
                  <a:lnTo>
                    <a:pt x="0" y="2120"/>
                  </a:lnTo>
                  <a:lnTo>
                    <a:pt x="1033" y="2714"/>
                  </a:lnTo>
                  <a:lnTo>
                    <a:pt x="1111" y="2761"/>
                  </a:lnTo>
                  <a:lnTo>
                    <a:pt x="2108" y="3337"/>
                  </a:lnTo>
                  <a:lnTo>
                    <a:pt x="2185" y="3373"/>
                  </a:lnTo>
                  <a:lnTo>
                    <a:pt x="3189" y="3955"/>
                  </a:lnTo>
                  <a:lnTo>
                    <a:pt x="3254" y="3996"/>
                  </a:lnTo>
                  <a:lnTo>
                    <a:pt x="4264" y="4578"/>
                  </a:lnTo>
                  <a:lnTo>
                    <a:pt x="4329" y="4614"/>
                  </a:lnTo>
                  <a:lnTo>
                    <a:pt x="5333" y="5196"/>
                  </a:lnTo>
                  <a:lnTo>
                    <a:pt x="5404" y="5237"/>
                  </a:lnTo>
                  <a:lnTo>
                    <a:pt x="6407" y="5819"/>
                  </a:lnTo>
                  <a:lnTo>
                    <a:pt x="6484" y="5861"/>
                  </a:lnTo>
                  <a:lnTo>
                    <a:pt x="7482" y="6443"/>
                  </a:lnTo>
                  <a:lnTo>
                    <a:pt x="7559" y="6478"/>
                  </a:lnTo>
                  <a:lnTo>
                    <a:pt x="8563" y="7054"/>
                  </a:lnTo>
                  <a:lnTo>
                    <a:pt x="8628" y="7102"/>
                  </a:lnTo>
                  <a:lnTo>
                    <a:pt x="9638" y="7678"/>
                  </a:lnTo>
                  <a:lnTo>
                    <a:pt x="9703" y="7719"/>
                  </a:lnTo>
                  <a:lnTo>
                    <a:pt x="10712" y="8301"/>
                  </a:lnTo>
                  <a:lnTo>
                    <a:pt x="10778" y="8343"/>
                  </a:lnTo>
                  <a:lnTo>
                    <a:pt x="11781" y="8919"/>
                  </a:lnTo>
                  <a:lnTo>
                    <a:pt x="11858" y="8966"/>
                  </a:lnTo>
                  <a:lnTo>
                    <a:pt x="12856" y="9542"/>
                  </a:lnTo>
                  <a:lnTo>
                    <a:pt x="12933" y="9578"/>
                  </a:lnTo>
                  <a:lnTo>
                    <a:pt x="13937" y="10160"/>
                  </a:lnTo>
                  <a:lnTo>
                    <a:pt x="14008" y="10202"/>
                  </a:lnTo>
                  <a:lnTo>
                    <a:pt x="15011" y="10783"/>
                  </a:lnTo>
                  <a:lnTo>
                    <a:pt x="15077" y="10825"/>
                  </a:lnTo>
                  <a:lnTo>
                    <a:pt x="16086" y="11407"/>
                  </a:lnTo>
                  <a:lnTo>
                    <a:pt x="16151" y="11443"/>
                  </a:lnTo>
                  <a:lnTo>
                    <a:pt x="17161" y="12024"/>
                  </a:lnTo>
                  <a:lnTo>
                    <a:pt x="17232" y="12066"/>
                  </a:lnTo>
                  <a:lnTo>
                    <a:pt x="18230" y="12648"/>
                  </a:lnTo>
                  <a:lnTo>
                    <a:pt x="18307" y="12684"/>
                  </a:lnTo>
                  <a:lnTo>
                    <a:pt x="19310" y="13271"/>
                  </a:lnTo>
                  <a:lnTo>
                    <a:pt x="19382" y="13307"/>
                  </a:lnTo>
                  <a:lnTo>
                    <a:pt x="20385" y="13883"/>
                  </a:lnTo>
                  <a:lnTo>
                    <a:pt x="20456" y="13931"/>
                  </a:lnTo>
                  <a:lnTo>
                    <a:pt x="21460" y="14507"/>
                  </a:lnTo>
                  <a:lnTo>
                    <a:pt x="21525" y="14548"/>
                  </a:lnTo>
                  <a:lnTo>
                    <a:pt x="22535" y="15124"/>
                  </a:lnTo>
                  <a:lnTo>
                    <a:pt x="22547" y="15130"/>
                  </a:lnTo>
                  <a:lnTo>
                    <a:pt x="23746" y="14435"/>
                  </a:lnTo>
                  <a:lnTo>
                    <a:pt x="23811" y="14400"/>
                  </a:lnTo>
                  <a:lnTo>
                    <a:pt x="24951" y="13735"/>
                  </a:lnTo>
                  <a:lnTo>
                    <a:pt x="25023" y="13699"/>
                  </a:lnTo>
                  <a:lnTo>
                    <a:pt x="26187" y="13016"/>
                  </a:lnTo>
                  <a:lnTo>
                    <a:pt x="25177" y="12434"/>
                  </a:lnTo>
                  <a:lnTo>
                    <a:pt x="25112" y="12399"/>
                  </a:lnTo>
                  <a:lnTo>
                    <a:pt x="24108" y="11817"/>
                  </a:lnTo>
                  <a:lnTo>
                    <a:pt x="24037" y="11775"/>
                  </a:lnTo>
                  <a:lnTo>
                    <a:pt x="23033" y="11199"/>
                  </a:lnTo>
                  <a:lnTo>
                    <a:pt x="22962" y="11152"/>
                  </a:lnTo>
                  <a:lnTo>
                    <a:pt x="21959" y="10576"/>
                  </a:lnTo>
                  <a:lnTo>
                    <a:pt x="21882" y="10540"/>
                  </a:lnTo>
                  <a:lnTo>
                    <a:pt x="20884" y="9958"/>
                  </a:lnTo>
                  <a:lnTo>
                    <a:pt x="20813" y="9911"/>
                  </a:lnTo>
                  <a:lnTo>
                    <a:pt x="19803" y="9335"/>
                  </a:lnTo>
                  <a:lnTo>
                    <a:pt x="19738" y="9299"/>
                  </a:lnTo>
                  <a:lnTo>
                    <a:pt x="18734" y="8711"/>
                  </a:lnTo>
                  <a:lnTo>
                    <a:pt x="18663" y="8675"/>
                  </a:lnTo>
                  <a:lnTo>
                    <a:pt x="17660" y="8094"/>
                  </a:lnTo>
                  <a:lnTo>
                    <a:pt x="17588" y="8052"/>
                  </a:lnTo>
                  <a:lnTo>
                    <a:pt x="16585" y="7470"/>
                  </a:lnTo>
                  <a:lnTo>
                    <a:pt x="16508" y="7434"/>
                  </a:lnTo>
                  <a:lnTo>
                    <a:pt x="15510" y="6858"/>
                  </a:lnTo>
                  <a:lnTo>
                    <a:pt x="15439" y="6811"/>
                  </a:lnTo>
                  <a:lnTo>
                    <a:pt x="14429" y="6235"/>
                  </a:lnTo>
                  <a:lnTo>
                    <a:pt x="14364" y="6187"/>
                  </a:lnTo>
                  <a:lnTo>
                    <a:pt x="13355" y="5606"/>
                  </a:lnTo>
                  <a:lnTo>
                    <a:pt x="13289" y="5570"/>
                  </a:lnTo>
                  <a:lnTo>
                    <a:pt x="12286" y="4994"/>
                  </a:lnTo>
                  <a:lnTo>
                    <a:pt x="12215" y="4946"/>
                  </a:lnTo>
                  <a:lnTo>
                    <a:pt x="11211" y="4370"/>
                  </a:lnTo>
                  <a:lnTo>
                    <a:pt x="11134" y="4335"/>
                  </a:lnTo>
                  <a:lnTo>
                    <a:pt x="10136" y="3747"/>
                  </a:lnTo>
                  <a:lnTo>
                    <a:pt x="10059" y="3711"/>
                  </a:lnTo>
                  <a:lnTo>
                    <a:pt x="9056" y="3129"/>
                  </a:lnTo>
                  <a:lnTo>
                    <a:pt x="8990" y="3082"/>
                  </a:lnTo>
                  <a:lnTo>
                    <a:pt x="7981" y="2506"/>
                  </a:lnTo>
                  <a:lnTo>
                    <a:pt x="7916" y="2470"/>
                  </a:lnTo>
                  <a:lnTo>
                    <a:pt x="6906" y="1888"/>
                  </a:lnTo>
                  <a:lnTo>
                    <a:pt x="6841" y="1847"/>
                  </a:lnTo>
                  <a:lnTo>
                    <a:pt x="5837" y="1265"/>
                  </a:lnTo>
                  <a:lnTo>
                    <a:pt x="5760" y="1229"/>
                  </a:lnTo>
                  <a:lnTo>
                    <a:pt x="4762" y="641"/>
                  </a:lnTo>
                  <a:lnTo>
                    <a:pt x="4685" y="606"/>
                  </a:lnTo>
                  <a:lnTo>
                    <a:pt x="3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432"/>
            <p:cNvSpPr/>
            <p:nvPr/>
          </p:nvSpPr>
          <p:spPr>
            <a:xfrm>
              <a:off x="7686836" y="6759461"/>
              <a:ext cx="453197" cy="262121"/>
            </a:xfrm>
            <a:custGeom>
              <a:rect b="b" l="l" r="r" t="t"/>
              <a:pathLst>
                <a:path extrusionOk="0" h="2151" w="3719">
                  <a:moveTo>
                    <a:pt x="3653" y="1"/>
                  </a:moveTo>
                  <a:lnTo>
                    <a:pt x="2483" y="677"/>
                  </a:lnTo>
                  <a:lnTo>
                    <a:pt x="2412" y="713"/>
                  </a:lnTo>
                  <a:lnTo>
                    <a:pt x="1272" y="1372"/>
                  </a:lnTo>
                  <a:lnTo>
                    <a:pt x="1206" y="1414"/>
                  </a:lnTo>
                  <a:lnTo>
                    <a:pt x="1" y="2109"/>
                  </a:lnTo>
                  <a:lnTo>
                    <a:pt x="66" y="2150"/>
                  </a:lnTo>
                  <a:lnTo>
                    <a:pt x="1272" y="1455"/>
                  </a:lnTo>
                  <a:lnTo>
                    <a:pt x="1343" y="1414"/>
                  </a:lnTo>
                  <a:lnTo>
                    <a:pt x="2483" y="761"/>
                  </a:lnTo>
                  <a:lnTo>
                    <a:pt x="2554" y="713"/>
                  </a:lnTo>
                  <a:lnTo>
                    <a:pt x="3718" y="36"/>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432"/>
            <p:cNvSpPr/>
            <p:nvPr/>
          </p:nvSpPr>
          <p:spPr>
            <a:xfrm>
              <a:off x="7293223" y="6532920"/>
              <a:ext cx="454538" cy="261390"/>
            </a:xfrm>
            <a:custGeom>
              <a:rect b="b" l="l" r="r" t="t"/>
              <a:pathLst>
                <a:path extrusionOk="0" h="2145" w="3730">
                  <a:moveTo>
                    <a:pt x="3653" y="1"/>
                  </a:moveTo>
                  <a:lnTo>
                    <a:pt x="2489" y="672"/>
                  </a:lnTo>
                  <a:lnTo>
                    <a:pt x="2417" y="708"/>
                  </a:lnTo>
                  <a:lnTo>
                    <a:pt x="1277" y="1373"/>
                  </a:lnTo>
                  <a:lnTo>
                    <a:pt x="1206" y="1408"/>
                  </a:lnTo>
                  <a:lnTo>
                    <a:pt x="1" y="2109"/>
                  </a:lnTo>
                  <a:lnTo>
                    <a:pt x="78" y="2145"/>
                  </a:lnTo>
                  <a:lnTo>
                    <a:pt x="1277" y="1450"/>
                  </a:lnTo>
                  <a:lnTo>
                    <a:pt x="1349" y="1408"/>
                  </a:lnTo>
                  <a:lnTo>
                    <a:pt x="2489" y="755"/>
                  </a:lnTo>
                  <a:lnTo>
                    <a:pt x="2554" y="708"/>
                  </a:lnTo>
                  <a:lnTo>
                    <a:pt x="3730" y="37"/>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432"/>
            <p:cNvSpPr/>
            <p:nvPr/>
          </p:nvSpPr>
          <p:spPr>
            <a:xfrm>
              <a:off x="7162952" y="6456269"/>
              <a:ext cx="453807" cy="262852"/>
            </a:xfrm>
            <a:custGeom>
              <a:rect b="b" l="l" r="r" t="t"/>
              <a:pathLst>
                <a:path extrusionOk="0" h="2157" w="3724">
                  <a:moveTo>
                    <a:pt x="3653" y="1"/>
                  </a:moveTo>
                  <a:lnTo>
                    <a:pt x="2483" y="677"/>
                  </a:lnTo>
                  <a:lnTo>
                    <a:pt x="2418" y="725"/>
                  </a:lnTo>
                  <a:lnTo>
                    <a:pt x="1272" y="1378"/>
                  </a:lnTo>
                  <a:lnTo>
                    <a:pt x="1206" y="1420"/>
                  </a:lnTo>
                  <a:lnTo>
                    <a:pt x="1" y="2114"/>
                  </a:lnTo>
                  <a:lnTo>
                    <a:pt x="72" y="2156"/>
                  </a:lnTo>
                  <a:lnTo>
                    <a:pt x="1272" y="1461"/>
                  </a:lnTo>
                  <a:lnTo>
                    <a:pt x="1349" y="1420"/>
                  </a:lnTo>
                  <a:lnTo>
                    <a:pt x="2483" y="761"/>
                  </a:lnTo>
                  <a:lnTo>
                    <a:pt x="2554" y="725"/>
                  </a:lnTo>
                  <a:lnTo>
                    <a:pt x="3724" y="48"/>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432"/>
            <p:cNvSpPr/>
            <p:nvPr/>
          </p:nvSpPr>
          <p:spPr>
            <a:xfrm>
              <a:off x="6901071" y="6305769"/>
              <a:ext cx="453807" cy="261999"/>
            </a:xfrm>
            <a:custGeom>
              <a:rect b="b" l="l" r="r" t="t"/>
              <a:pathLst>
                <a:path extrusionOk="0" h="2150" w="3724">
                  <a:moveTo>
                    <a:pt x="3652" y="0"/>
                  </a:moveTo>
                  <a:lnTo>
                    <a:pt x="2476" y="677"/>
                  </a:lnTo>
                  <a:lnTo>
                    <a:pt x="2411" y="713"/>
                  </a:lnTo>
                  <a:lnTo>
                    <a:pt x="1271" y="1372"/>
                  </a:lnTo>
                  <a:lnTo>
                    <a:pt x="1200" y="1408"/>
                  </a:lnTo>
                  <a:lnTo>
                    <a:pt x="0" y="2108"/>
                  </a:lnTo>
                  <a:lnTo>
                    <a:pt x="66" y="2150"/>
                  </a:lnTo>
                  <a:lnTo>
                    <a:pt x="1271" y="1455"/>
                  </a:lnTo>
                  <a:lnTo>
                    <a:pt x="1342" y="1408"/>
                  </a:lnTo>
                  <a:lnTo>
                    <a:pt x="2476" y="755"/>
                  </a:lnTo>
                  <a:lnTo>
                    <a:pt x="2554" y="713"/>
                  </a:lnTo>
                  <a:lnTo>
                    <a:pt x="3723"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432"/>
            <p:cNvSpPr/>
            <p:nvPr/>
          </p:nvSpPr>
          <p:spPr>
            <a:xfrm>
              <a:off x="6115184" y="5851346"/>
              <a:ext cx="453807" cy="262730"/>
            </a:xfrm>
            <a:custGeom>
              <a:rect b="b" l="l" r="r" t="t"/>
              <a:pathLst>
                <a:path extrusionOk="0" h="2156" w="3724">
                  <a:moveTo>
                    <a:pt x="3653" y="0"/>
                  </a:moveTo>
                  <a:lnTo>
                    <a:pt x="2483" y="677"/>
                  </a:lnTo>
                  <a:lnTo>
                    <a:pt x="2412" y="725"/>
                  </a:lnTo>
                  <a:lnTo>
                    <a:pt x="1277" y="1378"/>
                  </a:lnTo>
                  <a:lnTo>
                    <a:pt x="1200" y="1420"/>
                  </a:lnTo>
                  <a:lnTo>
                    <a:pt x="1" y="2108"/>
                  </a:lnTo>
                  <a:lnTo>
                    <a:pt x="66" y="2156"/>
                  </a:lnTo>
                  <a:lnTo>
                    <a:pt x="1277" y="1455"/>
                  </a:lnTo>
                  <a:lnTo>
                    <a:pt x="1343" y="1420"/>
                  </a:lnTo>
                  <a:lnTo>
                    <a:pt x="2483" y="760"/>
                  </a:lnTo>
                  <a:lnTo>
                    <a:pt x="2554" y="725"/>
                  </a:lnTo>
                  <a:lnTo>
                    <a:pt x="3724"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432"/>
            <p:cNvSpPr/>
            <p:nvPr/>
          </p:nvSpPr>
          <p:spPr>
            <a:xfrm>
              <a:off x="5460298" y="5473574"/>
              <a:ext cx="453197" cy="262121"/>
            </a:xfrm>
            <a:custGeom>
              <a:rect b="b" l="l" r="r" t="t"/>
              <a:pathLst>
                <a:path extrusionOk="0" h="2151" w="3719">
                  <a:moveTo>
                    <a:pt x="3653" y="1"/>
                  </a:moveTo>
                  <a:lnTo>
                    <a:pt x="2477" y="678"/>
                  </a:lnTo>
                  <a:lnTo>
                    <a:pt x="2412" y="719"/>
                  </a:lnTo>
                  <a:lnTo>
                    <a:pt x="1266" y="1372"/>
                  </a:lnTo>
                  <a:lnTo>
                    <a:pt x="1200" y="1420"/>
                  </a:lnTo>
                  <a:lnTo>
                    <a:pt x="1" y="2109"/>
                  </a:lnTo>
                  <a:lnTo>
                    <a:pt x="66" y="2150"/>
                  </a:lnTo>
                  <a:lnTo>
                    <a:pt x="1266" y="1456"/>
                  </a:lnTo>
                  <a:lnTo>
                    <a:pt x="1343" y="1420"/>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432"/>
            <p:cNvSpPr/>
            <p:nvPr/>
          </p:nvSpPr>
          <p:spPr>
            <a:xfrm>
              <a:off x="7424955" y="6607499"/>
              <a:ext cx="453807" cy="262852"/>
            </a:xfrm>
            <a:custGeom>
              <a:rect b="b" l="l" r="r" t="t"/>
              <a:pathLst>
                <a:path extrusionOk="0" h="2157" w="3724">
                  <a:moveTo>
                    <a:pt x="3652" y="1"/>
                  </a:moveTo>
                  <a:lnTo>
                    <a:pt x="2482" y="678"/>
                  </a:lnTo>
                  <a:lnTo>
                    <a:pt x="2411" y="725"/>
                  </a:lnTo>
                  <a:lnTo>
                    <a:pt x="1277" y="1378"/>
                  </a:lnTo>
                  <a:lnTo>
                    <a:pt x="1200" y="1420"/>
                  </a:lnTo>
                  <a:lnTo>
                    <a:pt x="0" y="2120"/>
                  </a:lnTo>
                  <a:lnTo>
                    <a:pt x="72" y="2156"/>
                  </a:lnTo>
                  <a:lnTo>
                    <a:pt x="1277" y="1455"/>
                  </a:lnTo>
                  <a:lnTo>
                    <a:pt x="1342" y="1420"/>
                  </a:lnTo>
                  <a:lnTo>
                    <a:pt x="2482" y="761"/>
                  </a:lnTo>
                  <a:lnTo>
                    <a:pt x="2554" y="725"/>
                  </a:lnTo>
                  <a:lnTo>
                    <a:pt x="3723"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432"/>
            <p:cNvSpPr/>
            <p:nvPr/>
          </p:nvSpPr>
          <p:spPr>
            <a:xfrm>
              <a:off x="7032073" y="6381689"/>
              <a:ext cx="453075" cy="261390"/>
            </a:xfrm>
            <a:custGeom>
              <a:rect b="b" l="l" r="r" t="t"/>
              <a:pathLst>
                <a:path extrusionOk="0" h="2145" w="3718">
                  <a:moveTo>
                    <a:pt x="3652" y="1"/>
                  </a:moveTo>
                  <a:lnTo>
                    <a:pt x="2482" y="666"/>
                  </a:lnTo>
                  <a:lnTo>
                    <a:pt x="2411" y="714"/>
                  </a:lnTo>
                  <a:lnTo>
                    <a:pt x="1271" y="1373"/>
                  </a:lnTo>
                  <a:lnTo>
                    <a:pt x="1206" y="1408"/>
                  </a:lnTo>
                  <a:lnTo>
                    <a:pt x="0" y="2109"/>
                  </a:lnTo>
                  <a:lnTo>
                    <a:pt x="65" y="2145"/>
                  </a:lnTo>
                  <a:lnTo>
                    <a:pt x="1271" y="1456"/>
                  </a:lnTo>
                  <a:lnTo>
                    <a:pt x="1342" y="1408"/>
                  </a:lnTo>
                  <a:lnTo>
                    <a:pt x="2482" y="749"/>
                  </a:lnTo>
                  <a:lnTo>
                    <a:pt x="2553" y="714"/>
                  </a:lnTo>
                  <a:lnTo>
                    <a:pt x="3717"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432"/>
            <p:cNvSpPr/>
            <p:nvPr/>
          </p:nvSpPr>
          <p:spPr>
            <a:xfrm>
              <a:off x="7817838" y="6834772"/>
              <a:ext cx="445155" cy="257612"/>
            </a:xfrm>
            <a:custGeom>
              <a:rect b="b" l="l" r="r" t="t"/>
              <a:pathLst>
                <a:path extrusionOk="0" h="2114" w="3653">
                  <a:moveTo>
                    <a:pt x="3653" y="0"/>
                  </a:moveTo>
                  <a:lnTo>
                    <a:pt x="2483" y="677"/>
                  </a:lnTo>
                  <a:lnTo>
                    <a:pt x="2417" y="719"/>
                  </a:lnTo>
                  <a:lnTo>
                    <a:pt x="1271" y="1372"/>
                  </a:lnTo>
                  <a:lnTo>
                    <a:pt x="1206" y="1419"/>
                  </a:lnTo>
                  <a:lnTo>
                    <a:pt x="1" y="2108"/>
                  </a:lnTo>
                  <a:lnTo>
                    <a:pt x="13" y="2114"/>
                  </a:lnTo>
                  <a:lnTo>
                    <a:pt x="1212" y="1419"/>
                  </a:lnTo>
                  <a:lnTo>
                    <a:pt x="1271" y="1455"/>
                  </a:lnTo>
                  <a:lnTo>
                    <a:pt x="1349" y="1419"/>
                  </a:lnTo>
                  <a:lnTo>
                    <a:pt x="2483" y="754"/>
                  </a:lnTo>
                  <a:lnTo>
                    <a:pt x="2554" y="719"/>
                  </a:lnTo>
                  <a:lnTo>
                    <a:pt x="2489" y="683"/>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432"/>
            <p:cNvSpPr/>
            <p:nvPr/>
          </p:nvSpPr>
          <p:spPr>
            <a:xfrm>
              <a:off x="7555957" y="6683541"/>
              <a:ext cx="453807" cy="262730"/>
            </a:xfrm>
            <a:custGeom>
              <a:rect b="b" l="l" r="r" t="t"/>
              <a:pathLst>
                <a:path extrusionOk="0" h="2156" w="3724">
                  <a:moveTo>
                    <a:pt x="3652" y="0"/>
                  </a:moveTo>
                  <a:lnTo>
                    <a:pt x="2488" y="677"/>
                  </a:lnTo>
                  <a:lnTo>
                    <a:pt x="2411" y="713"/>
                  </a:lnTo>
                  <a:lnTo>
                    <a:pt x="1277" y="1378"/>
                  </a:lnTo>
                  <a:lnTo>
                    <a:pt x="1200" y="1419"/>
                  </a:lnTo>
                  <a:lnTo>
                    <a:pt x="0" y="2108"/>
                  </a:lnTo>
                  <a:lnTo>
                    <a:pt x="71" y="2156"/>
                  </a:lnTo>
                  <a:lnTo>
                    <a:pt x="1277" y="1455"/>
                  </a:lnTo>
                  <a:lnTo>
                    <a:pt x="1342" y="1419"/>
                  </a:lnTo>
                  <a:lnTo>
                    <a:pt x="2488" y="760"/>
                  </a:lnTo>
                  <a:lnTo>
                    <a:pt x="2553" y="713"/>
                  </a:lnTo>
                  <a:lnTo>
                    <a:pt x="3723"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432"/>
            <p:cNvSpPr/>
            <p:nvPr/>
          </p:nvSpPr>
          <p:spPr>
            <a:xfrm>
              <a:off x="6770070" y="6229728"/>
              <a:ext cx="453807" cy="262121"/>
            </a:xfrm>
            <a:custGeom>
              <a:rect b="b" l="l" r="r" t="t"/>
              <a:pathLst>
                <a:path extrusionOk="0" h="2151" w="3724">
                  <a:moveTo>
                    <a:pt x="3652" y="1"/>
                  </a:moveTo>
                  <a:lnTo>
                    <a:pt x="2483" y="672"/>
                  </a:lnTo>
                  <a:lnTo>
                    <a:pt x="2411" y="719"/>
                  </a:lnTo>
                  <a:lnTo>
                    <a:pt x="1277" y="1373"/>
                  </a:lnTo>
                  <a:lnTo>
                    <a:pt x="1200" y="1414"/>
                  </a:lnTo>
                  <a:lnTo>
                    <a:pt x="1" y="2109"/>
                  </a:lnTo>
                  <a:lnTo>
                    <a:pt x="72" y="2151"/>
                  </a:lnTo>
                  <a:lnTo>
                    <a:pt x="1277" y="1456"/>
                  </a:lnTo>
                  <a:lnTo>
                    <a:pt x="1343" y="1414"/>
                  </a:lnTo>
                  <a:lnTo>
                    <a:pt x="2483" y="755"/>
                  </a:lnTo>
                  <a:lnTo>
                    <a:pt x="2554" y="719"/>
                  </a:lnTo>
                  <a:lnTo>
                    <a:pt x="3724" y="43"/>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432"/>
            <p:cNvSpPr/>
            <p:nvPr/>
          </p:nvSpPr>
          <p:spPr>
            <a:xfrm>
              <a:off x="5989200" y="2362175"/>
              <a:ext cx="977000" cy="964925"/>
            </a:xfrm>
            <a:custGeom>
              <a:rect b="b" l="l" r="r" t="t"/>
              <a:pathLst>
                <a:path extrusionOk="0" h="38597" w="39080">
                  <a:moveTo>
                    <a:pt x="39080" y="0"/>
                  </a:moveTo>
                  <a:lnTo>
                    <a:pt x="37820" y="5483"/>
                  </a:lnTo>
                  <a:lnTo>
                    <a:pt x="32935" y="15254"/>
                  </a:lnTo>
                  <a:lnTo>
                    <a:pt x="25181" y="22471"/>
                  </a:lnTo>
                  <a:lnTo>
                    <a:pt x="10558" y="32924"/>
                  </a:lnTo>
                  <a:lnTo>
                    <a:pt x="0" y="38597"/>
                  </a:lnTo>
                  <a:lnTo>
                    <a:pt x="21589" y="15327"/>
                  </a:lnTo>
                  <a:lnTo>
                    <a:pt x="34384" y="840"/>
                  </a:lnTo>
                  <a:close/>
                </a:path>
              </a:pathLst>
            </a:custGeom>
            <a:solidFill>
              <a:schemeClr val="lt1"/>
            </a:solidFill>
            <a:ln>
              <a:noFill/>
            </a:ln>
          </p:spPr>
        </p:sp>
        <p:sp>
          <p:nvSpPr>
            <p:cNvPr id="12844" name="Google Shape;12844;p432"/>
            <p:cNvSpPr/>
            <p:nvPr/>
          </p:nvSpPr>
          <p:spPr>
            <a:xfrm>
              <a:off x="6507457" y="6078497"/>
              <a:ext cx="454538" cy="262852"/>
            </a:xfrm>
            <a:custGeom>
              <a:rect b="b" l="l" r="r" t="t"/>
              <a:pathLst>
                <a:path extrusionOk="0" h="2157" w="3730">
                  <a:moveTo>
                    <a:pt x="3658" y="1"/>
                  </a:moveTo>
                  <a:lnTo>
                    <a:pt x="2488" y="678"/>
                  </a:lnTo>
                  <a:lnTo>
                    <a:pt x="2423" y="719"/>
                  </a:lnTo>
                  <a:lnTo>
                    <a:pt x="1277" y="1373"/>
                  </a:lnTo>
                  <a:lnTo>
                    <a:pt x="1211" y="1420"/>
                  </a:lnTo>
                  <a:lnTo>
                    <a:pt x="0" y="2109"/>
                  </a:lnTo>
                  <a:lnTo>
                    <a:pt x="77" y="2156"/>
                  </a:lnTo>
                  <a:lnTo>
                    <a:pt x="1277" y="1456"/>
                  </a:lnTo>
                  <a:lnTo>
                    <a:pt x="1342" y="1420"/>
                  </a:lnTo>
                  <a:lnTo>
                    <a:pt x="2488" y="761"/>
                  </a:lnTo>
                  <a:lnTo>
                    <a:pt x="2553"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432"/>
            <p:cNvSpPr/>
            <p:nvPr/>
          </p:nvSpPr>
          <p:spPr>
            <a:xfrm>
              <a:off x="6246185" y="5927266"/>
              <a:ext cx="453075" cy="262121"/>
            </a:xfrm>
            <a:custGeom>
              <a:rect b="b" l="l" r="r" t="t"/>
              <a:pathLst>
                <a:path extrusionOk="0" h="2151" w="3718">
                  <a:moveTo>
                    <a:pt x="3652" y="1"/>
                  </a:moveTo>
                  <a:lnTo>
                    <a:pt x="2477" y="678"/>
                  </a:lnTo>
                  <a:lnTo>
                    <a:pt x="2411" y="713"/>
                  </a:lnTo>
                  <a:lnTo>
                    <a:pt x="1271" y="1373"/>
                  </a:lnTo>
                  <a:lnTo>
                    <a:pt x="1200" y="1414"/>
                  </a:lnTo>
                  <a:lnTo>
                    <a:pt x="1" y="2109"/>
                  </a:lnTo>
                  <a:lnTo>
                    <a:pt x="66" y="2150"/>
                  </a:lnTo>
                  <a:lnTo>
                    <a:pt x="1271" y="1456"/>
                  </a:lnTo>
                  <a:lnTo>
                    <a:pt x="1342" y="1414"/>
                  </a:lnTo>
                  <a:lnTo>
                    <a:pt x="2477" y="761"/>
                  </a:lnTo>
                  <a:lnTo>
                    <a:pt x="2554" y="713"/>
                  </a:lnTo>
                  <a:lnTo>
                    <a:pt x="3718"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432"/>
            <p:cNvSpPr/>
            <p:nvPr/>
          </p:nvSpPr>
          <p:spPr>
            <a:xfrm>
              <a:off x="5721570" y="5624074"/>
              <a:ext cx="453807" cy="262852"/>
            </a:xfrm>
            <a:custGeom>
              <a:rect b="b" l="l" r="r" t="t"/>
              <a:pathLst>
                <a:path extrusionOk="0" h="2157" w="3724">
                  <a:moveTo>
                    <a:pt x="3658" y="1"/>
                  </a:moveTo>
                  <a:lnTo>
                    <a:pt x="2489" y="678"/>
                  </a:lnTo>
                  <a:lnTo>
                    <a:pt x="2417" y="725"/>
                  </a:lnTo>
                  <a:lnTo>
                    <a:pt x="1277" y="1379"/>
                  </a:lnTo>
                  <a:lnTo>
                    <a:pt x="1212" y="1420"/>
                  </a:lnTo>
                  <a:lnTo>
                    <a:pt x="1" y="2115"/>
                  </a:lnTo>
                  <a:lnTo>
                    <a:pt x="72" y="2156"/>
                  </a:lnTo>
                  <a:lnTo>
                    <a:pt x="1277" y="1462"/>
                  </a:lnTo>
                  <a:lnTo>
                    <a:pt x="1348" y="1420"/>
                  </a:lnTo>
                  <a:lnTo>
                    <a:pt x="2489" y="761"/>
                  </a:lnTo>
                  <a:lnTo>
                    <a:pt x="2554" y="725"/>
                  </a:lnTo>
                  <a:lnTo>
                    <a:pt x="3724"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432"/>
            <p:cNvSpPr/>
            <p:nvPr/>
          </p:nvSpPr>
          <p:spPr>
            <a:xfrm>
              <a:off x="6638337" y="6154539"/>
              <a:ext cx="454538" cy="261390"/>
            </a:xfrm>
            <a:custGeom>
              <a:rect b="b" l="l" r="r" t="t"/>
              <a:pathLst>
                <a:path extrusionOk="0" h="2145" w="3730">
                  <a:moveTo>
                    <a:pt x="3653" y="0"/>
                  </a:moveTo>
                  <a:lnTo>
                    <a:pt x="2489" y="677"/>
                  </a:lnTo>
                  <a:lnTo>
                    <a:pt x="2418" y="713"/>
                  </a:lnTo>
                  <a:lnTo>
                    <a:pt x="1278" y="1372"/>
                  </a:lnTo>
                  <a:lnTo>
                    <a:pt x="1206" y="1414"/>
                  </a:lnTo>
                  <a:lnTo>
                    <a:pt x="1" y="2108"/>
                  </a:lnTo>
                  <a:lnTo>
                    <a:pt x="78" y="2144"/>
                  </a:lnTo>
                  <a:lnTo>
                    <a:pt x="1278" y="1455"/>
                  </a:lnTo>
                  <a:lnTo>
                    <a:pt x="1349" y="1414"/>
                  </a:lnTo>
                  <a:lnTo>
                    <a:pt x="2489" y="760"/>
                  </a:lnTo>
                  <a:lnTo>
                    <a:pt x="2554" y="713"/>
                  </a:lnTo>
                  <a:lnTo>
                    <a:pt x="3730"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432"/>
            <p:cNvSpPr/>
            <p:nvPr/>
          </p:nvSpPr>
          <p:spPr>
            <a:xfrm>
              <a:off x="5983573" y="5776767"/>
              <a:ext cx="454538" cy="261390"/>
            </a:xfrm>
            <a:custGeom>
              <a:rect b="b" l="l" r="r" t="t"/>
              <a:pathLst>
                <a:path extrusionOk="0" h="2145" w="3730">
                  <a:moveTo>
                    <a:pt x="3652" y="1"/>
                  </a:moveTo>
                  <a:lnTo>
                    <a:pt x="2488" y="672"/>
                  </a:lnTo>
                  <a:lnTo>
                    <a:pt x="2417" y="713"/>
                  </a:lnTo>
                  <a:lnTo>
                    <a:pt x="1277" y="1372"/>
                  </a:lnTo>
                  <a:lnTo>
                    <a:pt x="1205" y="1408"/>
                  </a:lnTo>
                  <a:lnTo>
                    <a:pt x="0" y="2109"/>
                  </a:lnTo>
                  <a:lnTo>
                    <a:pt x="77" y="2144"/>
                  </a:lnTo>
                  <a:lnTo>
                    <a:pt x="1277" y="1456"/>
                  </a:lnTo>
                  <a:lnTo>
                    <a:pt x="1348" y="1408"/>
                  </a:lnTo>
                  <a:lnTo>
                    <a:pt x="2488" y="749"/>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432"/>
            <p:cNvSpPr/>
            <p:nvPr/>
          </p:nvSpPr>
          <p:spPr>
            <a:xfrm>
              <a:off x="6377187" y="6002577"/>
              <a:ext cx="453075" cy="262730"/>
            </a:xfrm>
            <a:custGeom>
              <a:rect b="b" l="l" r="r" t="t"/>
              <a:pathLst>
                <a:path extrusionOk="0" h="2156" w="3718">
                  <a:moveTo>
                    <a:pt x="3652" y="0"/>
                  </a:moveTo>
                  <a:lnTo>
                    <a:pt x="2482" y="677"/>
                  </a:lnTo>
                  <a:lnTo>
                    <a:pt x="2411" y="719"/>
                  </a:lnTo>
                  <a:lnTo>
                    <a:pt x="1271" y="1384"/>
                  </a:lnTo>
                  <a:lnTo>
                    <a:pt x="1206" y="1420"/>
                  </a:lnTo>
                  <a:lnTo>
                    <a:pt x="0" y="2114"/>
                  </a:lnTo>
                  <a:lnTo>
                    <a:pt x="66" y="2156"/>
                  </a:lnTo>
                  <a:lnTo>
                    <a:pt x="1271" y="1455"/>
                  </a:lnTo>
                  <a:lnTo>
                    <a:pt x="1342" y="1420"/>
                  </a:lnTo>
                  <a:lnTo>
                    <a:pt x="2482" y="755"/>
                  </a:lnTo>
                  <a:lnTo>
                    <a:pt x="2554" y="719"/>
                  </a:lnTo>
                  <a:lnTo>
                    <a:pt x="3717" y="48"/>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432"/>
            <p:cNvSpPr/>
            <p:nvPr/>
          </p:nvSpPr>
          <p:spPr>
            <a:xfrm>
              <a:off x="5852571" y="5700847"/>
              <a:ext cx="454538" cy="261999"/>
            </a:xfrm>
            <a:custGeom>
              <a:rect b="b" l="l" r="r" t="t"/>
              <a:pathLst>
                <a:path extrusionOk="0" h="2150" w="3730">
                  <a:moveTo>
                    <a:pt x="3652" y="0"/>
                  </a:moveTo>
                  <a:lnTo>
                    <a:pt x="2488" y="671"/>
                  </a:lnTo>
                  <a:lnTo>
                    <a:pt x="2411" y="707"/>
                  </a:lnTo>
                  <a:lnTo>
                    <a:pt x="1277" y="1372"/>
                  </a:lnTo>
                  <a:lnTo>
                    <a:pt x="1206" y="1414"/>
                  </a:lnTo>
                  <a:lnTo>
                    <a:pt x="0" y="2108"/>
                  </a:lnTo>
                  <a:lnTo>
                    <a:pt x="77" y="2150"/>
                  </a:lnTo>
                  <a:lnTo>
                    <a:pt x="1277" y="1449"/>
                  </a:lnTo>
                  <a:lnTo>
                    <a:pt x="1342" y="1414"/>
                  </a:lnTo>
                  <a:lnTo>
                    <a:pt x="2488" y="754"/>
                  </a:lnTo>
                  <a:lnTo>
                    <a:pt x="2554" y="707"/>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432"/>
            <p:cNvSpPr/>
            <p:nvPr/>
          </p:nvSpPr>
          <p:spPr>
            <a:xfrm>
              <a:off x="5591300" y="5549616"/>
              <a:ext cx="453075" cy="261268"/>
            </a:xfrm>
            <a:custGeom>
              <a:rect b="b" l="l" r="r" t="t"/>
              <a:pathLst>
                <a:path extrusionOk="0" h="2144" w="3718">
                  <a:moveTo>
                    <a:pt x="3653" y="0"/>
                  </a:moveTo>
                  <a:lnTo>
                    <a:pt x="2477" y="677"/>
                  </a:lnTo>
                  <a:lnTo>
                    <a:pt x="2411" y="713"/>
                  </a:lnTo>
                  <a:lnTo>
                    <a:pt x="1271" y="1372"/>
                  </a:lnTo>
                  <a:lnTo>
                    <a:pt x="1200" y="1408"/>
                  </a:lnTo>
                  <a:lnTo>
                    <a:pt x="1" y="2108"/>
                  </a:lnTo>
                  <a:lnTo>
                    <a:pt x="66" y="2144"/>
                  </a:lnTo>
                  <a:lnTo>
                    <a:pt x="1271" y="1455"/>
                  </a:lnTo>
                  <a:lnTo>
                    <a:pt x="1343" y="1408"/>
                  </a:lnTo>
                  <a:lnTo>
                    <a:pt x="2477" y="754"/>
                  </a:lnTo>
                  <a:lnTo>
                    <a:pt x="2554" y="713"/>
                  </a:lnTo>
                  <a:lnTo>
                    <a:pt x="3718"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432"/>
            <p:cNvSpPr/>
            <p:nvPr/>
          </p:nvSpPr>
          <p:spPr>
            <a:xfrm>
              <a:off x="5328687" y="5398386"/>
              <a:ext cx="454538" cy="261268"/>
            </a:xfrm>
            <a:custGeom>
              <a:rect b="b" l="l" r="r" t="t"/>
              <a:pathLst>
                <a:path extrusionOk="0" h="2144" w="3730">
                  <a:moveTo>
                    <a:pt x="3652" y="0"/>
                  </a:moveTo>
                  <a:lnTo>
                    <a:pt x="2488" y="677"/>
                  </a:lnTo>
                  <a:lnTo>
                    <a:pt x="2417" y="713"/>
                  </a:lnTo>
                  <a:lnTo>
                    <a:pt x="1277" y="1372"/>
                  </a:lnTo>
                  <a:lnTo>
                    <a:pt x="1206" y="1408"/>
                  </a:lnTo>
                  <a:lnTo>
                    <a:pt x="0" y="2108"/>
                  </a:lnTo>
                  <a:lnTo>
                    <a:pt x="77" y="2144"/>
                  </a:lnTo>
                  <a:lnTo>
                    <a:pt x="1277" y="1455"/>
                  </a:lnTo>
                  <a:lnTo>
                    <a:pt x="1348" y="1408"/>
                  </a:lnTo>
                  <a:lnTo>
                    <a:pt x="2488" y="748"/>
                  </a:lnTo>
                  <a:lnTo>
                    <a:pt x="2554" y="713"/>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432"/>
            <p:cNvSpPr/>
            <p:nvPr/>
          </p:nvSpPr>
          <p:spPr>
            <a:xfrm>
              <a:off x="5197686" y="5322344"/>
              <a:ext cx="454538" cy="262852"/>
            </a:xfrm>
            <a:custGeom>
              <a:rect b="b" l="l" r="r" t="t"/>
              <a:pathLst>
                <a:path extrusionOk="0" h="2157" w="3730">
                  <a:moveTo>
                    <a:pt x="3652" y="1"/>
                  </a:moveTo>
                  <a:lnTo>
                    <a:pt x="2488" y="678"/>
                  </a:lnTo>
                  <a:lnTo>
                    <a:pt x="2411" y="713"/>
                  </a:lnTo>
                  <a:lnTo>
                    <a:pt x="1277" y="1372"/>
                  </a:lnTo>
                  <a:lnTo>
                    <a:pt x="1206" y="1414"/>
                  </a:lnTo>
                  <a:lnTo>
                    <a:pt x="0" y="2109"/>
                  </a:lnTo>
                  <a:lnTo>
                    <a:pt x="78" y="2156"/>
                  </a:lnTo>
                  <a:lnTo>
                    <a:pt x="1277" y="1456"/>
                  </a:lnTo>
                  <a:lnTo>
                    <a:pt x="1342" y="1414"/>
                  </a:lnTo>
                  <a:lnTo>
                    <a:pt x="2488" y="761"/>
                  </a:lnTo>
                  <a:lnTo>
                    <a:pt x="2554"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432"/>
            <p:cNvSpPr/>
            <p:nvPr/>
          </p:nvSpPr>
          <p:spPr>
            <a:xfrm>
              <a:off x="5217915" y="5416421"/>
              <a:ext cx="2764272" cy="1595635"/>
            </a:xfrm>
            <a:custGeom>
              <a:rect b="b" l="l" r="r" t="t"/>
              <a:pathLst>
                <a:path extrusionOk="0" h="13094" w="22684">
                  <a:moveTo>
                    <a:pt x="72" y="1"/>
                  </a:moveTo>
                  <a:lnTo>
                    <a:pt x="1" y="48"/>
                  </a:lnTo>
                  <a:lnTo>
                    <a:pt x="1040" y="642"/>
                  </a:lnTo>
                  <a:lnTo>
                    <a:pt x="1111" y="684"/>
                  </a:lnTo>
                  <a:lnTo>
                    <a:pt x="2115" y="1260"/>
                  </a:lnTo>
                  <a:lnTo>
                    <a:pt x="2186" y="1307"/>
                  </a:lnTo>
                  <a:lnTo>
                    <a:pt x="3189" y="1889"/>
                  </a:lnTo>
                  <a:lnTo>
                    <a:pt x="3255" y="1925"/>
                  </a:lnTo>
                  <a:lnTo>
                    <a:pt x="4264" y="2501"/>
                  </a:lnTo>
                  <a:lnTo>
                    <a:pt x="4335" y="2548"/>
                  </a:lnTo>
                  <a:lnTo>
                    <a:pt x="5345" y="3124"/>
                  </a:lnTo>
                  <a:lnTo>
                    <a:pt x="5410" y="3166"/>
                  </a:lnTo>
                  <a:lnTo>
                    <a:pt x="6414" y="3748"/>
                  </a:lnTo>
                  <a:lnTo>
                    <a:pt x="6485" y="3783"/>
                  </a:lnTo>
                  <a:lnTo>
                    <a:pt x="7488" y="4365"/>
                  </a:lnTo>
                  <a:lnTo>
                    <a:pt x="7560" y="4413"/>
                  </a:lnTo>
                  <a:lnTo>
                    <a:pt x="8563" y="4989"/>
                  </a:lnTo>
                  <a:lnTo>
                    <a:pt x="8640" y="5024"/>
                  </a:lnTo>
                  <a:lnTo>
                    <a:pt x="9638" y="5606"/>
                  </a:lnTo>
                  <a:lnTo>
                    <a:pt x="9709" y="5648"/>
                  </a:lnTo>
                  <a:lnTo>
                    <a:pt x="10719" y="6230"/>
                  </a:lnTo>
                  <a:lnTo>
                    <a:pt x="10784" y="6265"/>
                  </a:lnTo>
                  <a:lnTo>
                    <a:pt x="11793" y="6853"/>
                  </a:lnTo>
                  <a:lnTo>
                    <a:pt x="11859" y="6889"/>
                  </a:lnTo>
                  <a:lnTo>
                    <a:pt x="12862" y="7471"/>
                  </a:lnTo>
                  <a:lnTo>
                    <a:pt x="12934" y="7512"/>
                  </a:lnTo>
                  <a:lnTo>
                    <a:pt x="13937" y="8088"/>
                  </a:lnTo>
                  <a:lnTo>
                    <a:pt x="14014" y="8130"/>
                  </a:lnTo>
                  <a:lnTo>
                    <a:pt x="15012" y="8706"/>
                  </a:lnTo>
                  <a:lnTo>
                    <a:pt x="15083" y="8753"/>
                  </a:lnTo>
                  <a:lnTo>
                    <a:pt x="16093" y="9329"/>
                  </a:lnTo>
                  <a:lnTo>
                    <a:pt x="16158" y="9377"/>
                  </a:lnTo>
                  <a:lnTo>
                    <a:pt x="17167" y="9953"/>
                  </a:lnTo>
                  <a:lnTo>
                    <a:pt x="17233" y="9994"/>
                  </a:lnTo>
                  <a:lnTo>
                    <a:pt x="18236" y="10570"/>
                  </a:lnTo>
                  <a:lnTo>
                    <a:pt x="18307" y="10612"/>
                  </a:lnTo>
                  <a:lnTo>
                    <a:pt x="19311" y="11194"/>
                  </a:lnTo>
                  <a:lnTo>
                    <a:pt x="19388" y="11229"/>
                  </a:lnTo>
                  <a:lnTo>
                    <a:pt x="20386" y="11817"/>
                  </a:lnTo>
                  <a:lnTo>
                    <a:pt x="20463" y="11853"/>
                  </a:lnTo>
                  <a:lnTo>
                    <a:pt x="21466" y="12435"/>
                  </a:lnTo>
                  <a:lnTo>
                    <a:pt x="21532" y="12476"/>
                  </a:lnTo>
                  <a:lnTo>
                    <a:pt x="22541" y="13058"/>
                  </a:lnTo>
                  <a:lnTo>
                    <a:pt x="22547" y="13058"/>
                  </a:lnTo>
                  <a:lnTo>
                    <a:pt x="22606" y="13094"/>
                  </a:lnTo>
                  <a:lnTo>
                    <a:pt x="22684" y="13058"/>
                  </a:lnTo>
                  <a:lnTo>
                    <a:pt x="22612" y="13023"/>
                  </a:lnTo>
                  <a:lnTo>
                    <a:pt x="22606" y="13011"/>
                  </a:lnTo>
                  <a:lnTo>
                    <a:pt x="21603" y="12435"/>
                  </a:lnTo>
                  <a:lnTo>
                    <a:pt x="21532" y="12393"/>
                  </a:lnTo>
                  <a:lnTo>
                    <a:pt x="20528" y="11817"/>
                  </a:lnTo>
                  <a:lnTo>
                    <a:pt x="20463" y="11776"/>
                  </a:lnTo>
                  <a:lnTo>
                    <a:pt x="19453" y="11194"/>
                  </a:lnTo>
                  <a:lnTo>
                    <a:pt x="19388" y="11152"/>
                  </a:lnTo>
                  <a:lnTo>
                    <a:pt x="18379" y="10570"/>
                  </a:lnTo>
                  <a:lnTo>
                    <a:pt x="18307" y="10535"/>
                  </a:lnTo>
                  <a:lnTo>
                    <a:pt x="17310" y="9953"/>
                  </a:lnTo>
                  <a:lnTo>
                    <a:pt x="17233" y="9911"/>
                  </a:lnTo>
                  <a:lnTo>
                    <a:pt x="16229" y="9329"/>
                  </a:lnTo>
                  <a:lnTo>
                    <a:pt x="16158" y="9294"/>
                  </a:lnTo>
                  <a:lnTo>
                    <a:pt x="15154" y="8706"/>
                  </a:lnTo>
                  <a:lnTo>
                    <a:pt x="15083" y="8670"/>
                  </a:lnTo>
                  <a:lnTo>
                    <a:pt x="14080" y="8088"/>
                  </a:lnTo>
                  <a:lnTo>
                    <a:pt x="14014" y="8047"/>
                  </a:lnTo>
                  <a:lnTo>
                    <a:pt x="13005" y="7471"/>
                  </a:lnTo>
                  <a:lnTo>
                    <a:pt x="12934" y="7429"/>
                  </a:lnTo>
                  <a:lnTo>
                    <a:pt x="11924" y="6853"/>
                  </a:lnTo>
                  <a:lnTo>
                    <a:pt x="11859" y="6806"/>
                  </a:lnTo>
                  <a:lnTo>
                    <a:pt x="10855" y="6230"/>
                  </a:lnTo>
                  <a:lnTo>
                    <a:pt x="10784" y="6194"/>
                  </a:lnTo>
                  <a:lnTo>
                    <a:pt x="9780" y="5606"/>
                  </a:lnTo>
                  <a:lnTo>
                    <a:pt x="9709" y="5565"/>
                  </a:lnTo>
                  <a:lnTo>
                    <a:pt x="8706" y="4989"/>
                  </a:lnTo>
                  <a:lnTo>
                    <a:pt x="8640" y="4947"/>
                  </a:lnTo>
                  <a:lnTo>
                    <a:pt x="7631" y="4365"/>
                  </a:lnTo>
                  <a:lnTo>
                    <a:pt x="7560" y="4329"/>
                  </a:lnTo>
                  <a:lnTo>
                    <a:pt x="6550" y="3748"/>
                  </a:lnTo>
                  <a:lnTo>
                    <a:pt x="6485" y="3706"/>
                  </a:lnTo>
                  <a:lnTo>
                    <a:pt x="5481" y="3124"/>
                  </a:lnTo>
                  <a:lnTo>
                    <a:pt x="5410" y="3083"/>
                  </a:lnTo>
                  <a:lnTo>
                    <a:pt x="4407" y="2501"/>
                  </a:lnTo>
                  <a:lnTo>
                    <a:pt x="4335" y="2465"/>
                  </a:lnTo>
                  <a:lnTo>
                    <a:pt x="3332" y="1889"/>
                  </a:lnTo>
                  <a:lnTo>
                    <a:pt x="3255" y="1841"/>
                  </a:lnTo>
                  <a:lnTo>
                    <a:pt x="2257" y="1260"/>
                  </a:lnTo>
                  <a:lnTo>
                    <a:pt x="2186" y="1224"/>
                  </a:lnTo>
                  <a:lnTo>
                    <a:pt x="1176" y="642"/>
                  </a:lnTo>
                  <a:lnTo>
                    <a:pt x="1111" y="600"/>
                  </a:ln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432"/>
            <p:cNvSpPr/>
            <p:nvPr/>
          </p:nvSpPr>
          <p:spPr>
            <a:xfrm>
              <a:off x="5364880" y="5331727"/>
              <a:ext cx="2764150" cy="1595026"/>
            </a:xfrm>
            <a:custGeom>
              <a:rect b="b" l="l" r="r" t="t"/>
              <a:pathLst>
                <a:path extrusionOk="0" h="13089" w="22683">
                  <a:moveTo>
                    <a:pt x="71" y="1"/>
                  </a:moveTo>
                  <a:lnTo>
                    <a:pt x="0" y="37"/>
                  </a:lnTo>
                  <a:lnTo>
                    <a:pt x="1039" y="636"/>
                  </a:lnTo>
                  <a:lnTo>
                    <a:pt x="1116" y="684"/>
                  </a:lnTo>
                  <a:lnTo>
                    <a:pt x="2120" y="1260"/>
                  </a:lnTo>
                  <a:lnTo>
                    <a:pt x="2191" y="1295"/>
                  </a:lnTo>
                  <a:lnTo>
                    <a:pt x="3195" y="1883"/>
                  </a:lnTo>
                  <a:lnTo>
                    <a:pt x="3260" y="1919"/>
                  </a:lnTo>
                  <a:lnTo>
                    <a:pt x="4269" y="2501"/>
                  </a:lnTo>
                  <a:lnTo>
                    <a:pt x="4335" y="2542"/>
                  </a:lnTo>
                  <a:lnTo>
                    <a:pt x="5344" y="3124"/>
                  </a:lnTo>
                  <a:lnTo>
                    <a:pt x="5416" y="3160"/>
                  </a:lnTo>
                  <a:lnTo>
                    <a:pt x="6413" y="3736"/>
                  </a:lnTo>
                  <a:lnTo>
                    <a:pt x="6490" y="3783"/>
                  </a:lnTo>
                  <a:lnTo>
                    <a:pt x="7494" y="4365"/>
                  </a:lnTo>
                  <a:lnTo>
                    <a:pt x="7565" y="4401"/>
                  </a:lnTo>
                  <a:lnTo>
                    <a:pt x="8569" y="4989"/>
                  </a:lnTo>
                  <a:lnTo>
                    <a:pt x="8640" y="5024"/>
                  </a:lnTo>
                  <a:lnTo>
                    <a:pt x="9643" y="5600"/>
                  </a:lnTo>
                  <a:lnTo>
                    <a:pt x="9709" y="5648"/>
                  </a:lnTo>
                  <a:lnTo>
                    <a:pt x="10718" y="6224"/>
                  </a:lnTo>
                  <a:lnTo>
                    <a:pt x="10789" y="6260"/>
                  </a:lnTo>
                  <a:lnTo>
                    <a:pt x="11799" y="6847"/>
                  </a:lnTo>
                  <a:lnTo>
                    <a:pt x="11864" y="6889"/>
                  </a:lnTo>
                  <a:lnTo>
                    <a:pt x="12868" y="7465"/>
                  </a:lnTo>
                  <a:lnTo>
                    <a:pt x="12939" y="7512"/>
                  </a:lnTo>
                  <a:lnTo>
                    <a:pt x="13942" y="8088"/>
                  </a:lnTo>
                  <a:lnTo>
                    <a:pt x="14014" y="8124"/>
                  </a:lnTo>
                  <a:lnTo>
                    <a:pt x="15017" y="8706"/>
                  </a:lnTo>
                  <a:lnTo>
                    <a:pt x="15082" y="8748"/>
                  </a:lnTo>
                  <a:lnTo>
                    <a:pt x="16092" y="9330"/>
                  </a:lnTo>
                  <a:lnTo>
                    <a:pt x="16163" y="9365"/>
                  </a:lnTo>
                  <a:lnTo>
                    <a:pt x="17173" y="9953"/>
                  </a:lnTo>
                  <a:lnTo>
                    <a:pt x="17238" y="9989"/>
                  </a:lnTo>
                  <a:lnTo>
                    <a:pt x="18241" y="10565"/>
                  </a:lnTo>
                  <a:lnTo>
                    <a:pt x="18313" y="10612"/>
                  </a:lnTo>
                  <a:lnTo>
                    <a:pt x="19316" y="11194"/>
                  </a:lnTo>
                  <a:lnTo>
                    <a:pt x="19387" y="11230"/>
                  </a:lnTo>
                  <a:lnTo>
                    <a:pt x="20391" y="11806"/>
                  </a:lnTo>
                  <a:lnTo>
                    <a:pt x="20468" y="11853"/>
                  </a:lnTo>
                  <a:lnTo>
                    <a:pt x="21466" y="12429"/>
                  </a:lnTo>
                  <a:lnTo>
                    <a:pt x="21537" y="12477"/>
                  </a:lnTo>
                  <a:lnTo>
                    <a:pt x="22546" y="13053"/>
                  </a:lnTo>
                  <a:lnTo>
                    <a:pt x="22612" y="13088"/>
                  </a:lnTo>
                  <a:lnTo>
                    <a:pt x="22683" y="13053"/>
                  </a:lnTo>
                  <a:lnTo>
                    <a:pt x="22618" y="13017"/>
                  </a:lnTo>
                  <a:lnTo>
                    <a:pt x="22612" y="13011"/>
                  </a:lnTo>
                  <a:lnTo>
                    <a:pt x="21608" y="12429"/>
                  </a:lnTo>
                  <a:lnTo>
                    <a:pt x="21537" y="12393"/>
                  </a:lnTo>
                  <a:lnTo>
                    <a:pt x="20533" y="11806"/>
                  </a:lnTo>
                  <a:lnTo>
                    <a:pt x="20468" y="11770"/>
                  </a:lnTo>
                  <a:lnTo>
                    <a:pt x="19459" y="11194"/>
                  </a:lnTo>
                  <a:lnTo>
                    <a:pt x="19387" y="11147"/>
                  </a:lnTo>
                  <a:lnTo>
                    <a:pt x="18378" y="10565"/>
                  </a:lnTo>
                  <a:lnTo>
                    <a:pt x="18313" y="10529"/>
                  </a:lnTo>
                  <a:lnTo>
                    <a:pt x="17309" y="9953"/>
                  </a:lnTo>
                  <a:lnTo>
                    <a:pt x="17238" y="9905"/>
                  </a:lnTo>
                  <a:lnTo>
                    <a:pt x="16234" y="9330"/>
                  </a:lnTo>
                  <a:lnTo>
                    <a:pt x="16163" y="9282"/>
                  </a:lnTo>
                  <a:lnTo>
                    <a:pt x="15160" y="8706"/>
                  </a:lnTo>
                  <a:lnTo>
                    <a:pt x="15082" y="8670"/>
                  </a:lnTo>
                  <a:lnTo>
                    <a:pt x="14085" y="8088"/>
                  </a:lnTo>
                  <a:lnTo>
                    <a:pt x="14014" y="8041"/>
                  </a:lnTo>
                  <a:lnTo>
                    <a:pt x="13004" y="7465"/>
                  </a:lnTo>
                  <a:lnTo>
                    <a:pt x="12939" y="7429"/>
                  </a:lnTo>
                  <a:lnTo>
                    <a:pt x="11929" y="6847"/>
                  </a:lnTo>
                  <a:lnTo>
                    <a:pt x="11864" y="6806"/>
                  </a:lnTo>
                  <a:lnTo>
                    <a:pt x="10861" y="6224"/>
                  </a:lnTo>
                  <a:lnTo>
                    <a:pt x="10789" y="6182"/>
                  </a:lnTo>
                  <a:lnTo>
                    <a:pt x="9786" y="5600"/>
                  </a:lnTo>
                  <a:lnTo>
                    <a:pt x="9709" y="5565"/>
                  </a:lnTo>
                  <a:lnTo>
                    <a:pt x="8711" y="4989"/>
                  </a:lnTo>
                  <a:lnTo>
                    <a:pt x="8640" y="4941"/>
                  </a:lnTo>
                  <a:lnTo>
                    <a:pt x="7630" y="4365"/>
                  </a:lnTo>
                  <a:lnTo>
                    <a:pt x="7565" y="4324"/>
                  </a:lnTo>
                  <a:lnTo>
                    <a:pt x="6556" y="3736"/>
                  </a:lnTo>
                  <a:lnTo>
                    <a:pt x="6490" y="3700"/>
                  </a:lnTo>
                  <a:lnTo>
                    <a:pt x="5481" y="3124"/>
                  </a:lnTo>
                  <a:lnTo>
                    <a:pt x="5416" y="3077"/>
                  </a:lnTo>
                  <a:lnTo>
                    <a:pt x="4412" y="2501"/>
                  </a:lnTo>
                  <a:lnTo>
                    <a:pt x="4335" y="2465"/>
                  </a:lnTo>
                  <a:lnTo>
                    <a:pt x="3337" y="1883"/>
                  </a:lnTo>
                  <a:lnTo>
                    <a:pt x="3260" y="1842"/>
                  </a:lnTo>
                  <a:lnTo>
                    <a:pt x="2257" y="1260"/>
                  </a:lnTo>
                  <a:lnTo>
                    <a:pt x="2191" y="1224"/>
                  </a:lnTo>
                  <a:lnTo>
                    <a:pt x="1182" y="636"/>
                  </a:lnTo>
                  <a:lnTo>
                    <a:pt x="1116" y="601"/>
                  </a:lnTo>
                  <a:lnTo>
                    <a:pt x="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432"/>
            <p:cNvSpPr/>
            <p:nvPr/>
          </p:nvSpPr>
          <p:spPr>
            <a:xfrm>
              <a:off x="764838" y="6363654"/>
              <a:ext cx="2030553" cy="2568321"/>
            </a:xfrm>
            <a:custGeom>
              <a:rect b="b" l="l" r="r" t="t"/>
              <a:pathLst>
                <a:path extrusionOk="0" h="21076" w="16663">
                  <a:moveTo>
                    <a:pt x="4769" y="1"/>
                  </a:moveTo>
                  <a:cubicBezTo>
                    <a:pt x="4591" y="1"/>
                    <a:pt x="4353" y="12"/>
                    <a:pt x="4175" y="36"/>
                  </a:cubicBezTo>
                  <a:cubicBezTo>
                    <a:pt x="3985" y="60"/>
                    <a:pt x="3730" y="101"/>
                    <a:pt x="3540" y="149"/>
                  </a:cubicBezTo>
                  <a:cubicBezTo>
                    <a:pt x="3463" y="161"/>
                    <a:pt x="3373" y="191"/>
                    <a:pt x="3284" y="220"/>
                  </a:cubicBezTo>
                  <a:cubicBezTo>
                    <a:pt x="3189" y="250"/>
                    <a:pt x="3088" y="286"/>
                    <a:pt x="3005" y="309"/>
                  </a:cubicBezTo>
                  <a:cubicBezTo>
                    <a:pt x="1159" y="1034"/>
                    <a:pt x="1" y="3029"/>
                    <a:pt x="36" y="6010"/>
                  </a:cubicBezTo>
                  <a:cubicBezTo>
                    <a:pt x="102" y="11247"/>
                    <a:pt x="3807" y="17517"/>
                    <a:pt x="8320" y="20035"/>
                  </a:cubicBezTo>
                  <a:cubicBezTo>
                    <a:pt x="9585" y="20742"/>
                    <a:pt x="10779" y="21075"/>
                    <a:pt x="11840" y="21075"/>
                  </a:cubicBezTo>
                  <a:cubicBezTo>
                    <a:pt x="12875" y="21075"/>
                    <a:pt x="13783" y="20758"/>
                    <a:pt x="14507" y="20160"/>
                  </a:cubicBezTo>
                  <a:cubicBezTo>
                    <a:pt x="14650" y="20041"/>
                    <a:pt x="14840" y="19869"/>
                    <a:pt x="14964" y="19726"/>
                  </a:cubicBezTo>
                  <a:cubicBezTo>
                    <a:pt x="15053" y="19637"/>
                    <a:pt x="15148" y="19513"/>
                    <a:pt x="15237" y="19400"/>
                  </a:cubicBezTo>
                  <a:cubicBezTo>
                    <a:pt x="15267" y="19358"/>
                    <a:pt x="15303" y="19317"/>
                    <a:pt x="15332" y="19281"/>
                  </a:cubicBezTo>
                  <a:cubicBezTo>
                    <a:pt x="15469" y="19121"/>
                    <a:pt x="15617" y="18871"/>
                    <a:pt x="15712" y="18687"/>
                  </a:cubicBezTo>
                  <a:cubicBezTo>
                    <a:pt x="15861" y="18408"/>
                    <a:pt x="16063" y="18022"/>
                    <a:pt x="16259" y="17381"/>
                  </a:cubicBezTo>
                  <a:cubicBezTo>
                    <a:pt x="16473" y="16698"/>
                    <a:pt x="16544" y="16134"/>
                    <a:pt x="16579" y="15867"/>
                  </a:cubicBezTo>
                  <a:cubicBezTo>
                    <a:pt x="16609" y="15647"/>
                    <a:pt x="16633" y="15356"/>
                    <a:pt x="16651" y="15130"/>
                  </a:cubicBezTo>
                  <a:cubicBezTo>
                    <a:pt x="16663" y="14857"/>
                    <a:pt x="16663" y="14495"/>
                    <a:pt x="16663" y="14222"/>
                  </a:cubicBezTo>
                  <a:cubicBezTo>
                    <a:pt x="16657" y="13990"/>
                    <a:pt x="16639" y="13676"/>
                    <a:pt x="16621" y="13438"/>
                  </a:cubicBezTo>
                  <a:cubicBezTo>
                    <a:pt x="16597" y="13171"/>
                    <a:pt x="16556" y="12826"/>
                    <a:pt x="16514" y="12565"/>
                  </a:cubicBezTo>
                  <a:cubicBezTo>
                    <a:pt x="16478" y="12334"/>
                    <a:pt x="16425" y="12031"/>
                    <a:pt x="16378" y="11799"/>
                  </a:cubicBezTo>
                  <a:cubicBezTo>
                    <a:pt x="16330" y="11556"/>
                    <a:pt x="16259" y="11235"/>
                    <a:pt x="16193" y="10992"/>
                  </a:cubicBezTo>
                  <a:cubicBezTo>
                    <a:pt x="16128" y="10766"/>
                    <a:pt x="16051" y="10469"/>
                    <a:pt x="15980" y="10255"/>
                  </a:cubicBezTo>
                  <a:cubicBezTo>
                    <a:pt x="15902" y="10042"/>
                    <a:pt x="15813" y="9751"/>
                    <a:pt x="15736" y="9537"/>
                  </a:cubicBezTo>
                  <a:cubicBezTo>
                    <a:pt x="15653" y="9323"/>
                    <a:pt x="15540" y="9032"/>
                    <a:pt x="15451" y="8818"/>
                  </a:cubicBezTo>
                  <a:cubicBezTo>
                    <a:pt x="15237" y="8296"/>
                    <a:pt x="14911" y="7643"/>
                    <a:pt x="14804" y="7459"/>
                  </a:cubicBezTo>
                  <a:cubicBezTo>
                    <a:pt x="14697" y="7263"/>
                    <a:pt x="14555" y="6995"/>
                    <a:pt x="14442" y="6805"/>
                  </a:cubicBezTo>
                  <a:cubicBezTo>
                    <a:pt x="14204" y="6425"/>
                    <a:pt x="13878" y="5921"/>
                    <a:pt x="13628" y="5552"/>
                  </a:cubicBezTo>
                  <a:cubicBezTo>
                    <a:pt x="13492" y="5357"/>
                    <a:pt x="13308" y="5113"/>
                    <a:pt x="13159" y="4929"/>
                  </a:cubicBezTo>
                  <a:cubicBezTo>
                    <a:pt x="13017" y="4751"/>
                    <a:pt x="12815" y="4519"/>
                    <a:pt x="12678" y="4341"/>
                  </a:cubicBezTo>
                  <a:cubicBezTo>
                    <a:pt x="12518" y="4145"/>
                    <a:pt x="12292" y="3920"/>
                    <a:pt x="12120" y="3730"/>
                  </a:cubicBezTo>
                  <a:cubicBezTo>
                    <a:pt x="11942" y="3540"/>
                    <a:pt x="11681" y="3296"/>
                    <a:pt x="11491" y="3118"/>
                  </a:cubicBezTo>
                  <a:cubicBezTo>
                    <a:pt x="11318" y="2958"/>
                    <a:pt x="11081" y="2762"/>
                    <a:pt x="10909" y="2601"/>
                  </a:cubicBezTo>
                  <a:cubicBezTo>
                    <a:pt x="10701" y="2417"/>
                    <a:pt x="10398" y="2198"/>
                    <a:pt x="10172" y="2031"/>
                  </a:cubicBezTo>
                  <a:cubicBezTo>
                    <a:pt x="9988" y="1889"/>
                    <a:pt x="9727" y="1723"/>
                    <a:pt x="9537" y="1592"/>
                  </a:cubicBezTo>
                  <a:cubicBezTo>
                    <a:pt x="9175" y="1354"/>
                    <a:pt x="8670" y="1075"/>
                    <a:pt x="8272" y="879"/>
                  </a:cubicBezTo>
                  <a:cubicBezTo>
                    <a:pt x="8076" y="784"/>
                    <a:pt x="7809" y="666"/>
                    <a:pt x="7601" y="582"/>
                  </a:cubicBezTo>
                  <a:cubicBezTo>
                    <a:pt x="7364" y="493"/>
                    <a:pt x="7043" y="375"/>
                    <a:pt x="6800" y="303"/>
                  </a:cubicBezTo>
                  <a:cubicBezTo>
                    <a:pt x="6420" y="185"/>
                    <a:pt x="5897" y="78"/>
                    <a:pt x="5499" y="36"/>
                  </a:cubicBezTo>
                  <a:cubicBezTo>
                    <a:pt x="5285" y="12"/>
                    <a:pt x="4995" y="1"/>
                    <a:pt x="4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432"/>
            <p:cNvSpPr/>
            <p:nvPr/>
          </p:nvSpPr>
          <p:spPr>
            <a:xfrm>
              <a:off x="1021723" y="6362191"/>
              <a:ext cx="1774403" cy="2387603"/>
            </a:xfrm>
            <a:custGeom>
              <a:rect b="b" l="l" r="r" t="t"/>
              <a:pathLst>
                <a:path extrusionOk="0" h="19593" w="14561">
                  <a:moveTo>
                    <a:pt x="2673" y="1"/>
                  </a:moveTo>
                  <a:cubicBezTo>
                    <a:pt x="2495" y="1"/>
                    <a:pt x="2257" y="18"/>
                    <a:pt x="2079" y="42"/>
                  </a:cubicBezTo>
                  <a:cubicBezTo>
                    <a:pt x="1883" y="60"/>
                    <a:pt x="1634" y="108"/>
                    <a:pt x="1438" y="149"/>
                  </a:cubicBezTo>
                  <a:cubicBezTo>
                    <a:pt x="1366" y="167"/>
                    <a:pt x="1277" y="197"/>
                    <a:pt x="1188" y="226"/>
                  </a:cubicBezTo>
                  <a:cubicBezTo>
                    <a:pt x="422" y="1265"/>
                    <a:pt x="1" y="2714"/>
                    <a:pt x="24" y="4531"/>
                  </a:cubicBezTo>
                  <a:cubicBezTo>
                    <a:pt x="90" y="9757"/>
                    <a:pt x="3795" y="16039"/>
                    <a:pt x="8308" y="18551"/>
                  </a:cubicBezTo>
                  <a:cubicBezTo>
                    <a:pt x="9576" y="19255"/>
                    <a:pt x="10772" y="19593"/>
                    <a:pt x="11835" y="19593"/>
                  </a:cubicBezTo>
                  <a:cubicBezTo>
                    <a:pt x="12295" y="19593"/>
                    <a:pt x="12730" y="19530"/>
                    <a:pt x="13135" y="19406"/>
                  </a:cubicBezTo>
                  <a:cubicBezTo>
                    <a:pt x="13165" y="19364"/>
                    <a:pt x="13207" y="19323"/>
                    <a:pt x="13236" y="19287"/>
                  </a:cubicBezTo>
                  <a:cubicBezTo>
                    <a:pt x="13367" y="19127"/>
                    <a:pt x="13515" y="18877"/>
                    <a:pt x="13610" y="18693"/>
                  </a:cubicBezTo>
                  <a:cubicBezTo>
                    <a:pt x="13759" y="18414"/>
                    <a:pt x="13961" y="18028"/>
                    <a:pt x="14163" y="17387"/>
                  </a:cubicBezTo>
                  <a:cubicBezTo>
                    <a:pt x="14370" y="16704"/>
                    <a:pt x="14442" y="16140"/>
                    <a:pt x="14483" y="15873"/>
                  </a:cubicBezTo>
                  <a:cubicBezTo>
                    <a:pt x="14513" y="15653"/>
                    <a:pt x="14531" y="15362"/>
                    <a:pt x="14549" y="15136"/>
                  </a:cubicBezTo>
                  <a:cubicBezTo>
                    <a:pt x="14560" y="14863"/>
                    <a:pt x="14560" y="14501"/>
                    <a:pt x="14560" y="14228"/>
                  </a:cubicBezTo>
                  <a:cubicBezTo>
                    <a:pt x="14555" y="13996"/>
                    <a:pt x="14543" y="13682"/>
                    <a:pt x="14519" y="13444"/>
                  </a:cubicBezTo>
                  <a:cubicBezTo>
                    <a:pt x="14495" y="13177"/>
                    <a:pt x="14460" y="12833"/>
                    <a:pt x="14412" y="12571"/>
                  </a:cubicBezTo>
                  <a:cubicBezTo>
                    <a:pt x="14376" y="12340"/>
                    <a:pt x="14323" y="12037"/>
                    <a:pt x="14281" y="11805"/>
                  </a:cubicBezTo>
                  <a:cubicBezTo>
                    <a:pt x="14228" y="11562"/>
                    <a:pt x="14163" y="11241"/>
                    <a:pt x="14097" y="10998"/>
                  </a:cubicBezTo>
                  <a:cubicBezTo>
                    <a:pt x="14026" y="10772"/>
                    <a:pt x="13955" y="10475"/>
                    <a:pt x="13878" y="10261"/>
                  </a:cubicBezTo>
                  <a:cubicBezTo>
                    <a:pt x="13806" y="10048"/>
                    <a:pt x="13717" y="9757"/>
                    <a:pt x="13634" y="9543"/>
                  </a:cubicBezTo>
                  <a:cubicBezTo>
                    <a:pt x="13551" y="9323"/>
                    <a:pt x="13438" y="9038"/>
                    <a:pt x="13349" y="8824"/>
                  </a:cubicBezTo>
                  <a:cubicBezTo>
                    <a:pt x="13135" y="8302"/>
                    <a:pt x="12809" y="7649"/>
                    <a:pt x="12708" y="7465"/>
                  </a:cubicBezTo>
                  <a:cubicBezTo>
                    <a:pt x="12595" y="7269"/>
                    <a:pt x="12453" y="7001"/>
                    <a:pt x="12340" y="6811"/>
                  </a:cubicBezTo>
                  <a:cubicBezTo>
                    <a:pt x="12102" y="6431"/>
                    <a:pt x="11776" y="5927"/>
                    <a:pt x="11526" y="5553"/>
                  </a:cubicBezTo>
                  <a:cubicBezTo>
                    <a:pt x="11390" y="5363"/>
                    <a:pt x="11206" y="5119"/>
                    <a:pt x="11057" y="4929"/>
                  </a:cubicBezTo>
                  <a:cubicBezTo>
                    <a:pt x="10915" y="4751"/>
                    <a:pt x="10719" y="4525"/>
                    <a:pt x="10576" y="4347"/>
                  </a:cubicBezTo>
                  <a:cubicBezTo>
                    <a:pt x="10422" y="4151"/>
                    <a:pt x="10190" y="3920"/>
                    <a:pt x="10018" y="3736"/>
                  </a:cubicBezTo>
                  <a:cubicBezTo>
                    <a:pt x="9840" y="3546"/>
                    <a:pt x="9579" y="3296"/>
                    <a:pt x="9389" y="3118"/>
                  </a:cubicBezTo>
                  <a:cubicBezTo>
                    <a:pt x="9216" y="2964"/>
                    <a:pt x="8979" y="2762"/>
                    <a:pt x="8807" y="2607"/>
                  </a:cubicBezTo>
                  <a:cubicBezTo>
                    <a:pt x="8599" y="2423"/>
                    <a:pt x="8296" y="2198"/>
                    <a:pt x="8076" y="2037"/>
                  </a:cubicBezTo>
                  <a:cubicBezTo>
                    <a:pt x="7886" y="1895"/>
                    <a:pt x="7631" y="1723"/>
                    <a:pt x="7435" y="1598"/>
                  </a:cubicBezTo>
                  <a:cubicBezTo>
                    <a:pt x="7073" y="1360"/>
                    <a:pt x="6568" y="1081"/>
                    <a:pt x="6176" y="885"/>
                  </a:cubicBezTo>
                  <a:cubicBezTo>
                    <a:pt x="5974" y="790"/>
                    <a:pt x="5707" y="672"/>
                    <a:pt x="5499" y="588"/>
                  </a:cubicBezTo>
                  <a:cubicBezTo>
                    <a:pt x="5262" y="499"/>
                    <a:pt x="4941" y="381"/>
                    <a:pt x="4698" y="309"/>
                  </a:cubicBezTo>
                  <a:cubicBezTo>
                    <a:pt x="4318" y="191"/>
                    <a:pt x="3801" y="84"/>
                    <a:pt x="3397" y="42"/>
                  </a:cubicBezTo>
                  <a:cubicBezTo>
                    <a:pt x="3183" y="18"/>
                    <a:pt x="2892" y="1"/>
                    <a:pt x="2673"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432"/>
            <p:cNvSpPr/>
            <p:nvPr/>
          </p:nvSpPr>
          <p:spPr>
            <a:xfrm>
              <a:off x="1110073" y="6320149"/>
              <a:ext cx="1753322" cy="2536394"/>
            </a:xfrm>
            <a:custGeom>
              <a:rect b="b" l="l" r="r" t="t"/>
              <a:pathLst>
                <a:path extrusionOk="0" h="20814" w="14388">
                  <a:moveTo>
                    <a:pt x="258" y="275"/>
                  </a:moveTo>
                  <a:cubicBezTo>
                    <a:pt x="171" y="302"/>
                    <a:pt x="85" y="331"/>
                    <a:pt x="0" y="363"/>
                  </a:cubicBezTo>
                  <a:cubicBezTo>
                    <a:pt x="80" y="339"/>
                    <a:pt x="168" y="306"/>
                    <a:pt x="258" y="275"/>
                  </a:cubicBezTo>
                  <a:close/>
                  <a:moveTo>
                    <a:pt x="1931" y="0"/>
                  </a:moveTo>
                  <a:cubicBezTo>
                    <a:pt x="1757" y="0"/>
                    <a:pt x="1544" y="16"/>
                    <a:pt x="1384" y="37"/>
                  </a:cubicBezTo>
                  <a:cubicBezTo>
                    <a:pt x="1134" y="61"/>
                    <a:pt x="814" y="126"/>
                    <a:pt x="564" y="185"/>
                  </a:cubicBezTo>
                  <a:cubicBezTo>
                    <a:pt x="469" y="204"/>
                    <a:pt x="363" y="239"/>
                    <a:pt x="258" y="275"/>
                  </a:cubicBezTo>
                  <a:lnTo>
                    <a:pt x="258" y="275"/>
                  </a:lnTo>
                  <a:cubicBezTo>
                    <a:pt x="682" y="145"/>
                    <a:pt x="1139" y="79"/>
                    <a:pt x="1622" y="79"/>
                  </a:cubicBezTo>
                  <a:cubicBezTo>
                    <a:pt x="2716" y="79"/>
                    <a:pt x="3949" y="420"/>
                    <a:pt x="5255" y="1141"/>
                  </a:cubicBezTo>
                  <a:cubicBezTo>
                    <a:pt x="9911" y="3742"/>
                    <a:pt x="13735" y="10214"/>
                    <a:pt x="13800" y="15606"/>
                  </a:cubicBezTo>
                  <a:cubicBezTo>
                    <a:pt x="13828" y="17876"/>
                    <a:pt x="13196" y="19585"/>
                    <a:pt x="12105" y="20621"/>
                  </a:cubicBezTo>
                  <a:lnTo>
                    <a:pt x="12105" y="20621"/>
                  </a:lnTo>
                  <a:cubicBezTo>
                    <a:pt x="12254" y="20487"/>
                    <a:pt x="12407" y="20339"/>
                    <a:pt x="12517" y="20202"/>
                  </a:cubicBezTo>
                  <a:cubicBezTo>
                    <a:pt x="12630" y="20060"/>
                    <a:pt x="12790" y="19876"/>
                    <a:pt x="12897" y="19727"/>
                  </a:cubicBezTo>
                  <a:cubicBezTo>
                    <a:pt x="13052" y="19495"/>
                    <a:pt x="13254" y="19187"/>
                    <a:pt x="13378" y="18943"/>
                  </a:cubicBezTo>
                  <a:cubicBezTo>
                    <a:pt x="13556" y="18587"/>
                    <a:pt x="13770" y="18094"/>
                    <a:pt x="13889" y="17714"/>
                  </a:cubicBezTo>
                  <a:cubicBezTo>
                    <a:pt x="13978" y="17429"/>
                    <a:pt x="14085" y="17043"/>
                    <a:pt x="14150" y="16746"/>
                  </a:cubicBezTo>
                  <a:cubicBezTo>
                    <a:pt x="14198" y="16527"/>
                    <a:pt x="14245" y="16247"/>
                    <a:pt x="14275" y="16034"/>
                  </a:cubicBezTo>
                  <a:cubicBezTo>
                    <a:pt x="14322" y="15737"/>
                    <a:pt x="14358" y="15333"/>
                    <a:pt x="14370" y="15030"/>
                  </a:cubicBezTo>
                  <a:cubicBezTo>
                    <a:pt x="14388" y="14799"/>
                    <a:pt x="14388" y="14490"/>
                    <a:pt x="14388" y="14258"/>
                  </a:cubicBezTo>
                  <a:cubicBezTo>
                    <a:pt x="14382" y="13670"/>
                    <a:pt x="14328" y="13059"/>
                    <a:pt x="14239" y="12441"/>
                  </a:cubicBezTo>
                  <a:cubicBezTo>
                    <a:pt x="14109" y="11604"/>
                    <a:pt x="13919" y="10909"/>
                    <a:pt x="13919" y="10903"/>
                  </a:cubicBezTo>
                  <a:cubicBezTo>
                    <a:pt x="13859" y="10690"/>
                    <a:pt x="13782" y="10399"/>
                    <a:pt x="13711" y="10185"/>
                  </a:cubicBezTo>
                  <a:cubicBezTo>
                    <a:pt x="13645" y="9977"/>
                    <a:pt x="13545" y="9686"/>
                    <a:pt x="13473" y="9478"/>
                  </a:cubicBezTo>
                  <a:cubicBezTo>
                    <a:pt x="13396" y="9270"/>
                    <a:pt x="13289" y="8991"/>
                    <a:pt x="13200" y="8783"/>
                  </a:cubicBezTo>
                  <a:cubicBezTo>
                    <a:pt x="13111" y="8582"/>
                    <a:pt x="12992" y="8314"/>
                    <a:pt x="12897" y="8112"/>
                  </a:cubicBezTo>
                  <a:cubicBezTo>
                    <a:pt x="12701" y="7726"/>
                    <a:pt x="12428" y="7204"/>
                    <a:pt x="12214" y="6830"/>
                  </a:cubicBezTo>
                  <a:cubicBezTo>
                    <a:pt x="12203" y="6824"/>
                    <a:pt x="11876" y="6248"/>
                    <a:pt x="11401" y="5589"/>
                  </a:cubicBezTo>
                  <a:cubicBezTo>
                    <a:pt x="11146" y="5227"/>
                    <a:pt x="10772" y="4775"/>
                    <a:pt x="10486" y="4431"/>
                  </a:cubicBezTo>
                  <a:cubicBezTo>
                    <a:pt x="10338" y="4247"/>
                    <a:pt x="10118" y="4021"/>
                    <a:pt x="9958" y="3843"/>
                  </a:cubicBezTo>
                  <a:cubicBezTo>
                    <a:pt x="9548" y="3410"/>
                    <a:pt x="8984" y="2923"/>
                    <a:pt x="8770" y="2739"/>
                  </a:cubicBezTo>
                  <a:cubicBezTo>
                    <a:pt x="8545" y="2555"/>
                    <a:pt x="8242" y="2323"/>
                    <a:pt x="8010" y="2151"/>
                  </a:cubicBezTo>
                  <a:cubicBezTo>
                    <a:pt x="7826" y="2008"/>
                    <a:pt x="7565" y="1842"/>
                    <a:pt x="7375" y="1711"/>
                  </a:cubicBezTo>
                  <a:cubicBezTo>
                    <a:pt x="6668" y="1254"/>
                    <a:pt x="6039" y="963"/>
                    <a:pt x="5968" y="933"/>
                  </a:cubicBezTo>
                  <a:cubicBezTo>
                    <a:pt x="5570" y="755"/>
                    <a:pt x="5018" y="524"/>
                    <a:pt x="4596" y="399"/>
                  </a:cubicBezTo>
                  <a:cubicBezTo>
                    <a:pt x="4305" y="310"/>
                    <a:pt x="3907" y="215"/>
                    <a:pt x="3610" y="150"/>
                  </a:cubicBezTo>
                  <a:cubicBezTo>
                    <a:pt x="3408" y="102"/>
                    <a:pt x="3141" y="67"/>
                    <a:pt x="2939" y="43"/>
                  </a:cubicBezTo>
                  <a:cubicBezTo>
                    <a:pt x="2666" y="13"/>
                    <a:pt x="2286" y="1"/>
                    <a:pt x="2007" y="1"/>
                  </a:cubicBezTo>
                  <a:cubicBezTo>
                    <a:pt x="1983" y="0"/>
                    <a:pt x="1957" y="0"/>
                    <a:pt x="1931" y="0"/>
                  </a:cubicBezTo>
                  <a:close/>
                  <a:moveTo>
                    <a:pt x="12105" y="20621"/>
                  </a:moveTo>
                  <a:cubicBezTo>
                    <a:pt x="12029" y="20690"/>
                    <a:pt x="11954" y="20755"/>
                    <a:pt x="11888" y="20814"/>
                  </a:cubicBezTo>
                  <a:cubicBezTo>
                    <a:pt x="11962" y="20752"/>
                    <a:pt x="12035" y="20688"/>
                    <a:pt x="12105" y="206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432"/>
            <p:cNvSpPr/>
            <p:nvPr/>
          </p:nvSpPr>
          <p:spPr>
            <a:xfrm>
              <a:off x="1236746" y="6325736"/>
              <a:ext cx="575143" cy="196430"/>
            </a:xfrm>
            <a:custGeom>
              <a:rect b="b" l="l" r="r" t="t"/>
              <a:pathLst>
                <a:path extrusionOk="0" h="5262" w="15407">
                  <a:moveTo>
                    <a:pt x="14859" y="3262"/>
                  </a:moveTo>
                  <a:lnTo>
                    <a:pt x="10168" y="1357"/>
                  </a:lnTo>
                  <a:lnTo>
                    <a:pt x="6168" y="333"/>
                  </a:lnTo>
                  <a:lnTo>
                    <a:pt x="3834" y="95"/>
                  </a:lnTo>
                  <a:lnTo>
                    <a:pt x="2096" y="0"/>
                  </a:lnTo>
                  <a:lnTo>
                    <a:pt x="953" y="47"/>
                  </a:lnTo>
                  <a:lnTo>
                    <a:pt x="0" y="690"/>
                  </a:lnTo>
                  <a:lnTo>
                    <a:pt x="3215" y="785"/>
                  </a:lnTo>
                  <a:lnTo>
                    <a:pt x="6549" y="1571"/>
                  </a:lnTo>
                  <a:lnTo>
                    <a:pt x="10359" y="2857"/>
                  </a:lnTo>
                  <a:lnTo>
                    <a:pt x="13121" y="3762"/>
                  </a:lnTo>
                  <a:lnTo>
                    <a:pt x="15407" y="5262"/>
                  </a:lnTo>
                  <a:close/>
                </a:path>
              </a:pathLst>
            </a:custGeom>
            <a:solidFill>
              <a:schemeClr val="lt1"/>
            </a:solidFill>
            <a:ln>
              <a:noFill/>
            </a:ln>
          </p:spPr>
        </p:sp>
        <p:sp>
          <p:nvSpPr>
            <p:cNvPr id="12860" name="Google Shape;12860;p432"/>
            <p:cNvSpPr/>
            <p:nvPr/>
          </p:nvSpPr>
          <p:spPr>
            <a:xfrm>
              <a:off x="1783133" y="6452543"/>
              <a:ext cx="576935" cy="539866"/>
            </a:xfrm>
            <a:custGeom>
              <a:rect b="b" l="l" r="r" t="t"/>
              <a:pathLst>
                <a:path extrusionOk="0" h="14462" w="15455">
                  <a:moveTo>
                    <a:pt x="596" y="0"/>
                  </a:moveTo>
                  <a:lnTo>
                    <a:pt x="10454" y="6096"/>
                  </a:lnTo>
                  <a:lnTo>
                    <a:pt x="14192" y="11620"/>
                  </a:lnTo>
                  <a:lnTo>
                    <a:pt x="15455" y="14462"/>
                  </a:lnTo>
                  <a:lnTo>
                    <a:pt x="13526" y="13771"/>
                  </a:lnTo>
                  <a:lnTo>
                    <a:pt x="9049" y="8144"/>
                  </a:lnTo>
                  <a:lnTo>
                    <a:pt x="5168" y="4953"/>
                  </a:lnTo>
                  <a:lnTo>
                    <a:pt x="0" y="1262"/>
                  </a:lnTo>
                  <a:close/>
                </a:path>
              </a:pathLst>
            </a:custGeom>
            <a:solidFill>
              <a:schemeClr val="lt1"/>
            </a:solidFill>
            <a:ln>
              <a:noFill/>
            </a:ln>
          </p:spPr>
        </p:sp>
        <p:sp>
          <p:nvSpPr>
            <p:cNvPr id="12861" name="Google Shape;12861;p432"/>
            <p:cNvSpPr/>
            <p:nvPr/>
          </p:nvSpPr>
          <p:spPr>
            <a:xfrm>
              <a:off x="731692" y="6329411"/>
              <a:ext cx="2065040" cy="2642656"/>
            </a:xfrm>
            <a:custGeom>
              <a:rect b="b" l="l" r="r" t="t"/>
              <a:pathLst>
                <a:path extrusionOk="0" h="21686" w="16946">
                  <a:moveTo>
                    <a:pt x="4832" y="337"/>
                  </a:moveTo>
                  <a:cubicBezTo>
                    <a:pt x="5895" y="337"/>
                    <a:pt x="7092" y="672"/>
                    <a:pt x="8360" y="1380"/>
                  </a:cubicBezTo>
                  <a:cubicBezTo>
                    <a:pt x="12873" y="3898"/>
                    <a:pt x="16578" y="10174"/>
                    <a:pt x="16644" y="15400"/>
                  </a:cubicBezTo>
                  <a:cubicBezTo>
                    <a:pt x="16691" y="19159"/>
                    <a:pt x="14838" y="21354"/>
                    <a:pt x="12114" y="21354"/>
                  </a:cubicBezTo>
                  <a:cubicBezTo>
                    <a:pt x="11052" y="21354"/>
                    <a:pt x="9858" y="21021"/>
                    <a:pt x="8592" y="20316"/>
                  </a:cubicBezTo>
                  <a:cubicBezTo>
                    <a:pt x="4079" y="17798"/>
                    <a:pt x="374" y="11516"/>
                    <a:pt x="308" y="6291"/>
                  </a:cubicBezTo>
                  <a:cubicBezTo>
                    <a:pt x="266" y="2530"/>
                    <a:pt x="2113" y="337"/>
                    <a:pt x="4832" y="337"/>
                  </a:cubicBezTo>
                  <a:close/>
                  <a:moveTo>
                    <a:pt x="4715" y="1"/>
                  </a:moveTo>
                  <a:cubicBezTo>
                    <a:pt x="1909" y="1"/>
                    <a:pt x="0" y="2266"/>
                    <a:pt x="47" y="6142"/>
                  </a:cubicBezTo>
                  <a:cubicBezTo>
                    <a:pt x="118" y="11540"/>
                    <a:pt x="3942" y="18018"/>
                    <a:pt x="8592" y="20613"/>
                  </a:cubicBezTo>
                  <a:cubicBezTo>
                    <a:pt x="9898" y="21341"/>
                    <a:pt x="11131" y="21686"/>
                    <a:pt x="12227" y="21686"/>
                  </a:cubicBezTo>
                  <a:cubicBezTo>
                    <a:pt x="15035" y="21686"/>
                    <a:pt x="16946" y="19421"/>
                    <a:pt x="16899" y="15542"/>
                  </a:cubicBezTo>
                  <a:cubicBezTo>
                    <a:pt x="16840" y="10144"/>
                    <a:pt x="13010" y="3666"/>
                    <a:pt x="8354" y="1077"/>
                  </a:cubicBezTo>
                  <a:cubicBezTo>
                    <a:pt x="7046" y="346"/>
                    <a:pt x="5812" y="1"/>
                    <a:pt x="4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432"/>
            <p:cNvSpPr/>
            <p:nvPr/>
          </p:nvSpPr>
          <p:spPr>
            <a:xfrm>
              <a:off x="1829302"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432"/>
            <p:cNvSpPr/>
            <p:nvPr/>
          </p:nvSpPr>
          <p:spPr>
            <a:xfrm>
              <a:off x="1830033"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432"/>
            <p:cNvSpPr/>
            <p:nvPr/>
          </p:nvSpPr>
          <p:spPr>
            <a:xfrm>
              <a:off x="1651993"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432"/>
            <p:cNvSpPr/>
            <p:nvPr/>
          </p:nvSpPr>
          <p:spPr>
            <a:xfrm>
              <a:off x="1562302" y="7439694"/>
              <a:ext cx="357537" cy="458803"/>
            </a:xfrm>
            <a:custGeom>
              <a:rect b="b" l="l" r="r" t="t"/>
              <a:pathLst>
                <a:path extrusionOk="0" h="3765" w="2934">
                  <a:moveTo>
                    <a:pt x="737" y="0"/>
                  </a:moveTo>
                  <a:lnTo>
                    <a:pt x="0" y="1033"/>
                  </a:lnTo>
                  <a:lnTo>
                    <a:pt x="731" y="2916"/>
                  </a:lnTo>
                  <a:lnTo>
                    <a:pt x="2191" y="3765"/>
                  </a:lnTo>
                  <a:lnTo>
                    <a:pt x="2934" y="2726"/>
                  </a:lnTo>
                  <a:lnTo>
                    <a:pt x="2197" y="849"/>
                  </a:lnTo>
                  <a:lnTo>
                    <a:pt x="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432"/>
            <p:cNvSpPr/>
            <p:nvPr/>
          </p:nvSpPr>
          <p:spPr>
            <a:xfrm>
              <a:off x="1528303"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432"/>
            <p:cNvSpPr/>
            <p:nvPr/>
          </p:nvSpPr>
          <p:spPr>
            <a:xfrm>
              <a:off x="1529034"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432"/>
            <p:cNvSpPr/>
            <p:nvPr/>
          </p:nvSpPr>
          <p:spPr>
            <a:xfrm>
              <a:off x="1430569"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432"/>
            <p:cNvSpPr/>
            <p:nvPr/>
          </p:nvSpPr>
          <p:spPr>
            <a:xfrm>
              <a:off x="1381337" y="7695117"/>
              <a:ext cx="196926" cy="251153"/>
            </a:xfrm>
            <a:custGeom>
              <a:rect b="b" l="l" r="r" t="t"/>
              <a:pathLst>
                <a:path extrusionOk="0" h="2061" w="1616">
                  <a:moveTo>
                    <a:pt x="405" y="0"/>
                  </a:moveTo>
                  <a:lnTo>
                    <a:pt x="1" y="564"/>
                  </a:lnTo>
                  <a:lnTo>
                    <a:pt x="405" y="1598"/>
                  </a:lnTo>
                  <a:lnTo>
                    <a:pt x="1206" y="2061"/>
                  </a:lnTo>
                  <a:lnTo>
                    <a:pt x="1616" y="1491"/>
                  </a:lnTo>
                  <a:lnTo>
                    <a:pt x="1212" y="458"/>
                  </a:lnTo>
                  <a:lnTo>
                    <a:pt x="4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432"/>
            <p:cNvSpPr/>
            <p:nvPr/>
          </p:nvSpPr>
          <p:spPr>
            <a:xfrm>
              <a:off x="1035493"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432"/>
            <p:cNvSpPr/>
            <p:nvPr/>
          </p:nvSpPr>
          <p:spPr>
            <a:xfrm>
              <a:off x="1036224"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432"/>
            <p:cNvSpPr/>
            <p:nvPr/>
          </p:nvSpPr>
          <p:spPr>
            <a:xfrm>
              <a:off x="986992"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432"/>
            <p:cNvSpPr/>
            <p:nvPr/>
          </p:nvSpPr>
          <p:spPr>
            <a:xfrm>
              <a:off x="963107" y="8029384"/>
              <a:ext cx="97854" cy="125272"/>
            </a:xfrm>
            <a:custGeom>
              <a:rect b="b" l="l" r="r" t="t"/>
              <a:pathLst>
                <a:path extrusionOk="0" h="1028" w="803">
                  <a:moveTo>
                    <a:pt x="197" y="1"/>
                  </a:moveTo>
                  <a:lnTo>
                    <a:pt x="1" y="286"/>
                  </a:lnTo>
                  <a:lnTo>
                    <a:pt x="197" y="796"/>
                  </a:lnTo>
                  <a:lnTo>
                    <a:pt x="594" y="1028"/>
                  </a:lnTo>
                  <a:lnTo>
                    <a:pt x="802" y="743"/>
                  </a:lnTo>
                  <a:lnTo>
                    <a:pt x="600" y="232"/>
                  </a:lnTo>
                  <a:lnTo>
                    <a:pt x="1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432"/>
            <p:cNvSpPr/>
            <p:nvPr/>
          </p:nvSpPr>
          <p:spPr>
            <a:xfrm>
              <a:off x="442879" y="8060459"/>
              <a:ext cx="586878" cy="371795"/>
            </a:xfrm>
            <a:custGeom>
              <a:rect b="b" l="l" r="r" t="t"/>
              <a:pathLst>
                <a:path extrusionOk="0" h="3051" w="4816">
                  <a:moveTo>
                    <a:pt x="4454" y="1"/>
                  </a:moveTo>
                  <a:cubicBezTo>
                    <a:pt x="4448" y="1"/>
                    <a:pt x="4436" y="7"/>
                    <a:pt x="4436" y="7"/>
                  </a:cubicBezTo>
                  <a:lnTo>
                    <a:pt x="60" y="2519"/>
                  </a:lnTo>
                  <a:cubicBezTo>
                    <a:pt x="24" y="2536"/>
                    <a:pt x="0" y="2584"/>
                    <a:pt x="0" y="2649"/>
                  </a:cubicBezTo>
                  <a:cubicBezTo>
                    <a:pt x="0" y="2786"/>
                    <a:pt x="95" y="2952"/>
                    <a:pt x="214" y="3023"/>
                  </a:cubicBezTo>
                  <a:cubicBezTo>
                    <a:pt x="248" y="3042"/>
                    <a:pt x="279" y="3051"/>
                    <a:pt x="308" y="3051"/>
                  </a:cubicBezTo>
                  <a:cubicBezTo>
                    <a:pt x="334" y="3051"/>
                    <a:pt x="358" y="3043"/>
                    <a:pt x="380" y="3029"/>
                  </a:cubicBezTo>
                  <a:lnTo>
                    <a:pt x="380" y="3029"/>
                  </a:lnTo>
                  <a:lnTo>
                    <a:pt x="368" y="3035"/>
                  </a:lnTo>
                  <a:lnTo>
                    <a:pt x="368" y="3035"/>
                  </a:lnTo>
                  <a:lnTo>
                    <a:pt x="4751" y="529"/>
                  </a:lnTo>
                  <a:cubicBezTo>
                    <a:pt x="4757" y="529"/>
                    <a:pt x="4757" y="518"/>
                    <a:pt x="4763" y="518"/>
                  </a:cubicBezTo>
                  <a:lnTo>
                    <a:pt x="4774" y="518"/>
                  </a:lnTo>
                  <a:lnTo>
                    <a:pt x="4780" y="512"/>
                  </a:lnTo>
                  <a:lnTo>
                    <a:pt x="4786" y="506"/>
                  </a:lnTo>
                  <a:cubicBezTo>
                    <a:pt x="4792" y="482"/>
                    <a:pt x="4792" y="482"/>
                    <a:pt x="4804" y="476"/>
                  </a:cubicBezTo>
                  <a:cubicBezTo>
                    <a:pt x="4804" y="470"/>
                    <a:pt x="4810" y="470"/>
                    <a:pt x="4810" y="458"/>
                  </a:cubicBezTo>
                  <a:cubicBezTo>
                    <a:pt x="4810" y="452"/>
                    <a:pt x="4816" y="452"/>
                    <a:pt x="4816" y="446"/>
                  </a:cubicBezTo>
                  <a:lnTo>
                    <a:pt x="4816" y="440"/>
                  </a:lnTo>
                  <a:lnTo>
                    <a:pt x="4816" y="423"/>
                  </a:lnTo>
                  <a:lnTo>
                    <a:pt x="4816" y="417"/>
                  </a:lnTo>
                  <a:lnTo>
                    <a:pt x="4816" y="411"/>
                  </a:lnTo>
                  <a:lnTo>
                    <a:pt x="4816" y="399"/>
                  </a:lnTo>
                  <a:lnTo>
                    <a:pt x="4816" y="393"/>
                  </a:lnTo>
                  <a:lnTo>
                    <a:pt x="4816" y="369"/>
                  </a:lnTo>
                  <a:lnTo>
                    <a:pt x="4816" y="351"/>
                  </a:lnTo>
                  <a:cubicBezTo>
                    <a:pt x="4816" y="339"/>
                    <a:pt x="4816" y="328"/>
                    <a:pt x="4810" y="322"/>
                  </a:cubicBezTo>
                  <a:lnTo>
                    <a:pt x="4810" y="310"/>
                  </a:lnTo>
                  <a:cubicBezTo>
                    <a:pt x="4810" y="304"/>
                    <a:pt x="4810" y="298"/>
                    <a:pt x="4804" y="292"/>
                  </a:cubicBezTo>
                  <a:lnTo>
                    <a:pt x="4804" y="280"/>
                  </a:lnTo>
                  <a:lnTo>
                    <a:pt x="4804" y="274"/>
                  </a:lnTo>
                  <a:cubicBezTo>
                    <a:pt x="4804" y="268"/>
                    <a:pt x="4792" y="250"/>
                    <a:pt x="4792" y="244"/>
                  </a:cubicBezTo>
                  <a:cubicBezTo>
                    <a:pt x="4786" y="238"/>
                    <a:pt x="4786" y="221"/>
                    <a:pt x="4780" y="215"/>
                  </a:cubicBezTo>
                  <a:cubicBezTo>
                    <a:pt x="4780" y="215"/>
                    <a:pt x="4780" y="209"/>
                    <a:pt x="4774" y="209"/>
                  </a:cubicBezTo>
                  <a:cubicBezTo>
                    <a:pt x="4774" y="203"/>
                    <a:pt x="4763" y="191"/>
                    <a:pt x="4757" y="185"/>
                  </a:cubicBezTo>
                  <a:cubicBezTo>
                    <a:pt x="4757" y="185"/>
                    <a:pt x="4757" y="179"/>
                    <a:pt x="4751" y="179"/>
                  </a:cubicBezTo>
                  <a:cubicBezTo>
                    <a:pt x="4745" y="173"/>
                    <a:pt x="4745" y="161"/>
                    <a:pt x="4733" y="155"/>
                  </a:cubicBezTo>
                  <a:lnTo>
                    <a:pt x="4733" y="149"/>
                  </a:lnTo>
                  <a:cubicBezTo>
                    <a:pt x="4727" y="143"/>
                    <a:pt x="4721" y="132"/>
                    <a:pt x="4715" y="120"/>
                  </a:cubicBezTo>
                  <a:lnTo>
                    <a:pt x="4703" y="114"/>
                  </a:lnTo>
                  <a:cubicBezTo>
                    <a:pt x="4697" y="102"/>
                    <a:pt x="4697" y="96"/>
                    <a:pt x="4691" y="96"/>
                  </a:cubicBezTo>
                  <a:lnTo>
                    <a:pt x="4685" y="90"/>
                  </a:lnTo>
                  <a:lnTo>
                    <a:pt x="4668" y="72"/>
                  </a:lnTo>
                  <a:lnTo>
                    <a:pt x="4662" y="66"/>
                  </a:lnTo>
                  <a:lnTo>
                    <a:pt x="4638" y="43"/>
                  </a:lnTo>
                  <a:cubicBezTo>
                    <a:pt x="4632" y="43"/>
                    <a:pt x="4632" y="37"/>
                    <a:pt x="4626" y="37"/>
                  </a:cubicBezTo>
                  <a:cubicBezTo>
                    <a:pt x="4614" y="31"/>
                    <a:pt x="4608" y="31"/>
                    <a:pt x="4602" y="25"/>
                  </a:cubicBezTo>
                  <a:cubicBezTo>
                    <a:pt x="4596" y="13"/>
                    <a:pt x="4584" y="13"/>
                    <a:pt x="4578" y="13"/>
                  </a:cubicBezTo>
                  <a:cubicBezTo>
                    <a:pt x="4573" y="7"/>
                    <a:pt x="4567" y="7"/>
                    <a:pt x="4555" y="7"/>
                  </a:cubicBezTo>
                  <a:lnTo>
                    <a:pt x="4549" y="7"/>
                  </a:lnTo>
                  <a:cubicBezTo>
                    <a:pt x="4543" y="7"/>
                    <a:pt x="4537" y="7"/>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432"/>
            <p:cNvSpPr/>
            <p:nvPr/>
          </p:nvSpPr>
          <p:spPr>
            <a:xfrm>
              <a:off x="527573"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432"/>
            <p:cNvSpPr/>
            <p:nvPr/>
          </p:nvSpPr>
          <p:spPr>
            <a:xfrm>
              <a:off x="528913"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432"/>
            <p:cNvSpPr/>
            <p:nvPr/>
          </p:nvSpPr>
          <p:spPr>
            <a:xfrm>
              <a:off x="389991"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432"/>
            <p:cNvSpPr/>
            <p:nvPr/>
          </p:nvSpPr>
          <p:spPr>
            <a:xfrm>
              <a:off x="320530" y="8226191"/>
              <a:ext cx="275891" cy="354734"/>
            </a:xfrm>
            <a:custGeom>
              <a:rect b="b" l="l" r="r" t="t"/>
              <a:pathLst>
                <a:path extrusionOk="0" h="2911" w="2264">
                  <a:moveTo>
                    <a:pt x="571" y="1"/>
                  </a:moveTo>
                  <a:lnTo>
                    <a:pt x="1" y="802"/>
                  </a:lnTo>
                  <a:lnTo>
                    <a:pt x="565" y="2251"/>
                  </a:lnTo>
                  <a:lnTo>
                    <a:pt x="1699" y="2910"/>
                  </a:lnTo>
                  <a:lnTo>
                    <a:pt x="2263" y="2103"/>
                  </a:lnTo>
                  <a:lnTo>
                    <a:pt x="1711" y="654"/>
                  </a:lnTo>
                  <a:lnTo>
                    <a:pt x="5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432"/>
            <p:cNvSpPr/>
            <p:nvPr/>
          </p:nvSpPr>
          <p:spPr>
            <a:xfrm>
              <a:off x="5016721" y="4570578"/>
              <a:ext cx="359853" cy="531188"/>
            </a:xfrm>
            <a:custGeom>
              <a:rect b="b" l="l" r="r" t="t"/>
              <a:pathLst>
                <a:path extrusionOk="0" h="4359" w="2953">
                  <a:moveTo>
                    <a:pt x="2952" y="12"/>
                  </a:moveTo>
                  <a:lnTo>
                    <a:pt x="2952" y="68"/>
                  </a:lnTo>
                  <a:lnTo>
                    <a:pt x="2952" y="68"/>
                  </a:lnTo>
                  <a:cubicBezTo>
                    <a:pt x="2952" y="64"/>
                    <a:pt x="2952" y="59"/>
                    <a:pt x="2952" y="54"/>
                  </a:cubicBezTo>
                  <a:lnTo>
                    <a:pt x="2952" y="48"/>
                  </a:lnTo>
                  <a:lnTo>
                    <a:pt x="2952" y="12"/>
                  </a:lnTo>
                  <a:close/>
                  <a:moveTo>
                    <a:pt x="13" y="0"/>
                  </a:moveTo>
                  <a:lnTo>
                    <a:pt x="1" y="3521"/>
                  </a:lnTo>
                  <a:cubicBezTo>
                    <a:pt x="1" y="3735"/>
                    <a:pt x="143" y="3961"/>
                    <a:pt x="434" y="4121"/>
                  </a:cubicBezTo>
                  <a:cubicBezTo>
                    <a:pt x="446" y="4127"/>
                    <a:pt x="470" y="4145"/>
                    <a:pt x="482" y="4151"/>
                  </a:cubicBezTo>
                  <a:cubicBezTo>
                    <a:pt x="488" y="4151"/>
                    <a:pt x="488" y="4157"/>
                    <a:pt x="500" y="4157"/>
                  </a:cubicBezTo>
                  <a:cubicBezTo>
                    <a:pt x="512" y="4169"/>
                    <a:pt x="529" y="4175"/>
                    <a:pt x="535" y="4181"/>
                  </a:cubicBezTo>
                  <a:cubicBezTo>
                    <a:pt x="541" y="4181"/>
                    <a:pt x="547" y="4187"/>
                    <a:pt x="559" y="4187"/>
                  </a:cubicBezTo>
                  <a:cubicBezTo>
                    <a:pt x="571" y="4198"/>
                    <a:pt x="583" y="4204"/>
                    <a:pt x="595" y="4204"/>
                  </a:cubicBezTo>
                  <a:cubicBezTo>
                    <a:pt x="601" y="4204"/>
                    <a:pt x="607" y="4210"/>
                    <a:pt x="619" y="4210"/>
                  </a:cubicBezTo>
                  <a:cubicBezTo>
                    <a:pt x="624" y="4210"/>
                    <a:pt x="630" y="4216"/>
                    <a:pt x="642" y="4216"/>
                  </a:cubicBezTo>
                  <a:cubicBezTo>
                    <a:pt x="642" y="4216"/>
                    <a:pt x="648" y="4216"/>
                    <a:pt x="648" y="4228"/>
                  </a:cubicBezTo>
                  <a:lnTo>
                    <a:pt x="714" y="4246"/>
                  </a:lnTo>
                  <a:lnTo>
                    <a:pt x="719" y="4246"/>
                  </a:lnTo>
                  <a:cubicBezTo>
                    <a:pt x="743" y="4258"/>
                    <a:pt x="773" y="4264"/>
                    <a:pt x="797" y="4270"/>
                  </a:cubicBezTo>
                  <a:cubicBezTo>
                    <a:pt x="803" y="4270"/>
                    <a:pt x="809" y="4276"/>
                    <a:pt x="820" y="4276"/>
                  </a:cubicBezTo>
                  <a:cubicBezTo>
                    <a:pt x="838" y="4287"/>
                    <a:pt x="856" y="4287"/>
                    <a:pt x="880" y="4293"/>
                  </a:cubicBezTo>
                  <a:cubicBezTo>
                    <a:pt x="886" y="4293"/>
                    <a:pt x="892" y="4299"/>
                    <a:pt x="898" y="4299"/>
                  </a:cubicBezTo>
                  <a:cubicBezTo>
                    <a:pt x="927" y="4305"/>
                    <a:pt x="951" y="4317"/>
                    <a:pt x="981" y="4317"/>
                  </a:cubicBezTo>
                  <a:lnTo>
                    <a:pt x="999" y="4317"/>
                  </a:lnTo>
                  <a:cubicBezTo>
                    <a:pt x="1016" y="4323"/>
                    <a:pt x="1040" y="4323"/>
                    <a:pt x="1064" y="4329"/>
                  </a:cubicBezTo>
                  <a:cubicBezTo>
                    <a:pt x="1070" y="4329"/>
                    <a:pt x="1076" y="4329"/>
                    <a:pt x="1088" y="4335"/>
                  </a:cubicBezTo>
                  <a:cubicBezTo>
                    <a:pt x="1105" y="4335"/>
                    <a:pt x="1129" y="4347"/>
                    <a:pt x="1153" y="4347"/>
                  </a:cubicBezTo>
                  <a:lnTo>
                    <a:pt x="1165" y="4347"/>
                  </a:lnTo>
                  <a:cubicBezTo>
                    <a:pt x="1195" y="4347"/>
                    <a:pt x="1224" y="4353"/>
                    <a:pt x="1248" y="4353"/>
                  </a:cubicBezTo>
                  <a:lnTo>
                    <a:pt x="1272" y="4353"/>
                  </a:lnTo>
                  <a:cubicBezTo>
                    <a:pt x="1295" y="4353"/>
                    <a:pt x="1313" y="4353"/>
                    <a:pt x="1337" y="4359"/>
                  </a:cubicBezTo>
                  <a:lnTo>
                    <a:pt x="1569" y="4359"/>
                  </a:lnTo>
                  <a:cubicBezTo>
                    <a:pt x="1598" y="4359"/>
                    <a:pt x="1628" y="4359"/>
                    <a:pt x="1658" y="4353"/>
                  </a:cubicBezTo>
                  <a:lnTo>
                    <a:pt x="1664" y="4353"/>
                  </a:lnTo>
                  <a:cubicBezTo>
                    <a:pt x="1693" y="4353"/>
                    <a:pt x="1723" y="4347"/>
                    <a:pt x="1747" y="4347"/>
                  </a:cubicBezTo>
                  <a:lnTo>
                    <a:pt x="1770" y="4347"/>
                  </a:lnTo>
                  <a:cubicBezTo>
                    <a:pt x="1800" y="4335"/>
                    <a:pt x="1830" y="4335"/>
                    <a:pt x="1860" y="4329"/>
                  </a:cubicBezTo>
                  <a:cubicBezTo>
                    <a:pt x="1889" y="4323"/>
                    <a:pt x="1919" y="4323"/>
                    <a:pt x="1943" y="4317"/>
                  </a:cubicBezTo>
                  <a:cubicBezTo>
                    <a:pt x="1955" y="4317"/>
                    <a:pt x="1960" y="4317"/>
                    <a:pt x="1960" y="4305"/>
                  </a:cubicBezTo>
                  <a:lnTo>
                    <a:pt x="2139" y="4264"/>
                  </a:lnTo>
                  <a:lnTo>
                    <a:pt x="2151" y="4264"/>
                  </a:lnTo>
                  <a:cubicBezTo>
                    <a:pt x="2174" y="4258"/>
                    <a:pt x="2198" y="4246"/>
                    <a:pt x="2228" y="4240"/>
                  </a:cubicBezTo>
                  <a:lnTo>
                    <a:pt x="2234" y="4240"/>
                  </a:lnTo>
                  <a:cubicBezTo>
                    <a:pt x="2257" y="4234"/>
                    <a:pt x="2287" y="4216"/>
                    <a:pt x="2311" y="4210"/>
                  </a:cubicBezTo>
                  <a:cubicBezTo>
                    <a:pt x="2317" y="4210"/>
                    <a:pt x="2317" y="4204"/>
                    <a:pt x="2323" y="4204"/>
                  </a:cubicBezTo>
                  <a:cubicBezTo>
                    <a:pt x="2346" y="4198"/>
                    <a:pt x="2358" y="4187"/>
                    <a:pt x="2382" y="4175"/>
                  </a:cubicBezTo>
                  <a:cubicBezTo>
                    <a:pt x="2388" y="4175"/>
                    <a:pt x="2400" y="4169"/>
                    <a:pt x="2406" y="4169"/>
                  </a:cubicBezTo>
                  <a:cubicBezTo>
                    <a:pt x="2430" y="4151"/>
                    <a:pt x="2447" y="4145"/>
                    <a:pt x="2471" y="4127"/>
                  </a:cubicBezTo>
                  <a:cubicBezTo>
                    <a:pt x="2489" y="4121"/>
                    <a:pt x="2501" y="4115"/>
                    <a:pt x="2519" y="4097"/>
                  </a:cubicBezTo>
                  <a:cubicBezTo>
                    <a:pt x="2525" y="4097"/>
                    <a:pt x="2525" y="4092"/>
                    <a:pt x="2531" y="4092"/>
                  </a:cubicBezTo>
                  <a:cubicBezTo>
                    <a:pt x="2548" y="4086"/>
                    <a:pt x="2560" y="4068"/>
                    <a:pt x="2578" y="4062"/>
                  </a:cubicBezTo>
                  <a:cubicBezTo>
                    <a:pt x="2590" y="4056"/>
                    <a:pt x="2596" y="4050"/>
                    <a:pt x="2614" y="4032"/>
                  </a:cubicBezTo>
                  <a:lnTo>
                    <a:pt x="2620" y="4026"/>
                  </a:lnTo>
                  <a:cubicBezTo>
                    <a:pt x="2637" y="4020"/>
                    <a:pt x="2643" y="4002"/>
                    <a:pt x="2655" y="3997"/>
                  </a:cubicBezTo>
                  <a:lnTo>
                    <a:pt x="2667" y="3991"/>
                  </a:lnTo>
                  <a:cubicBezTo>
                    <a:pt x="2673" y="3979"/>
                    <a:pt x="2685" y="3973"/>
                    <a:pt x="2697" y="3961"/>
                  </a:cubicBezTo>
                  <a:lnTo>
                    <a:pt x="2703" y="3949"/>
                  </a:lnTo>
                  <a:lnTo>
                    <a:pt x="2709" y="3943"/>
                  </a:lnTo>
                  <a:lnTo>
                    <a:pt x="2732" y="3919"/>
                  </a:lnTo>
                  <a:lnTo>
                    <a:pt x="2738" y="3913"/>
                  </a:lnTo>
                  <a:cubicBezTo>
                    <a:pt x="2792" y="3907"/>
                    <a:pt x="2798" y="3896"/>
                    <a:pt x="2810" y="3884"/>
                  </a:cubicBezTo>
                  <a:lnTo>
                    <a:pt x="2816" y="3878"/>
                  </a:lnTo>
                  <a:cubicBezTo>
                    <a:pt x="2821" y="3872"/>
                    <a:pt x="2827" y="3854"/>
                    <a:pt x="2839" y="3848"/>
                  </a:cubicBezTo>
                  <a:cubicBezTo>
                    <a:pt x="2845" y="3842"/>
                    <a:pt x="2851" y="3824"/>
                    <a:pt x="2857" y="3818"/>
                  </a:cubicBezTo>
                  <a:cubicBezTo>
                    <a:pt x="2857" y="3818"/>
                    <a:pt x="2857" y="3812"/>
                    <a:pt x="2869" y="3812"/>
                  </a:cubicBezTo>
                  <a:cubicBezTo>
                    <a:pt x="2875" y="3795"/>
                    <a:pt x="2881" y="3789"/>
                    <a:pt x="2887" y="3771"/>
                  </a:cubicBezTo>
                  <a:cubicBezTo>
                    <a:pt x="2899" y="3759"/>
                    <a:pt x="2899" y="3747"/>
                    <a:pt x="2905" y="3735"/>
                  </a:cubicBezTo>
                  <a:lnTo>
                    <a:pt x="2905" y="3729"/>
                  </a:lnTo>
                  <a:cubicBezTo>
                    <a:pt x="2911" y="3711"/>
                    <a:pt x="2911" y="3706"/>
                    <a:pt x="2917" y="3694"/>
                  </a:cubicBezTo>
                  <a:cubicBezTo>
                    <a:pt x="2928" y="3676"/>
                    <a:pt x="2928" y="3670"/>
                    <a:pt x="2928" y="3652"/>
                  </a:cubicBezTo>
                  <a:lnTo>
                    <a:pt x="2928" y="3646"/>
                  </a:lnTo>
                  <a:cubicBezTo>
                    <a:pt x="2928" y="3634"/>
                    <a:pt x="2934" y="3622"/>
                    <a:pt x="2934" y="3611"/>
                  </a:cubicBezTo>
                  <a:cubicBezTo>
                    <a:pt x="2934" y="3593"/>
                    <a:pt x="2934" y="3587"/>
                    <a:pt x="2940" y="3575"/>
                  </a:cubicBezTo>
                  <a:lnTo>
                    <a:pt x="2940" y="3563"/>
                  </a:lnTo>
                  <a:lnTo>
                    <a:pt x="2940" y="3527"/>
                  </a:lnTo>
                  <a:lnTo>
                    <a:pt x="2952" y="68"/>
                  </a:lnTo>
                  <a:lnTo>
                    <a:pt x="2952" y="68"/>
                  </a:lnTo>
                  <a:cubicBezTo>
                    <a:pt x="2952" y="76"/>
                    <a:pt x="2950" y="81"/>
                    <a:pt x="2946" y="89"/>
                  </a:cubicBezTo>
                  <a:cubicBezTo>
                    <a:pt x="2946" y="107"/>
                    <a:pt x="2940" y="113"/>
                    <a:pt x="2940" y="131"/>
                  </a:cubicBezTo>
                  <a:lnTo>
                    <a:pt x="2940" y="137"/>
                  </a:lnTo>
                  <a:cubicBezTo>
                    <a:pt x="2940" y="149"/>
                    <a:pt x="2934" y="161"/>
                    <a:pt x="2934" y="172"/>
                  </a:cubicBezTo>
                  <a:cubicBezTo>
                    <a:pt x="2928" y="184"/>
                    <a:pt x="2928" y="196"/>
                    <a:pt x="2917" y="208"/>
                  </a:cubicBezTo>
                  <a:lnTo>
                    <a:pt x="2917" y="220"/>
                  </a:lnTo>
                  <a:cubicBezTo>
                    <a:pt x="2911" y="232"/>
                    <a:pt x="2911" y="238"/>
                    <a:pt x="2905" y="256"/>
                  </a:cubicBezTo>
                  <a:cubicBezTo>
                    <a:pt x="2899" y="267"/>
                    <a:pt x="2887" y="279"/>
                    <a:pt x="2881" y="291"/>
                  </a:cubicBezTo>
                  <a:cubicBezTo>
                    <a:pt x="2881" y="291"/>
                    <a:pt x="2881" y="297"/>
                    <a:pt x="2875" y="297"/>
                  </a:cubicBezTo>
                  <a:cubicBezTo>
                    <a:pt x="2869" y="303"/>
                    <a:pt x="2857" y="321"/>
                    <a:pt x="2851" y="327"/>
                  </a:cubicBezTo>
                  <a:cubicBezTo>
                    <a:pt x="2845" y="345"/>
                    <a:pt x="2839" y="351"/>
                    <a:pt x="2827" y="368"/>
                  </a:cubicBezTo>
                  <a:lnTo>
                    <a:pt x="2821" y="374"/>
                  </a:lnTo>
                  <a:cubicBezTo>
                    <a:pt x="2816" y="380"/>
                    <a:pt x="2810" y="398"/>
                    <a:pt x="2792" y="404"/>
                  </a:cubicBezTo>
                  <a:cubicBezTo>
                    <a:pt x="2786" y="416"/>
                    <a:pt x="2768" y="428"/>
                    <a:pt x="2762" y="434"/>
                  </a:cubicBezTo>
                  <a:lnTo>
                    <a:pt x="2756" y="440"/>
                  </a:lnTo>
                  <a:cubicBezTo>
                    <a:pt x="2750" y="446"/>
                    <a:pt x="2732" y="463"/>
                    <a:pt x="2715" y="469"/>
                  </a:cubicBezTo>
                  <a:cubicBezTo>
                    <a:pt x="2703" y="475"/>
                    <a:pt x="2697" y="493"/>
                    <a:pt x="2679" y="499"/>
                  </a:cubicBezTo>
                  <a:lnTo>
                    <a:pt x="2673" y="505"/>
                  </a:lnTo>
                  <a:cubicBezTo>
                    <a:pt x="2661" y="517"/>
                    <a:pt x="2649" y="529"/>
                    <a:pt x="2637" y="535"/>
                  </a:cubicBezTo>
                  <a:cubicBezTo>
                    <a:pt x="2620" y="547"/>
                    <a:pt x="2608" y="558"/>
                    <a:pt x="2590" y="564"/>
                  </a:cubicBezTo>
                  <a:lnTo>
                    <a:pt x="2584" y="576"/>
                  </a:lnTo>
                  <a:cubicBezTo>
                    <a:pt x="2572" y="582"/>
                    <a:pt x="2554" y="594"/>
                    <a:pt x="2542" y="606"/>
                  </a:cubicBezTo>
                  <a:cubicBezTo>
                    <a:pt x="2519" y="618"/>
                    <a:pt x="2495" y="624"/>
                    <a:pt x="2471" y="642"/>
                  </a:cubicBezTo>
                  <a:cubicBezTo>
                    <a:pt x="2465" y="642"/>
                    <a:pt x="2459" y="648"/>
                    <a:pt x="2453" y="648"/>
                  </a:cubicBezTo>
                  <a:cubicBezTo>
                    <a:pt x="2436" y="653"/>
                    <a:pt x="2412" y="665"/>
                    <a:pt x="2400" y="677"/>
                  </a:cubicBezTo>
                  <a:cubicBezTo>
                    <a:pt x="2394" y="677"/>
                    <a:pt x="2382" y="683"/>
                    <a:pt x="2382" y="683"/>
                  </a:cubicBezTo>
                  <a:cubicBezTo>
                    <a:pt x="2364" y="695"/>
                    <a:pt x="2335" y="707"/>
                    <a:pt x="2311" y="713"/>
                  </a:cubicBezTo>
                  <a:cubicBezTo>
                    <a:pt x="2311" y="713"/>
                    <a:pt x="2305" y="713"/>
                    <a:pt x="2293" y="725"/>
                  </a:cubicBezTo>
                  <a:lnTo>
                    <a:pt x="2228" y="743"/>
                  </a:lnTo>
                  <a:cubicBezTo>
                    <a:pt x="2222" y="743"/>
                    <a:pt x="2216" y="754"/>
                    <a:pt x="2204" y="754"/>
                  </a:cubicBezTo>
                  <a:cubicBezTo>
                    <a:pt x="2174" y="760"/>
                    <a:pt x="2156" y="766"/>
                    <a:pt x="2127" y="772"/>
                  </a:cubicBezTo>
                  <a:lnTo>
                    <a:pt x="2115" y="772"/>
                  </a:lnTo>
                  <a:lnTo>
                    <a:pt x="2026" y="796"/>
                  </a:lnTo>
                  <a:cubicBezTo>
                    <a:pt x="2020" y="796"/>
                    <a:pt x="2014" y="796"/>
                    <a:pt x="2008" y="802"/>
                  </a:cubicBezTo>
                  <a:cubicBezTo>
                    <a:pt x="1978" y="814"/>
                    <a:pt x="1955" y="820"/>
                    <a:pt x="1925" y="820"/>
                  </a:cubicBezTo>
                  <a:lnTo>
                    <a:pt x="1919" y="820"/>
                  </a:lnTo>
                  <a:cubicBezTo>
                    <a:pt x="1889" y="826"/>
                    <a:pt x="1860" y="826"/>
                    <a:pt x="1830" y="832"/>
                  </a:cubicBezTo>
                  <a:lnTo>
                    <a:pt x="1806" y="832"/>
                  </a:lnTo>
                  <a:cubicBezTo>
                    <a:pt x="1776" y="832"/>
                    <a:pt x="1747" y="843"/>
                    <a:pt x="1723" y="843"/>
                  </a:cubicBezTo>
                  <a:lnTo>
                    <a:pt x="1717" y="843"/>
                  </a:lnTo>
                  <a:cubicBezTo>
                    <a:pt x="1687" y="843"/>
                    <a:pt x="1658" y="849"/>
                    <a:pt x="1622" y="849"/>
                  </a:cubicBezTo>
                  <a:lnTo>
                    <a:pt x="1385" y="849"/>
                  </a:lnTo>
                  <a:cubicBezTo>
                    <a:pt x="1361" y="849"/>
                    <a:pt x="1331" y="849"/>
                    <a:pt x="1307" y="843"/>
                  </a:cubicBezTo>
                  <a:lnTo>
                    <a:pt x="1295" y="843"/>
                  </a:lnTo>
                  <a:cubicBezTo>
                    <a:pt x="1266" y="843"/>
                    <a:pt x="1236" y="832"/>
                    <a:pt x="1206" y="832"/>
                  </a:cubicBezTo>
                  <a:lnTo>
                    <a:pt x="1189" y="832"/>
                  </a:lnTo>
                  <a:cubicBezTo>
                    <a:pt x="1165" y="832"/>
                    <a:pt x="1135" y="826"/>
                    <a:pt x="1117" y="826"/>
                  </a:cubicBezTo>
                  <a:lnTo>
                    <a:pt x="1094" y="826"/>
                  </a:lnTo>
                  <a:cubicBezTo>
                    <a:pt x="1070" y="820"/>
                    <a:pt x="1040" y="820"/>
                    <a:pt x="1016" y="814"/>
                  </a:cubicBezTo>
                  <a:lnTo>
                    <a:pt x="1010" y="814"/>
                  </a:lnTo>
                  <a:cubicBezTo>
                    <a:pt x="981" y="802"/>
                    <a:pt x="957" y="796"/>
                    <a:pt x="927" y="796"/>
                  </a:cubicBezTo>
                  <a:cubicBezTo>
                    <a:pt x="921" y="796"/>
                    <a:pt x="915" y="796"/>
                    <a:pt x="909" y="790"/>
                  </a:cubicBezTo>
                  <a:cubicBezTo>
                    <a:pt x="886" y="784"/>
                    <a:pt x="862" y="772"/>
                    <a:pt x="838" y="772"/>
                  </a:cubicBezTo>
                  <a:cubicBezTo>
                    <a:pt x="832" y="772"/>
                    <a:pt x="826" y="766"/>
                    <a:pt x="820" y="766"/>
                  </a:cubicBezTo>
                  <a:cubicBezTo>
                    <a:pt x="791" y="760"/>
                    <a:pt x="767" y="754"/>
                    <a:pt x="737" y="743"/>
                  </a:cubicBezTo>
                  <a:cubicBezTo>
                    <a:pt x="714" y="737"/>
                    <a:pt x="684" y="731"/>
                    <a:pt x="660" y="713"/>
                  </a:cubicBezTo>
                  <a:cubicBezTo>
                    <a:pt x="654" y="713"/>
                    <a:pt x="648" y="707"/>
                    <a:pt x="642" y="707"/>
                  </a:cubicBezTo>
                  <a:cubicBezTo>
                    <a:pt x="630" y="701"/>
                    <a:pt x="619" y="701"/>
                    <a:pt x="613" y="695"/>
                  </a:cubicBezTo>
                  <a:cubicBezTo>
                    <a:pt x="601" y="683"/>
                    <a:pt x="589" y="683"/>
                    <a:pt x="583" y="677"/>
                  </a:cubicBezTo>
                  <a:cubicBezTo>
                    <a:pt x="571" y="671"/>
                    <a:pt x="565" y="671"/>
                    <a:pt x="553" y="665"/>
                  </a:cubicBezTo>
                  <a:cubicBezTo>
                    <a:pt x="541" y="653"/>
                    <a:pt x="529" y="653"/>
                    <a:pt x="524" y="648"/>
                  </a:cubicBezTo>
                  <a:cubicBezTo>
                    <a:pt x="512" y="642"/>
                    <a:pt x="506" y="642"/>
                    <a:pt x="500" y="636"/>
                  </a:cubicBezTo>
                  <a:cubicBezTo>
                    <a:pt x="482" y="624"/>
                    <a:pt x="458" y="612"/>
                    <a:pt x="446" y="606"/>
                  </a:cubicBezTo>
                  <a:cubicBezTo>
                    <a:pt x="155" y="440"/>
                    <a:pt x="13" y="22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432"/>
            <p:cNvSpPr/>
            <p:nvPr/>
          </p:nvSpPr>
          <p:spPr>
            <a:xfrm>
              <a:off x="5002308" y="4467851"/>
              <a:ext cx="392999" cy="217876"/>
            </a:xfrm>
            <a:custGeom>
              <a:rect b="b" l="l" r="r" t="t"/>
              <a:pathLst>
                <a:path extrusionOk="0" h="1693" w="3225">
                  <a:moveTo>
                    <a:pt x="1609" y="0"/>
                  </a:moveTo>
                  <a:cubicBezTo>
                    <a:pt x="1234" y="0"/>
                    <a:pt x="858" y="83"/>
                    <a:pt x="570" y="249"/>
                  </a:cubicBezTo>
                  <a:cubicBezTo>
                    <a:pt x="0" y="576"/>
                    <a:pt x="6" y="1110"/>
                    <a:pt x="582" y="1443"/>
                  </a:cubicBezTo>
                  <a:cubicBezTo>
                    <a:pt x="865" y="1611"/>
                    <a:pt x="1235" y="1692"/>
                    <a:pt x="1605" y="1692"/>
                  </a:cubicBezTo>
                  <a:cubicBezTo>
                    <a:pt x="1983" y="1692"/>
                    <a:pt x="2361" y="1608"/>
                    <a:pt x="2649" y="1443"/>
                  </a:cubicBezTo>
                  <a:cubicBezTo>
                    <a:pt x="3225" y="1116"/>
                    <a:pt x="3213" y="582"/>
                    <a:pt x="2643" y="249"/>
                  </a:cubicBezTo>
                  <a:cubicBezTo>
                    <a:pt x="2358" y="83"/>
                    <a:pt x="1983" y="0"/>
                    <a:pt x="1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432"/>
            <p:cNvSpPr/>
            <p:nvPr/>
          </p:nvSpPr>
          <p:spPr>
            <a:xfrm>
              <a:off x="5056570" y="3662463"/>
              <a:ext cx="286005" cy="989259"/>
            </a:xfrm>
            <a:custGeom>
              <a:rect b="b" l="l" r="r" t="t"/>
              <a:pathLst>
                <a:path extrusionOk="0" h="8118" w="2347">
                  <a:moveTo>
                    <a:pt x="2346" y="0"/>
                  </a:moveTo>
                  <a:lnTo>
                    <a:pt x="2346" y="61"/>
                  </a:lnTo>
                  <a:lnTo>
                    <a:pt x="2346" y="61"/>
                  </a:lnTo>
                  <a:cubicBezTo>
                    <a:pt x="2346" y="58"/>
                    <a:pt x="2346" y="55"/>
                    <a:pt x="2346" y="54"/>
                  </a:cubicBezTo>
                  <a:lnTo>
                    <a:pt x="2346" y="42"/>
                  </a:lnTo>
                  <a:lnTo>
                    <a:pt x="2346" y="0"/>
                  </a:lnTo>
                  <a:close/>
                  <a:moveTo>
                    <a:pt x="18" y="0"/>
                  </a:moveTo>
                  <a:lnTo>
                    <a:pt x="1" y="7440"/>
                  </a:lnTo>
                  <a:cubicBezTo>
                    <a:pt x="1" y="7619"/>
                    <a:pt x="119" y="7797"/>
                    <a:pt x="351" y="7927"/>
                  </a:cubicBezTo>
                  <a:cubicBezTo>
                    <a:pt x="375" y="7945"/>
                    <a:pt x="404" y="7957"/>
                    <a:pt x="422" y="7969"/>
                  </a:cubicBezTo>
                  <a:cubicBezTo>
                    <a:pt x="422" y="7969"/>
                    <a:pt x="434" y="7969"/>
                    <a:pt x="434" y="7975"/>
                  </a:cubicBezTo>
                  <a:cubicBezTo>
                    <a:pt x="452" y="7987"/>
                    <a:pt x="482" y="7999"/>
                    <a:pt x="505" y="8005"/>
                  </a:cubicBezTo>
                  <a:lnTo>
                    <a:pt x="523" y="8005"/>
                  </a:lnTo>
                  <a:cubicBezTo>
                    <a:pt x="541" y="8010"/>
                    <a:pt x="559" y="8016"/>
                    <a:pt x="582" y="8028"/>
                  </a:cubicBezTo>
                  <a:lnTo>
                    <a:pt x="648" y="8046"/>
                  </a:lnTo>
                  <a:cubicBezTo>
                    <a:pt x="654" y="8046"/>
                    <a:pt x="660" y="8046"/>
                    <a:pt x="660" y="8058"/>
                  </a:cubicBezTo>
                  <a:cubicBezTo>
                    <a:pt x="677" y="8064"/>
                    <a:pt x="701" y="8064"/>
                    <a:pt x="713" y="8070"/>
                  </a:cubicBezTo>
                  <a:cubicBezTo>
                    <a:pt x="719" y="8070"/>
                    <a:pt x="719" y="8070"/>
                    <a:pt x="731" y="8076"/>
                  </a:cubicBezTo>
                  <a:cubicBezTo>
                    <a:pt x="749" y="8088"/>
                    <a:pt x="772" y="8088"/>
                    <a:pt x="796" y="8094"/>
                  </a:cubicBezTo>
                  <a:lnTo>
                    <a:pt x="802" y="8094"/>
                  </a:lnTo>
                  <a:cubicBezTo>
                    <a:pt x="826" y="8100"/>
                    <a:pt x="838" y="8100"/>
                    <a:pt x="862" y="8100"/>
                  </a:cubicBezTo>
                  <a:lnTo>
                    <a:pt x="879" y="8100"/>
                  </a:lnTo>
                  <a:cubicBezTo>
                    <a:pt x="897" y="8100"/>
                    <a:pt x="915" y="8105"/>
                    <a:pt x="939" y="8105"/>
                  </a:cubicBezTo>
                  <a:lnTo>
                    <a:pt x="945" y="8105"/>
                  </a:lnTo>
                  <a:cubicBezTo>
                    <a:pt x="968" y="8105"/>
                    <a:pt x="986" y="8117"/>
                    <a:pt x="1010" y="8117"/>
                  </a:cubicBezTo>
                  <a:lnTo>
                    <a:pt x="1271" y="8117"/>
                  </a:lnTo>
                  <a:cubicBezTo>
                    <a:pt x="1295" y="8117"/>
                    <a:pt x="1325" y="8117"/>
                    <a:pt x="1343" y="8105"/>
                  </a:cubicBezTo>
                  <a:lnTo>
                    <a:pt x="1354" y="8105"/>
                  </a:lnTo>
                  <a:cubicBezTo>
                    <a:pt x="1372" y="8105"/>
                    <a:pt x="1396" y="8100"/>
                    <a:pt x="1420" y="8100"/>
                  </a:cubicBezTo>
                  <a:lnTo>
                    <a:pt x="1443" y="8100"/>
                  </a:lnTo>
                  <a:cubicBezTo>
                    <a:pt x="1461" y="8100"/>
                    <a:pt x="1485" y="8094"/>
                    <a:pt x="1515" y="8094"/>
                  </a:cubicBezTo>
                  <a:lnTo>
                    <a:pt x="1521" y="8094"/>
                  </a:lnTo>
                  <a:cubicBezTo>
                    <a:pt x="1544" y="8088"/>
                    <a:pt x="1568" y="8088"/>
                    <a:pt x="1592" y="8076"/>
                  </a:cubicBezTo>
                  <a:cubicBezTo>
                    <a:pt x="1598" y="8076"/>
                    <a:pt x="1604" y="8076"/>
                    <a:pt x="1610" y="8070"/>
                  </a:cubicBezTo>
                  <a:cubicBezTo>
                    <a:pt x="1633" y="8064"/>
                    <a:pt x="1657" y="8064"/>
                    <a:pt x="1681" y="8058"/>
                  </a:cubicBezTo>
                  <a:lnTo>
                    <a:pt x="1687" y="8058"/>
                  </a:lnTo>
                  <a:lnTo>
                    <a:pt x="1752" y="8034"/>
                  </a:lnTo>
                  <a:lnTo>
                    <a:pt x="1770" y="8034"/>
                  </a:lnTo>
                  <a:cubicBezTo>
                    <a:pt x="1782" y="8028"/>
                    <a:pt x="1806" y="8016"/>
                    <a:pt x="1818" y="8016"/>
                  </a:cubicBezTo>
                  <a:cubicBezTo>
                    <a:pt x="1818" y="8016"/>
                    <a:pt x="1829" y="8016"/>
                    <a:pt x="1829" y="8010"/>
                  </a:cubicBezTo>
                  <a:cubicBezTo>
                    <a:pt x="1847" y="8005"/>
                    <a:pt x="1865" y="7999"/>
                    <a:pt x="1889" y="7987"/>
                  </a:cubicBezTo>
                  <a:cubicBezTo>
                    <a:pt x="1895" y="7987"/>
                    <a:pt x="1895" y="7981"/>
                    <a:pt x="1901" y="7981"/>
                  </a:cubicBezTo>
                  <a:lnTo>
                    <a:pt x="1948" y="7957"/>
                  </a:lnTo>
                  <a:cubicBezTo>
                    <a:pt x="1954" y="7957"/>
                    <a:pt x="1954" y="7951"/>
                    <a:pt x="1960" y="7951"/>
                  </a:cubicBezTo>
                  <a:cubicBezTo>
                    <a:pt x="1978" y="7945"/>
                    <a:pt x="1996" y="7927"/>
                    <a:pt x="2014" y="7921"/>
                  </a:cubicBezTo>
                  <a:cubicBezTo>
                    <a:pt x="2025" y="7915"/>
                    <a:pt x="2043" y="7898"/>
                    <a:pt x="2067" y="7892"/>
                  </a:cubicBezTo>
                  <a:cubicBezTo>
                    <a:pt x="2073" y="7892"/>
                    <a:pt x="2073" y="7886"/>
                    <a:pt x="2079" y="7886"/>
                  </a:cubicBezTo>
                  <a:cubicBezTo>
                    <a:pt x="2097" y="7880"/>
                    <a:pt x="2103" y="7868"/>
                    <a:pt x="2109" y="7862"/>
                  </a:cubicBezTo>
                  <a:cubicBezTo>
                    <a:pt x="2114" y="7862"/>
                    <a:pt x="2114" y="7856"/>
                    <a:pt x="2126" y="7856"/>
                  </a:cubicBezTo>
                  <a:cubicBezTo>
                    <a:pt x="2138" y="7850"/>
                    <a:pt x="2144" y="7832"/>
                    <a:pt x="2162" y="7826"/>
                  </a:cubicBezTo>
                  <a:lnTo>
                    <a:pt x="2198" y="7791"/>
                  </a:lnTo>
                  <a:lnTo>
                    <a:pt x="2204" y="7779"/>
                  </a:lnTo>
                  <a:cubicBezTo>
                    <a:pt x="2215" y="7773"/>
                    <a:pt x="2221" y="7767"/>
                    <a:pt x="2227" y="7749"/>
                  </a:cubicBezTo>
                  <a:cubicBezTo>
                    <a:pt x="2221" y="7737"/>
                    <a:pt x="2221" y="7731"/>
                    <a:pt x="2227" y="7731"/>
                  </a:cubicBezTo>
                  <a:cubicBezTo>
                    <a:pt x="2233" y="7719"/>
                    <a:pt x="2239" y="7708"/>
                    <a:pt x="2251" y="7690"/>
                  </a:cubicBezTo>
                  <a:cubicBezTo>
                    <a:pt x="2257" y="7678"/>
                    <a:pt x="2263" y="7672"/>
                    <a:pt x="2275" y="7654"/>
                  </a:cubicBezTo>
                  <a:lnTo>
                    <a:pt x="2281" y="7648"/>
                  </a:lnTo>
                  <a:cubicBezTo>
                    <a:pt x="2287" y="7642"/>
                    <a:pt x="2287" y="7624"/>
                    <a:pt x="2293" y="7619"/>
                  </a:cubicBezTo>
                  <a:cubicBezTo>
                    <a:pt x="2293" y="7619"/>
                    <a:pt x="2293" y="7613"/>
                    <a:pt x="2304" y="7613"/>
                  </a:cubicBezTo>
                  <a:cubicBezTo>
                    <a:pt x="2310" y="7595"/>
                    <a:pt x="2310" y="7589"/>
                    <a:pt x="2316" y="7571"/>
                  </a:cubicBezTo>
                  <a:cubicBezTo>
                    <a:pt x="2322" y="7559"/>
                    <a:pt x="2322" y="7541"/>
                    <a:pt x="2322" y="7535"/>
                  </a:cubicBezTo>
                  <a:lnTo>
                    <a:pt x="2322" y="7524"/>
                  </a:lnTo>
                  <a:cubicBezTo>
                    <a:pt x="2322" y="7512"/>
                    <a:pt x="2322" y="7500"/>
                    <a:pt x="2328" y="7494"/>
                  </a:cubicBezTo>
                  <a:lnTo>
                    <a:pt x="2328" y="7476"/>
                  </a:lnTo>
                  <a:lnTo>
                    <a:pt x="2328" y="7440"/>
                  </a:lnTo>
                  <a:lnTo>
                    <a:pt x="2346" y="61"/>
                  </a:lnTo>
                  <a:lnTo>
                    <a:pt x="2346" y="61"/>
                  </a:lnTo>
                  <a:cubicBezTo>
                    <a:pt x="2346" y="69"/>
                    <a:pt x="2344" y="79"/>
                    <a:pt x="2340" y="83"/>
                  </a:cubicBezTo>
                  <a:lnTo>
                    <a:pt x="2340" y="101"/>
                  </a:lnTo>
                  <a:cubicBezTo>
                    <a:pt x="2340" y="113"/>
                    <a:pt x="2328" y="119"/>
                    <a:pt x="2328" y="137"/>
                  </a:cubicBezTo>
                  <a:cubicBezTo>
                    <a:pt x="2322" y="149"/>
                    <a:pt x="2322" y="160"/>
                    <a:pt x="2316" y="172"/>
                  </a:cubicBezTo>
                  <a:cubicBezTo>
                    <a:pt x="2316" y="178"/>
                    <a:pt x="2310" y="178"/>
                    <a:pt x="2310" y="190"/>
                  </a:cubicBezTo>
                  <a:cubicBezTo>
                    <a:pt x="2304" y="196"/>
                    <a:pt x="2304" y="202"/>
                    <a:pt x="2293" y="220"/>
                  </a:cubicBezTo>
                  <a:cubicBezTo>
                    <a:pt x="2293" y="226"/>
                    <a:pt x="2287" y="226"/>
                    <a:pt x="2287" y="232"/>
                  </a:cubicBezTo>
                  <a:cubicBezTo>
                    <a:pt x="2281" y="250"/>
                    <a:pt x="2275" y="255"/>
                    <a:pt x="2263" y="267"/>
                  </a:cubicBezTo>
                  <a:lnTo>
                    <a:pt x="2263" y="279"/>
                  </a:lnTo>
                  <a:cubicBezTo>
                    <a:pt x="2257" y="285"/>
                    <a:pt x="2251" y="297"/>
                    <a:pt x="2239" y="309"/>
                  </a:cubicBezTo>
                  <a:lnTo>
                    <a:pt x="2233" y="315"/>
                  </a:lnTo>
                  <a:cubicBezTo>
                    <a:pt x="2227" y="321"/>
                    <a:pt x="2221" y="339"/>
                    <a:pt x="2204" y="345"/>
                  </a:cubicBezTo>
                  <a:lnTo>
                    <a:pt x="2198" y="351"/>
                  </a:lnTo>
                  <a:lnTo>
                    <a:pt x="2162" y="386"/>
                  </a:lnTo>
                  <a:cubicBezTo>
                    <a:pt x="2144" y="398"/>
                    <a:pt x="2138" y="410"/>
                    <a:pt x="2126" y="416"/>
                  </a:cubicBezTo>
                  <a:cubicBezTo>
                    <a:pt x="2114" y="416"/>
                    <a:pt x="2114" y="428"/>
                    <a:pt x="2109" y="428"/>
                  </a:cubicBezTo>
                  <a:cubicBezTo>
                    <a:pt x="2103" y="434"/>
                    <a:pt x="2085" y="440"/>
                    <a:pt x="2073" y="446"/>
                  </a:cubicBezTo>
                  <a:cubicBezTo>
                    <a:pt x="2067" y="446"/>
                    <a:pt x="2067" y="457"/>
                    <a:pt x="2055" y="457"/>
                  </a:cubicBezTo>
                  <a:cubicBezTo>
                    <a:pt x="2043" y="463"/>
                    <a:pt x="2025" y="475"/>
                    <a:pt x="2008" y="487"/>
                  </a:cubicBezTo>
                  <a:cubicBezTo>
                    <a:pt x="1990" y="493"/>
                    <a:pt x="1966" y="505"/>
                    <a:pt x="1954" y="517"/>
                  </a:cubicBezTo>
                  <a:cubicBezTo>
                    <a:pt x="1948" y="517"/>
                    <a:pt x="1948" y="523"/>
                    <a:pt x="1936" y="523"/>
                  </a:cubicBezTo>
                  <a:lnTo>
                    <a:pt x="1895" y="546"/>
                  </a:lnTo>
                  <a:cubicBezTo>
                    <a:pt x="1889" y="546"/>
                    <a:pt x="1889" y="546"/>
                    <a:pt x="1877" y="552"/>
                  </a:cubicBezTo>
                  <a:cubicBezTo>
                    <a:pt x="1859" y="558"/>
                    <a:pt x="1841" y="564"/>
                    <a:pt x="1818" y="576"/>
                  </a:cubicBezTo>
                  <a:lnTo>
                    <a:pt x="1812" y="576"/>
                  </a:lnTo>
                  <a:cubicBezTo>
                    <a:pt x="1800" y="582"/>
                    <a:pt x="1776" y="588"/>
                    <a:pt x="1758" y="594"/>
                  </a:cubicBezTo>
                  <a:cubicBezTo>
                    <a:pt x="1752" y="594"/>
                    <a:pt x="1746" y="606"/>
                    <a:pt x="1746" y="606"/>
                  </a:cubicBezTo>
                  <a:lnTo>
                    <a:pt x="1681" y="624"/>
                  </a:lnTo>
                  <a:cubicBezTo>
                    <a:pt x="1657" y="636"/>
                    <a:pt x="1633" y="641"/>
                    <a:pt x="1610" y="641"/>
                  </a:cubicBezTo>
                  <a:cubicBezTo>
                    <a:pt x="1604" y="641"/>
                    <a:pt x="1598" y="641"/>
                    <a:pt x="1598" y="647"/>
                  </a:cubicBezTo>
                  <a:cubicBezTo>
                    <a:pt x="1574" y="653"/>
                    <a:pt x="1550" y="653"/>
                    <a:pt x="1533" y="665"/>
                  </a:cubicBezTo>
                  <a:lnTo>
                    <a:pt x="1521" y="665"/>
                  </a:lnTo>
                  <a:cubicBezTo>
                    <a:pt x="1503" y="671"/>
                    <a:pt x="1473" y="671"/>
                    <a:pt x="1449" y="671"/>
                  </a:cubicBezTo>
                  <a:lnTo>
                    <a:pt x="1432" y="671"/>
                  </a:lnTo>
                  <a:cubicBezTo>
                    <a:pt x="1414" y="671"/>
                    <a:pt x="1390" y="677"/>
                    <a:pt x="1366" y="677"/>
                  </a:cubicBezTo>
                  <a:lnTo>
                    <a:pt x="1360" y="677"/>
                  </a:lnTo>
                  <a:cubicBezTo>
                    <a:pt x="1337" y="677"/>
                    <a:pt x="1307" y="677"/>
                    <a:pt x="1283" y="683"/>
                  </a:cubicBezTo>
                  <a:lnTo>
                    <a:pt x="1040" y="683"/>
                  </a:lnTo>
                  <a:cubicBezTo>
                    <a:pt x="1016" y="683"/>
                    <a:pt x="998" y="677"/>
                    <a:pt x="974" y="677"/>
                  </a:cubicBezTo>
                  <a:lnTo>
                    <a:pt x="957" y="677"/>
                  </a:lnTo>
                  <a:cubicBezTo>
                    <a:pt x="945" y="677"/>
                    <a:pt x="921" y="671"/>
                    <a:pt x="909" y="671"/>
                  </a:cubicBezTo>
                  <a:lnTo>
                    <a:pt x="885" y="671"/>
                  </a:lnTo>
                  <a:cubicBezTo>
                    <a:pt x="868" y="671"/>
                    <a:pt x="850" y="665"/>
                    <a:pt x="832" y="665"/>
                  </a:cubicBezTo>
                  <a:lnTo>
                    <a:pt x="820" y="665"/>
                  </a:lnTo>
                  <a:cubicBezTo>
                    <a:pt x="796" y="653"/>
                    <a:pt x="772" y="653"/>
                    <a:pt x="749" y="647"/>
                  </a:cubicBezTo>
                  <a:cubicBezTo>
                    <a:pt x="743" y="647"/>
                    <a:pt x="737" y="647"/>
                    <a:pt x="731" y="641"/>
                  </a:cubicBezTo>
                  <a:cubicBezTo>
                    <a:pt x="713" y="636"/>
                    <a:pt x="701" y="636"/>
                    <a:pt x="683" y="624"/>
                  </a:cubicBezTo>
                  <a:cubicBezTo>
                    <a:pt x="677" y="624"/>
                    <a:pt x="672" y="624"/>
                    <a:pt x="660" y="618"/>
                  </a:cubicBezTo>
                  <a:cubicBezTo>
                    <a:pt x="642" y="612"/>
                    <a:pt x="618" y="606"/>
                    <a:pt x="600" y="594"/>
                  </a:cubicBezTo>
                  <a:lnTo>
                    <a:pt x="594" y="594"/>
                  </a:lnTo>
                  <a:cubicBezTo>
                    <a:pt x="571" y="588"/>
                    <a:pt x="559" y="582"/>
                    <a:pt x="535" y="576"/>
                  </a:cubicBezTo>
                  <a:cubicBezTo>
                    <a:pt x="529" y="576"/>
                    <a:pt x="529" y="564"/>
                    <a:pt x="523" y="564"/>
                  </a:cubicBezTo>
                  <a:cubicBezTo>
                    <a:pt x="499" y="558"/>
                    <a:pt x="470" y="546"/>
                    <a:pt x="446" y="535"/>
                  </a:cubicBezTo>
                  <a:cubicBezTo>
                    <a:pt x="446" y="535"/>
                    <a:pt x="440" y="535"/>
                    <a:pt x="440" y="529"/>
                  </a:cubicBezTo>
                  <a:cubicBezTo>
                    <a:pt x="416" y="517"/>
                    <a:pt x="387" y="505"/>
                    <a:pt x="363" y="493"/>
                  </a:cubicBezTo>
                  <a:cubicBezTo>
                    <a:pt x="137" y="356"/>
                    <a:pt x="18" y="178"/>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432"/>
            <p:cNvSpPr/>
            <p:nvPr/>
          </p:nvSpPr>
          <p:spPr>
            <a:xfrm>
              <a:off x="5039281" y="3578128"/>
              <a:ext cx="317624" cy="175205"/>
            </a:xfrm>
            <a:custGeom>
              <a:rect b="b" l="l" r="r" t="t"/>
              <a:pathLst>
                <a:path extrusionOk="0" h="1380" w="2607">
                  <a:moveTo>
                    <a:pt x="1305" y="0"/>
                  </a:moveTo>
                  <a:cubicBezTo>
                    <a:pt x="1002" y="0"/>
                    <a:pt x="698" y="69"/>
                    <a:pt x="463" y="205"/>
                  </a:cubicBezTo>
                  <a:cubicBezTo>
                    <a:pt x="0" y="472"/>
                    <a:pt x="0" y="912"/>
                    <a:pt x="469" y="1179"/>
                  </a:cubicBezTo>
                  <a:cubicBezTo>
                    <a:pt x="704" y="1313"/>
                    <a:pt x="1008" y="1379"/>
                    <a:pt x="1312" y="1379"/>
                  </a:cubicBezTo>
                  <a:cubicBezTo>
                    <a:pt x="1615" y="1379"/>
                    <a:pt x="1918" y="1313"/>
                    <a:pt x="2150" y="1179"/>
                  </a:cubicBezTo>
                  <a:cubicBezTo>
                    <a:pt x="2607" y="912"/>
                    <a:pt x="2607" y="472"/>
                    <a:pt x="2138" y="205"/>
                  </a:cubicBezTo>
                  <a:cubicBezTo>
                    <a:pt x="1909" y="69"/>
                    <a:pt x="1608"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432"/>
            <p:cNvSpPr/>
            <p:nvPr/>
          </p:nvSpPr>
          <p:spPr>
            <a:xfrm>
              <a:off x="3672675" y="1651800"/>
              <a:ext cx="3283750" cy="1705775"/>
            </a:xfrm>
            <a:custGeom>
              <a:rect b="b" l="l" r="r" t="t"/>
              <a:pathLst>
                <a:path extrusionOk="0" h="68231" w="131350">
                  <a:moveTo>
                    <a:pt x="1429" y="43974"/>
                  </a:moveTo>
                  <a:lnTo>
                    <a:pt x="15145" y="52165"/>
                  </a:lnTo>
                  <a:lnTo>
                    <a:pt x="52102" y="61214"/>
                  </a:lnTo>
                  <a:lnTo>
                    <a:pt x="76200" y="59785"/>
                  </a:lnTo>
                  <a:lnTo>
                    <a:pt x="96679" y="53499"/>
                  </a:lnTo>
                  <a:lnTo>
                    <a:pt x="112300" y="44545"/>
                  </a:lnTo>
                  <a:lnTo>
                    <a:pt x="122968" y="35401"/>
                  </a:lnTo>
                  <a:lnTo>
                    <a:pt x="127540" y="26067"/>
                  </a:lnTo>
                  <a:lnTo>
                    <a:pt x="124873" y="15621"/>
                  </a:lnTo>
                  <a:lnTo>
                    <a:pt x="121825" y="6953"/>
                  </a:lnTo>
                  <a:lnTo>
                    <a:pt x="118872" y="3334"/>
                  </a:lnTo>
                  <a:lnTo>
                    <a:pt x="117348" y="1238"/>
                  </a:lnTo>
                  <a:lnTo>
                    <a:pt x="116872" y="0"/>
                  </a:lnTo>
                  <a:lnTo>
                    <a:pt x="124302" y="6953"/>
                  </a:lnTo>
                  <a:lnTo>
                    <a:pt x="128397" y="13240"/>
                  </a:lnTo>
                  <a:lnTo>
                    <a:pt x="131350" y="20860"/>
                  </a:lnTo>
                  <a:lnTo>
                    <a:pt x="131160" y="29813"/>
                  </a:lnTo>
                  <a:lnTo>
                    <a:pt x="129255" y="34957"/>
                  </a:lnTo>
                  <a:lnTo>
                    <a:pt x="125445" y="41148"/>
                  </a:lnTo>
                  <a:lnTo>
                    <a:pt x="119349" y="47276"/>
                  </a:lnTo>
                  <a:lnTo>
                    <a:pt x="108204" y="57944"/>
                  </a:lnTo>
                  <a:lnTo>
                    <a:pt x="77248" y="68231"/>
                  </a:lnTo>
                  <a:lnTo>
                    <a:pt x="51721" y="68040"/>
                  </a:lnTo>
                  <a:lnTo>
                    <a:pt x="29623" y="62516"/>
                  </a:lnTo>
                  <a:lnTo>
                    <a:pt x="13716" y="56515"/>
                  </a:lnTo>
                  <a:lnTo>
                    <a:pt x="4096" y="49276"/>
                  </a:lnTo>
                  <a:lnTo>
                    <a:pt x="0" y="44704"/>
                  </a:lnTo>
                  <a:close/>
                </a:path>
              </a:pathLst>
            </a:custGeom>
            <a:solidFill>
              <a:schemeClr val="dk1"/>
            </a:solidFill>
            <a:ln>
              <a:noFill/>
            </a:ln>
          </p:spPr>
        </p:sp>
        <p:sp>
          <p:nvSpPr>
            <p:cNvPr id="12884" name="Google Shape;12884;p432"/>
            <p:cNvSpPr/>
            <p:nvPr/>
          </p:nvSpPr>
          <p:spPr>
            <a:xfrm>
              <a:off x="5087644" y="2882912"/>
              <a:ext cx="223735" cy="830232"/>
            </a:xfrm>
            <a:custGeom>
              <a:rect b="b" l="l" r="r" t="t"/>
              <a:pathLst>
                <a:path extrusionOk="0" h="6813" w="1836">
                  <a:moveTo>
                    <a:pt x="1836" y="536"/>
                  </a:moveTo>
                  <a:lnTo>
                    <a:pt x="1836" y="541"/>
                  </a:lnTo>
                  <a:lnTo>
                    <a:pt x="1836" y="541"/>
                  </a:lnTo>
                  <a:cubicBezTo>
                    <a:pt x="1836" y="541"/>
                    <a:pt x="1836" y="542"/>
                    <a:pt x="1836" y="542"/>
                  </a:cubicBezTo>
                  <a:lnTo>
                    <a:pt x="1836" y="536"/>
                  </a:lnTo>
                  <a:close/>
                  <a:moveTo>
                    <a:pt x="1" y="578"/>
                  </a:moveTo>
                  <a:lnTo>
                    <a:pt x="1" y="596"/>
                  </a:lnTo>
                  <a:cubicBezTo>
                    <a:pt x="7" y="596"/>
                    <a:pt x="1" y="590"/>
                    <a:pt x="1" y="578"/>
                  </a:cubicBezTo>
                  <a:close/>
                  <a:moveTo>
                    <a:pt x="1800" y="655"/>
                  </a:moveTo>
                  <a:lnTo>
                    <a:pt x="1794" y="661"/>
                  </a:lnTo>
                  <a:cubicBezTo>
                    <a:pt x="1794" y="661"/>
                    <a:pt x="1794" y="655"/>
                    <a:pt x="1800" y="655"/>
                  </a:cubicBezTo>
                  <a:close/>
                  <a:moveTo>
                    <a:pt x="42" y="685"/>
                  </a:moveTo>
                  <a:cubicBezTo>
                    <a:pt x="42" y="685"/>
                    <a:pt x="43" y="691"/>
                    <a:pt x="48" y="691"/>
                  </a:cubicBezTo>
                  <a:cubicBezTo>
                    <a:pt x="42" y="691"/>
                    <a:pt x="42" y="691"/>
                    <a:pt x="42" y="685"/>
                  </a:cubicBezTo>
                  <a:close/>
                  <a:moveTo>
                    <a:pt x="60" y="715"/>
                  </a:moveTo>
                  <a:lnTo>
                    <a:pt x="66" y="720"/>
                  </a:lnTo>
                  <a:cubicBezTo>
                    <a:pt x="60" y="720"/>
                    <a:pt x="60" y="715"/>
                    <a:pt x="60" y="715"/>
                  </a:cubicBezTo>
                  <a:close/>
                  <a:moveTo>
                    <a:pt x="96" y="756"/>
                  </a:moveTo>
                  <a:lnTo>
                    <a:pt x="102" y="768"/>
                  </a:lnTo>
                  <a:cubicBezTo>
                    <a:pt x="96" y="768"/>
                    <a:pt x="96" y="768"/>
                    <a:pt x="96" y="756"/>
                  </a:cubicBezTo>
                  <a:close/>
                  <a:moveTo>
                    <a:pt x="120" y="780"/>
                  </a:moveTo>
                  <a:lnTo>
                    <a:pt x="126" y="786"/>
                  </a:lnTo>
                  <a:cubicBezTo>
                    <a:pt x="120" y="786"/>
                    <a:pt x="120" y="786"/>
                    <a:pt x="120" y="780"/>
                  </a:cubicBezTo>
                  <a:close/>
                  <a:moveTo>
                    <a:pt x="922" y="1"/>
                  </a:moveTo>
                  <a:cubicBezTo>
                    <a:pt x="687" y="1"/>
                    <a:pt x="452" y="52"/>
                    <a:pt x="274" y="156"/>
                  </a:cubicBezTo>
                  <a:cubicBezTo>
                    <a:pt x="96" y="263"/>
                    <a:pt x="7" y="394"/>
                    <a:pt x="7" y="530"/>
                  </a:cubicBezTo>
                  <a:lnTo>
                    <a:pt x="1" y="6278"/>
                  </a:lnTo>
                  <a:cubicBezTo>
                    <a:pt x="1" y="6415"/>
                    <a:pt x="90" y="6557"/>
                    <a:pt x="268" y="6658"/>
                  </a:cubicBezTo>
                  <a:cubicBezTo>
                    <a:pt x="286" y="6676"/>
                    <a:pt x="310" y="6682"/>
                    <a:pt x="333" y="6694"/>
                  </a:cubicBezTo>
                  <a:cubicBezTo>
                    <a:pt x="339" y="6694"/>
                    <a:pt x="345" y="6706"/>
                    <a:pt x="357" y="6706"/>
                  </a:cubicBezTo>
                  <a:cubicBezTo>
                    <a:pt x="369" y="6712"/>
                    <a:pt x="387" y="6718"/>
                    <a:pt x="399" y="6718"/>
                  </a:cubicBezTo>
                  <a:cubicBezTo>
                    <a:pt x="399" y="6718"/>
                    <a:pt x="405" y="6718"/>
                    <a:pt x="405" y="6724"/>
                  </a:cubicBezTo>
                  <a:cubicBezTo>
                    <a:pt x="417" y="6724"/>
                    <a:pt x="417" y="6724"/>
                    <a:pt x="422" y="6730"/>
                  </a:cubicBezTo>
                  <a:cubicBezTo>
                    <a:pt x="446" y="6742"/>
                    <a:pt x="458" y="6748"/>
                    <a:pt x="482" y="6753"/>
                  </a:cubicBezTo>
                  <a:cubicBezTo>
                    <a:pt x="488" y="6753"/>
                    <a:pt x="488" y="6753"/>
                    <a:pt x="494" y="6759"/>
                  </a:cubicBezTo>
                  <a:cubicBezTo>
                    <a:pt x="517" y="6771"/>
                    <a:pt x="541" y="6777"/>
                    <a:pt x="571" y="6783"/>
                  </a:cubicBezTo>
                  <a:lnTo>
                    <a:pt x="583" y="6783"/>
                  </a:lnTo>
                  <a:cubicBezTo>
                    <a:pt x="607" y="6789"/>
                    <a:pt x="630" y="6789"/>
                    <a:pt x="642" y="6801"/>
                  </a:cubicBezTo>
                  <a:lnTo>
                    <a:pt x="666" y="6801"/>
                  </a:lnTo>
                  <a:cubicBezTo>
                    <a:pt x="690" y="6807"/>
                    <a:pt x="719" y="6807"/>
                    <a:pt x="743" y="6807"/>
                  </a:cubicBezTo>
                  <a:lnTo>
                    <a:pt x="749" y="6807"/>
                  </a:lnTo>
                  <a:cubicBezTo>
                    <a:pt x="773" y="6807"/>
                    <a:pt x="791" y="6813"/>
                    <a:pt x="814" y="6813"/>
                  </a:cubicBezTo>
                  <a:lnTo>
                    <a:pt x="1016" y="6813"/>
                  </a:lnTo>
                  <a:cubicBezTo>
                    <a:pt x="1040" y="6813"/>
                    <a:pt x="1052" y="6813"/>
                    <a:pt x="1076" y="6807"/>
                  </a:cubicBezTo>
                  <a:lnTo>
                    <a:pt x="1099" y="6807"/>
                  </a:lnTo>
                  <a:cubicBezTo>
                    <a:pt x="1117" y="6807"/>
                    <a:pt x="1141" y="6801"/>
                    <a:pt x="1171" y="6801"/>
                  </a:cubicBezTo>
                  <a:lnTo>
                    <a:pt x="1177" y="6801"/>
                  </a:lnTo>
                  <a:cubicBezTo>
                    <a:pt x="1200" y="6789"/>
                    <a:pt x="1230" y="6789"/>
                    <a:pt x="1254" y="6783"/>
                  </a:cubicBezTo>
                  <a:cubicBezTo>
                    <a:pt x="1260" y="6783"/>
                    <a:pt x="1266" y="6783"/>
                    <a:pt x="1278" y="6777"/>
                  </a:cubicBezTo>
                  <a:cubicBezTo>
                    <a:pt x="1295" y="6771"/>
                    <a:pt x="1313" y="6771"/>
                    <a:pt x="1325" y="6759"/>
                  </a:cubicBezTo>
                  <a:cubicBezTo>
                    <a:pt x="1337" y="6759"/>
                    <a:pt x="1343" y="6753"/>
                    <a:pt x="1349" y="6753"/>
                  </a:cubicBezTo>
                  <a:cubicBezTo>
                    <a:pt x="1355" y="6753"/>
                    <a:pt x="1355" y="6753"/>
                    <a:pt x="1367" y="6748"/>
                  </a:cubicBezTo>
                  <a:cubicBezTo>
                    <a:pt x="1384" y="6742"/>
                    <a:pt x="1402" y="6730"/>
                    <a:pt x="1414" y="6724"/>
                  </a:cubicBezTo>
                  <a:lnTo>
                    <a:pt x="1426" y="6724"/>
                  </a:lnTo>
                  <a:cubicBezTo>
                    <a:pt x="1444" y="6718"/>
                    <a:pt x="1462" y="6712"/>
                    <a:pt x="1485" y="6706"/>
                  </a:cubicBezTo>
                  <a:cubicBezTo>
                    <a:pt x="1491" y="6706"/>
                    <a:pt x="1497" y="6694"/>
                    <a:pt x="1497" y="6694"/>
                  </a:cubicBezTo>
                  <a:cubicBezTo>
                    <a:pt x="1521" y="6688"/>
                    <a:pt x="1539" y="6676"/>
                    <a:pt x="1557" y="6664"/>
                  </a:cubicBezTo>
                  <a:cubicBezTo>
                    <a:pt x="1574" y="6658"/>
                    <a:pt x="1580" y="6652"/>
                    <a:pt x="1592" y="6647"/>
                  </a:cubicBezTo>
                  <a:lnTo>
                    <a:pt x="1604" y="6635"/>
                  </a:lnTo>
                  <a:cubicBezTo>
                    <a:pt x="1610" y="6629"/>
                    <a:pt x="1616" y="6623"/>
                    <a:pt x="1622" y="6623"/>
                  </a:cubicBezTo>
                  <a:lnTo>
                    <a:pt x="1634" y="6617"/>
                  </a:lnTo>
                  <a:cubicBezTo>
                    <a:pt x="1640" y="6605"/>
                    <a:pt x="1652" y="6599"/>
                    <a:pt x="1664" y="6593"/>
                  </a:cubicBezTo>
                  <a:cubicBezTo>
                    <a:pt x="1669" y="6587"/>
                    <a:pt x="1681" y="6575"/>
                    <a:pt x="1693" y="6563"/>
                  </a:cubicBezTo>
                  <a:lnTo>
                    <a:pt x="1699" y="6557"/>
                  </a:lnTo>
                  <a:lnTo>
                    <a:pt x="1723" y="6534"/>
                  </a:lnTo>
                  <a:cubicBezTo>
                    <a:pt x="1723" y="6510"/>
                    <a:pt x="1729" y="6504"/>
                    <a:pt x="1729" y="6504"/>
                  </a:cubicBezTo>
                  <a:lnTo>
                    <a:pt x="1753" y="6480"/>
                  </a:lnTo>
                  <a:cubicBezTo>
                    <a:pt x="1759" y="6474"/>
                    <a:pt x="1764" y="6457"/>
                    <a:pt x="1770" y="6451"/>
                  </a:cubicBezTo>
                  <a:cubicBezTo>
                    <a:pt x="1770" y="6451"/>
                    <a:pt x="1770" y="6445"/>
                    <a:pt x="1782" y="6445"/>
                  </a:cubicBezTo>
                  <a:cubicBezTo>
                    <a:pt x="1788" y="6439"/>
                    <a:pt x="1788" y="6427"/>
                    <a:pt x="1794" y="6421"/>
                  </a:cubicBezTo>
                  <a:cubicBezTo>
                    <a:pt x="1794" y="6421"/>
                    <a:pt x="1794" y="6415"/>
                    <a:pt x="1800" y="6415"/>
                  </a:cubicBezTo>
                  <a:cubicBezTo>
                    <a:pt x="1812" y="6409"/>
                    <a:pt x="1812" y="6391"/>
                    <a:pt x="1818" y="6385"/>
                  </a:cubicBezTo>
                  <a:cubicBezTo>
                    <a:pt x="1818" y="6379"/>
                    <a:pt x="1824" y="6362"/>
                    <a:pt x="1824" y="6356"/>
                  </a:cubicBezTo>
                  <a:lnTo>
                    <a:pt x="1824" y="6350"/>
                  </a:lnTo>
                  <a:cubicBezTo>
                    <a:pt x="1824" y="6338"/>
                    <a:pt x="1824" y="6332"/>
                    <a:pt x="1830" y="6326"/>
                  </a:cubicBezTo>
                  <a:lnTo>
                    <a:pt x="1830" y="6320"/>
                  </a:lnTo>
                  <a:lnTo>
                    <a:pt x="1830" y="6290"/>
                  </a:lnTo>
                  <a:lnTo>
                    <a:pt x="1836" y="541"/>
                  </a:lnTo>
                  <a:lnTo>
                    <a:pt x="1836" y="541"/>
                  </a:lnTo>
                  <a:cubicBezTo>
                    <a:pt x="1835" y="399"/>
                    <a:pt x="1752" y="269"/>
                    <a:pt x="1574" y="156"/>
                  </a:cubicBezTo>
                  <a:cubicBezTo>
                    <a:pt x="1393" y="52"/>
                    <a:pt x="1157"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432"/>
            <p:cNvSpPr/>
            <p:nvPr/>
          </p:nvSpPr>
          <p:spPr>
            <a:xfrm>
              <a:off x="3351722" y="1268607"/>
              <a:ext cx="3757066" cy="1993630"/>
            </a:xfrm>
            <a:custGeom>
              <a:rect b="b" l="l" r="r" t="t"/>
              <a:pathLst>
                <a:path extrusionOk="0" h="16360" w="30831">
                  <a:moveTo>
                    <a:pt x="15265" y="1"/>
                  </a:moveTo>
                  <a:cubicBezTo>
                    <a:pt x="11733" y="1"/>
                    <a:pt x="8200" y="765"/>
                    <a:pt x="5470" y="2299"/>
                  </a:cubicBezTo>
                  <a:cubicBezTo>
                    <a:pt x="957" y="4829"/>
                    <a:pt x="1" y="8701"/>
                    <a:pt x="2667" y="11800"/>
                  </a:cubicBezTo>
                  <a:cubicBezTo>
                    <a:pt x="3302" y="12542"/>
                    <a:pt x="4140" y="13237"/>
                    <a:pt x="5191" y="13867"/>
                  </a:cubicBezTo>
                  <a:cubicBezTo>
                    <a:pt x="7972" y="15525"/>
                    <a:pt x="11668" y="16359"/>
                    <a:pt x="15364" y="16359"/>
                  </a:cubicBezTo>
                  <a:cubicBezTo>
                    <a:pt x="18894" y="16359"/>
                    <a:pt x="22424" y="15597"/>
                    <a:pt x="25154" y="14062"/>
                  </a:cubicBezTo>
                  <a:cubicBezTo>
                    <a:pt x="30385" y="11123"/>
                    <a:pt x="30831" y="6403"/>
                    <a:pt x="26407" y="3149"/>
                  </a:cubicBezTo>
                  <a:cubicBezTo>
                    <a:pt x="26104" y="2923"/>
                    <a:pt x="25783" y="2709"/>
                    <a:pt x="25439" y="2501"/>
                  </a:cubicBezTo>
                  <a:cubicBezTo>
                    <a:pt x="22660" y="837"/>
                    <a:pt x="18963" y="1"/>
                    <a:pt x="15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432"/>
            <p:cNvSpPr/>
            <p:nvPr/>
          </p:nvSpPr>
          <p:spPr>
            <a:xfrm>
              <a:off x="3617925" y="1255725"/>
              <a:ext cx="3150375" cy="890575"/>
            </a:xfrm>
            <a:custGeom>
              <a:rect b="b" l="l" r="r" t="t"/>
              <a:pathLst>
                <a:path extrusionOk="0" h="35623" w="126015">
                  <a:moveTo>
                    <a:pt x="85248" y="2095"/>
                  </a:moveTo>
                  <a:lnTo>
                    <a:pt x="96202" y="4667"/>
                  </a:lnTo>
                  <a:lnTo>
                    <a:pt x="106870" y="8858"/>
                  </a:lnTo>
                  <a:lnTo>
                    <a:pt x="115062" y="13049"/>
                  </a:lnTo>
                  <a:lnTo>
                    <a:pt x="121062" y="17526"/>
                  </a:lnTo>
                  <a:lnTo>
                    <a:pt x="126015" y="25241"/>
                  </a:lnTo>
                  <a:lnTo>
                    <a:pt x="112014" y="27527"/>
                  </a:lnTo>
                  <a:lnTo>
                    <a:pt x="76581" y="15716"/>
                  </a:lnTo>
                  <a:lnTo>
                    <a:pt x="36004" y="26098"/>
                  </a:lnTo>
                  <a:lnTo>
                    <a:pt x="10287" y="35623"/>
                  </a:lnTo>
                  <a:lnTo>
                    <a:pt x="3238" y="28384"/>
                  </a:lnTo>
                  <a:lnTo>
                    <a:pt x="0" y="23622"/>
                  </a:lnTo>
                  <a:lnTo>
                    <a:pt x="9429" y="15240"/>
                  </a:lnTo>
                  <a:lnTo>
                    <a:pt x="18478" y="9906"/>
                  </a:lnTo>
                  <a:lnTo>
                    <a:pt x="28003" y="5905"/>
                  </a:lnTo>
                  <a:lnTo>
                    <a:pt x="40767" y="2000"/>
                  </a:lnTo>
                  <a:lnTo>
                    <a:pt x="51625" y="571"/>
                  </a:lnTo>
                  <a:lnTo>
                    <a:pt x="67056" y="0"/>
                  </a:lnTo>
                  <a:lnTo>
                    <a:pt x="81724" y="1238"/>
                  </a:lnTo>
                  <a:close/>
                </a:path>
              </a:pathLst>
            </a:custGeom>
            <a:solidFill>
              <a:schemeClr val="dk1"/>
            </a:solidFill>
            <a:ln>
              <a:noFill/>
            </a:ln>
          </p:spPr>
        </p:sp>
        <p:sp>
          <p:nvSpPr>
            <p:cNvPr id="12887" name="Google Shape;12887;p432"/>
            <p:cNvSpPr/>
            <p:nvPr/>
          </p:nvSpPr>
          <p:spPr>
            <a:xfrm>
              <a:off x="3351722" y="1268608"/>
              <a:ext cx="3542836" cy="1820832"/>
            </a:xfrm>
            <a:custGeom>
              <a:rect b="b" l="l" r="r" t="t"/>
              <a:pathLst>
                <a:path extrusionOk="0" h="14942" w="29073">
                  <a:moveTo>
                    <a:pt x="15265" y="1"/>
                  </a:moveTo>
                  <a:cubicBezTo>
                    <a:pt x="11733" y="1"/>
                    <a:pt x="8200" y="765"/>
                    <a:pt x="5470" y="2299"/>
                  </a:cubicBezTo>
                  <a:cubicBezTo>
                    <a:pt x="957" y="4829"/>
                    <a:pt x="1" y="8701"/>
                    <a:pt x="2667" y="11800"/>
                  </a:cubicBezTo>
                  <a:cubicBezTo>
                    <a:pt x="2970" y="12026"/>
                    <a:pt x="3290" y="12240"/>
                    <a:pt x="3635" y="12447"/>
                  </a:cubicBezTo>
                  <a:cubicBezTo>
                    <a:pt x="6421" y="14106"/>
                    <a:pt x="10119" y="14941"/>
                    <a:pt x="13816" y="14941"/>
                  </a:cubicBezTo>
                  <a:cubicBezTo>
                    <a:pt x="17345" y="14941"/>
                    <a:pt x="20872" y="14180"/>
                    <a:pt x="23604" y="12649"/>
                  </a:cubicBezTo>
                  <a:cubicBezTo>
                    <a:pt x="28117" y="10114"/>
                    <a:pt x="29073" y="6248"/>
                    <a:pt x="26407" y="3149"/>
                  </a:cubicBezTo>
                  <a:cubicBezTo>
                    <a:pt x="26104" y="2923"/>
                    <a:pt x="25783" y="2709"/>
                    <a:pt x="25439" y="2501"/>
                  </a:cubicBezTo>
                  <a:cubicBezTo>
                    <a:pt x="22660" y="837"/>
                    <a:pt x="18963" y="1"/>
                    <a:pt x="15265" y="1"/>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432"/>
            <p:cNvSpPr/>
            <p:nvPr/>
          </p:nvSpPr>
          <p:spPr>
            <a:xfrm>
              <a:off x="6969070" y="2270922"/>
              <a:ext cx="2193" cy="49353"/>
            </a:xfrm>
            <a:custGeom>
              <a:rect b="b" l="l" r="r" t="t"/>
              <a:pathLst>
                <a:path extrusionOk="0" h="405" w="18">
                  <a:moveTo>
                    <a:pt x="12" y="1"/>
                  </a:moveTo>
                  <a:cubicBezTo>
                    <a:pt x="12" y="121"/>
                    <a:pt x="12" y="251"/>
                    <a:pt x="3" y="373"/>
                  </a:cubicBezTo>
                  <a:lnTo>
                    <a:pt x="3" y="373"/>
                  </a:lnTo>
                  <a:cubicBezTo>
                    <a:pt x="13" y="246"/>
                    <a:pt x="18" y="116"/>
                    <a:pt x="12" y="1"/>
                  </a:cubicBezTo>
                  <a:close/>
                  <a:moveTo>
                    <a:pt x="3" y="373"/>
                  </a:moveTo>
                  <a:cubicBezTo>
                    <a:pt x="2" y="383"/>
                    <a:pt x="1" y="394"/>
                    <a:pt x="1" y="404"/>
                  </a:cubicBezTo>
                  <a:cubicBezTo>
                    <a:pt x="1" y="394"/>
                    <a:pt x="2" y="383"/>
                    <a:pt x="3" y="373"/>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432"/>
            <p:cNvSpPr/>
            <p:nvPr/>
          </p:nvSpPr>
          <p:spPr>
            <a:xfrm>
              <a:off x="3464688" y="2288957"/>
              <a:ext cx="3504450" cy="1199224"/>
            </a:xfrm>
            <a:custGeom>
              <a:rect b="b" l="l" r="r" t="t"/>
              <a:pathLst>
                <a:path extrusionOk="0" h="9841" w="28758">
                  <a:moveTo>
                    <a:pt x="0" y="1"/>
                  </a:moveTo>
                  <a:cubicBezTo>
                    <a:pt x="0" y="114"/>
                    <a:pt x="6" y="238"/>
                    <a:pt x="12" y="333"/>
                  </a:cubicBezTo>
                  <a:cubicBezTo>
                    <a:pt x="36" y="595"/>
                    <a:pt x="83" y="933"/>
                    <a:pt x="131" y="1189"/>
                  </a:cubicBezTo>
                  <a:cubicBezTo>
                    <a:pt x="172" y="1355"/>
                    <a:pt x="214" y="1580"/>
                    <a:pt x="267" y="1747"/>
                  </a:cubicBezTo>
                  <a:cubicBezTo>
                    <a:pt x="350" y="2008"/>
                    <a:pt x="457" y="2352"/>
                    <a:pt x="564" y="2602"/>
                  </a:cubicBezTo>
                  <a:cubicBezTo>
                    <a:pt x="635" y="2768"/>
                    <a:pt x="725" y="2988"/>
                    <a:pt x="814" y="3154"/>
                  </a:cubicBezTo>
                  <a:cubicBezTo>
                    <a:pt x="956" y="3415"/>
                    <a:pt x="1146" y="3754"/>
                    <a:pt x="1306" y="3997"/>
                  </a:cubicBezTo>
                  <a:cubicBezTo>
                    <a:pt x="1407" y="4163"/>
                    <a:pt x="1556" y="4371"/>
                    <a:pt x="1675" y="4526"/>
                  </a:cubicBezTo>
                  <a:cubicBezTo>
                    <a:pt x="1888" y="4787"/>
                    <a:pt x="2173" y="5119"/>
                    <a:pt x="2399" y="5363"/>
                  </a:cubicBezTo>
                  <a:cubicBezTo>
                    <a:pt x="2684" y="5678"/>
                    <a:pt x="3100" y="6064"/>
                    <a:pt x="3444" y="6325"/>
                  </a:cubicBezTo>
                  <a:cubicBezTo>
                    <a:pt x="3593" y="6432"/>
                    <a:pt x="3777" y="6598"/>
                    <a:pt x="3931" y="6699"/>
                  </a:cubicBezTo>
                  <a:cubicBezTo>
                    <a:pt x="4252" y="6925"/>
                    <a:pt x="4685" y="7221"/>
                    <a:pt x="5024" y="7423"/>
                  </a:cubicBezTo>
                  <a:cubicBezTo>
                    <a:pt x="5237" y="7548"/>
                    <a:pt x="5528" y="7708"/>
                    <a:pt x="5754" y="7827"/>
                  </a:cubicBezTo>
                  <a:cubicBezTo>
                    <a:pt x="6069" y="7993"/>
                    <a:pt x="6508" y="8201"/>
                    <a:pt x="6835" y="8350"/>
                  </a:cubicBezTo>
                  <a:cubicBezTo>
                    <a:pt x="7310" y="8558"/>
                    <a:pt x="7963" y="8789"/>
                    <a:pt x="8456" y="8949"/>
                  </a:cubicBezTo>
                  <a:cubicBezTo>
                    <a:pt x="8770" y="9056"/>
                    <a:pt x="9210" y="9169"/>
                    <a:pt x="9536" y="9252"/>
                  </a:cubicBezTo>
                  <a:cubicBezTo>
                    <a:pt x="9798" y="9318"/>
                    <a:pt x="10148" y="9395"/>
                    <a:pt x="10403" y="9448"/>
                  </a:cubicBezTo>
                  <a:cubicBezTo>
                    <a:pt x="11235" y="9614"/>
                    <a:pt x="11941" y="9692"/>
                    <a:pt x="12321" y="9733"/>
                  </a:cubicBezTo>
                  <a:cubicBezTo>
                    <a:pt x="12523" y="9757"/>
                    <a:pt x="13248" y="9834"/>
                    <a:pt x="14198" y="9840"/>
                  </a:cubicBezTo>
                  <a:cubicBezTo>
                    <a:pt x="14244" y="9840"/>
                    <a:pt x="14290" y="9841"/>
                    <a:pt x="14335" y="9841"/>
                  </a:cubicBezTo>
                  <a:cubicBezTo>
                    <a:pt x="15244" y="9841"/>
                    <a:pt x="15960" y="9786"/>
                    <a:pt x="16044" y="9781"/>
                  </a:cubicBezTo>
                  <a:cubicBezTo>
                    <a:pt x="16460" y="9745"/>
                    <a:pt x="17101" y="9692"/>
                    <a:pt x="17897" y="9549"/>
                  </a:cubicBezTo>
                  <a:cubicBezTo>
                    <a:pt x="18164" y="9508"/>
                    <a:pt x="18515" y="9442"/>
                    <a:pt x="18770" y="9383"/>
                  </a:cubicBezTo>
                  <a:cubicBezTo>
                    <a:pt x="19067" y="9312"/>
                    <a:pt x="19453" y="9223"/>
                    <a:pt x="19744" y="9134"/>
                  </a:cubicBezTo>
                  <a:cubicBezTo>
                    <a:pt x="19999" y="9062"/>
                    <a:pt x="20332" y="8967"/>
                    <a:pt x="20575" y="8884"/>
                  </a:cubicBezTo>
                  <a:cubicBezTo>
                    <a:pt x="20884" y="8777"/>
                    <a:pt x="21294" y="8629"/>
                    <a:pt x="21602" y="8510"/>
                  </a:cubicBezTo>
                  <a:cubicBezTo>
                    <a:pt x="21828" y="8415"/>
                    <a:pt x="22143" y="8290"/>
                    <a:pt x="22362" y="8177"/>
                  </a:cubicBezTo>
                  <a:cubicBezTo>
                    <a:pt x="22689" y="8023"/>
                    <a:pt x="23116" y="7809"/>
                    <a:pt x="23425" y="7637"/>
                  </a:cubicBezTo>
                  <a:cubicBezTo>
                    <a:pt x="23829" y="7394"/>
                    <a:pt x="24369" y="7073"/>
                    <a:pt x="24749" y="6800"/>
                  </a:cubicBezTo>
                  <a:cubicBezTo>
                    <a:pt x="25242" y="6444"/>
                    <a:pt x="25474" y="6236"/>
                    <a:pt x="25907" y="5856"/>
                  </a:cubicBezTo>
                  <a:cubicBezTo>
                    <a:pt x="26186" y="5600"/>
                    <a:pt x="26531" y="5232"/>
                    <a:pt x="26774" y="4947"/>
                  </a:cubicBezTo>
                  <a:cubicBezTo>
                    <a:pt x="26988" y="4704"/>
                    <a:pt x="27249" y="4348"/>
                    <a:pt x="27427" y="4080"/>
                  </a:cubicBezTo>
                  <a:cubicBezTo>
                    <a:pt x="27635" y="3777"/>
                    <a:pt x="27873" y="3344"/>
                    <a:pt x="28033" y="3017"/>
                  </a:cubicBezTo>
                  <a:cubicBezTo>
                    <a:pt x="28164" y="2768"/>
                    <a:pt x="28300" y="2412"/>
                    <a:pt x="28389" y="2145"/>
                  </a:cubicBezTo>
                  <a:cubicBezTo>
                    <a:pt x="28472" y="1889"/>
                    <a:pt x="28585" y="1545"/>
                    <a:pt x="28621" y="1284"/>
                  </a:cubicBezTo>
                  <a:cubicBezTo>
                    <a:pt x="28651" y="1111"/>
                    <a:pt x="28698" y="892"/>
                    <a:pt x="28716" y="719"/>
                  </a:cubicBezTo>
                  <a:cubicBezTo>
                    <a:pt x="28734" y="583"/>
                    <a:pt x="28746" y="423"/>
                    <a:pt x="28758" y="268"/>
                  </a:cubicBezTo>
                  <a:lnTo>
                    <a:pt x="28758" y="268"/>
                  </a:lnTo>
                  <a:cubicBezTo>
                    <a:pt x="28585" y="2287"/>
                    <a:pt x="27131" y="4282"/>
                    <a:pt x="24411" y="5802"/>
                  </a:cubicBezTo>
                  <a:cubicBezTo>
                    <a:pt x="21627" y="7365"/>
                    <a:pt x="18031" y="8142"/>
                    <a:pt x="14436" y="8142"/>
                  </a:cubicBezTo>
                  <a:cubicBezTo>
                    <a:pt x="10669" y="8142"/>
                    <a:pt x="6902" y="7290"/>
                    <a:pt x="4068" y="5594"/>
                  </a:cubicBezTo>
                  <a:cubicBezTo>
                    <a:pt x="1449" y="4027"/>
                    <a:pt x="95" y="202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432"/>
            <p:cNvSpPr/>
            <p:nvPr/>
          </p:nvSpPr>
          <p:spPr>
            <a:xfrm>
              <a:off x="3463957" y="2260807"/>
              <a:ext cx="853" cy="29003"/>
            </a:xfrm>
            <a:custGeom>
              <a:rect b="b" l="l" r="r" t="t"/>
              <a:pathLst>
                <a:path extrusionOk="0" h="238" w="7">
                  <a:moveTo>
                    <a:pt x="0" y="0"/>
                  </a:moveTo>
                  <a:cubicBezTo>
                    <a:pt x="6" y="84"/>
                    <a:pt x="6" y="155"/>
                    <a:pt x="6" y="238"/>
                  </a:cubicBezTo>
                  <a:cubicBezTo>
                    <a:pt x="6" y="155"/>
                    <a:pt x="6" y="72"/>
                    <a:pt x="0"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432"/>
            <p:cNvSpPr/>
            <p:nvPr/>
          </p:nvSpPr>
          <p:spPr>
            <a:xfrm>
              <a:off x="3285917" y="1249353"/>
              <a:ext cx="3864790" cy="2031894"/>
            </a:xfrm>
            <a:custGeom>
              <a:rect b="b" l="l" r="r" t="t"/>
              <a:pathLst>
                <a:path extrusionOk="0" h="16674" w="31715">
                  <a:moveTo>
                    <a:pt x="15810" y="159"/>
                  </a:moveTo>
                  <a:cubicBezTo>
                    <a:pt x="19506" y="159"/>
                    <a:pt x="23200" y="995"/>
                    <a:pt x="25979" y="2659"/>
                  </a:cubicBezTo>
                  <a:cubicBezTo>
                    <a:pt x="31412" y="5907"/>
                    <a:pt x="31281" y="11085"/>
                    <a:pt x="25694" y="14220"/>
                  </a:cubicBezTo>
                  <a:cubicBezTo>
                    <a:pt x="22962" y="15756"/>
                    <a:pt x="19429" y="16520"/>
                    <a:pt x="15896" y="16520"/>
                  </a:cubicBezTo>
                  <a:cubicBezTo>
                    <a:pt x="12202" y="16520"/>
                    <a:pt x="8508" y="15685"/>
                    <a:pt x="5731" y="14025"/>
                  </a:cubicBezTo>
                  <a:cubicBezTo>
                    <a:pt x="297" y="10771"/>
                    <a:pt x="422" y="5599"/>
                    <a:pt x="6010" y="2457"/>
                  </a:cubicBezTo>
                  <a:cubicBezTo>
                    <a:pt x="8746" y="923"/>
                    <a:pt x="12278" y="159"/>
                    <a:pt x="15810" y="159"/>
                  </a:cubicBezTo>
                  <a:close/>
                  <a:moveTo>
                    <a:pt x="15798" y="1"/>
                  </a:moveTo>
                  <a:cubicBezTo>
                    <a:pt x="12203" y="1"/>
                    <a:pt x="8608" y="776"/>
                    <a:pt x="5826" y="2339"/>
                  </a:cubicBezTo>
                  <a:cubicBezTo>
                    <a:pt x="125" y="5539"/>
                    <a:pt x="0" y="10818"/>
                    <a:pt x="5535" y="14125"/>
                  </a:cubicBezTo>
                  <a:cubicBezTo>
                    <a:pt x="8369" y="15821"/>
                    <a:pt x="12136" y="16673"/>
                    <a:pt x="15903" y="16673"/>
                  </a:cubicBezTo>
                  <a:cubicBezTo>
                    <a:pt x="19498" y="16673"/>
                    <a:pt x="23094" y="15896"/>
                    <a:pt x="25878" y="14333"/>
                  </a:cubicBezTo>
                  <a:cubicBezTo>
                    <a:pt x="31578" y="11145"/>
                    <a:pt x="31715" y="5866"/>
                    <a:pt x="26169" y="2547"/>
                  </a:cubicBezTo>
                  <a:cubicBezTo>
                    <a:pt x="23336" y="854"/>
                    <a:pt x="19567" y="1"/>
                    <a:pt x="15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432"/>
            <p:cNvSpPr/>
            <p:nvPr/>
          </p:nvSpPr>
          <p:spPr>
            <a:xfrm>
              <a:off x="3789572" y="1447866"/>
              <a:ext cx="1647182" cy="700208"/>
            </a:xfrm>
            <a:custGeom>
              <a:rect b="b" l="l" r="r" t="t"/>
              <a:pathLst>
                <a:path extrusionOk="0" h="5746" w="13517">
                  <a:moveTo>
                    <a:pt x="8157" y="1"/>
                  </a:moveTo>
                  <a:cubicBezTo>
                    <a:pt x="5303" y="1"/>
                    <a:pt x="1966" y="945"/>
                    <a:pt x="511" y="3465"/>
                  </a:cubicBezTo>
                  <a:cubicBezTo>
                    <a:pt x="416" y="3625"/>
                    <a:pt x="0" y="4445"/>
                    <a:pt x="802" y="5104"/>
                  </a:cubicBezTo>
                  <a:cubicBezTo>
                    <a:pt x="1342" y="5547"/>
                    <a:pt x="2431" y="5746"/>
                    <a:pt x="3745" y="5746"/>
                  </a:cubicBezTo>
                  <a:cubicBezTo>
                    <a:pt x="7642" y="5746"/>
                    <a:pt x="13516" y="3997"/>
                    <a:pt x="12939" y="1683"/>
                  </a:cubicBezTo>
                  <a:cubicBezTo>
                    <a:pt x="12692" y="694"/>
                    <a:pt x="10602" y="1"/>
                    <a:pt x="8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432"/>
            <p:cNvSpPr/>
            <p:nvPr/>
          </p:nvSpPr>
          <p:spPr>
            <a:xfrm>
              <a:off x="4937145" y="2288835"/>
              <a:ext cx="565309" cy="301116"/>
            </a:xfrm>
            <a:custGeom>
              <a:rect b="b" l="l" r="r" t="t"/>
              <a:pathLst>
                <a:path extrusionOk="0" h="2471" w="4639">
                  <a:moveTo>
                    <a:pt x="2297" y="0"/>
                  </a:moveTo>
                  <a:cubicBezTo>
                    <a:pt x="1766" y="0"/>
                    <a:pt x="1234" y="115"/>
                    <a:pt x="826" y="346"/>
                  </a:cubicBezTo>
                  <a:cubicBezTo>
                    <a:pt x="143" y="732"/>
                    <a:pt x="1" y="1314"/>
                    <a:pt x="405" y="1783"/>
                  </a:cubicBezTo>
                  <a:cubicBezTo>
                    <a:pt x="500" y="1890"/>
                    <a:pt x="624" y="1997"/>
                    <a:pt x="779" y="2092"/>
                  </a:cubicBezTo>
                  <a:cubicBezTo>
                    <a:pt x="1197" y="2344"/>
                    <a:pt x="1754" y="2470"/>
                    <a:pt x="2310" y="2470"/>
                  </a:cubicBezTo>
                  <a:cubicBezTo>
                    <a:pt x="2843" y="2470"/>
                    <a:pt x="3377" y="2354"/>
                    <a:pt x="3789" y="2122"/>
                  </a:cubicBezTo>
                  <a:cubicBezTo>
                    <a:pt x="4573" y="1676"/>
                    <a:pt x="4638" y="964"/>
                    <a:pt x="3979" y="477"/>
                  </a:cubicBezTo>
                  <a:cubicBezTo>
                    <a:pt x="3938" y="447"/>
                    <a:pt x="3884" y="406"/>
                    <a:pt x="3831" y="376"/>
                  </a:cubicBezTo>
                  <a:cubicBezTo>
                    <a:pt x="3414" y="127"/>
                    <a:pt x="2855" y="0"/>
                    <a:pt x="229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432"/>
            <p:cNvSpPr/>
            <p:nvPr/>
          </p:nvSpPr>
          <p:spPr>
            <a:xfrm>
              <a:off x="5154303" y="292981"/>
              <a:ext cx="89811" cy="2192261"/>
            </a:xfrm>
            <a:custGeom>
              <a:rect b="b" l="l" r="r" t="t"/>
              <a:pathLst>
                <a:path extrusionOk="0" h="17990" w="737">
                  <a:moveTo>
                    <a:pt x="719" y="247"/>
                  </a:moveTo>
                  <a:cubicBezTo>
                    <a:pt x="719" y="247"/>
                    <a:pt x="719" y="252"/>
                    <a:pt x="713" y="252"/>
                  </a:cubicBezTo>
                  <a:lnTo>
                    <a:pt x="719" y="247"/>
                  </a:lnTo>
                  <a:close/>
                  <a:moveTo>
                    <a:pt x="365" y="0"/>
                  </a:moveTo>
                  <a:cubicBezTo>
                    <a:pt x="275" y="0"/>
                    <a:pt x="184" y="21"/>
                    <a:pt x="113" y="62"/>
                  </a:cubicBezTo>
                  <a:cubicBezTo>
                    <a:pt x="48" y="98"/>
                    <a:pt x="6" y="152"/>
                    <a:pt x="6" y="211"/>
                  </a:cubicBezTo>
                  <a:lnTo>
                    <a:pt x="0" y="17787"/>
                  </a:lnTo>
                  <a:cubicBezTo>
                    <a:pt x="0" y="17841"/>
                    <a:pt x="36" y="17894"/>
                    <a:pt x="107" y="17936"/>
                  </a:cubicBezTo>
                  <a:cubicBezTo>
                    <a:pt x="113" y="17942"/>
                    <a:pt x="119" y="17942"/>
                    <a:pt x="137" y="17954"/>
                  </a:cubicBezTo>
                  <a:lnTo>
                    <a:pt x="143" y="17954"/>
                  </a:lnTo>
                  <a:cubicBezTo>
                    <a:pt x="149" y="17954"/>
                    <a:pt x="149" y="17959"/>
                    <a:pt x="155" y="17959"/>
                  </a:cubicBezTo>
                  <a:cubicBezTo>
                    <a:pt x="172" y="17965"/>
                    <a:pt x="178" y="17965"/>
                    <a:pt x="196" y="17971"/>
                  </a:cubicBezTo>
                  <a:lnTo>
                    <a:pt x="202" y="17971"/>
                  </a:lnTo>
                  <a:cubicBezTo>
                    <a:pt x="208" y="17971"/>
                    <a:pt x="226" y="17977"/>
                    <a:pt x="232" y="17977"/>
                  </a:cubicBezTo>
                  <a:lnTo>
                    <a:pt x="244" y="17977"/>
                  </a:lnTo>
                  <a:cubicBezTo>
                    <a:pt x="250" y="17977"/>
                    <a:pt x="267" y="17989"/>
                    <a:pt x="285" y="17989"/>
                  </a:cubicBezTo>
                  <a:lnTo>
                    <a:pt x="392" y="17989"/>
                  </a:lnTo>
                  <a:cubicBezTo>
                    <a:pt x="410" y="17989"/>
                    <a:pt x="422" y="17989"/>
                    <a:pt x="440" y="17977"/>
                  </a:cubicBezTo>
                  <a:lnTo>
                    <a:pt x="446" y="17977"/>
                  </a:lnTo>
                  <a:cubicBezTo>
                    <a:pt x="457" y="17977"/>
                    <a:pt x="469" y="17971"/>
                    <a:pt x="481" y="17971"/>
                  </a:cubicBezTo>
                  <a:lnTo>
                    <a:pt x="487" y="17971"/>
                  </a:lnTo>
                  <a:cubicBezTo>
                    <a:pt x="505" y="17971"/>
                    <a:pt x="517" y="17965"/>
                    <a:pt x="535" y="17959"/>
                  </a:cubicBezTo>
                  <a:lnTo>
                    <a:pt x="541" y="17959"/>
                  </a:lnTo>
                  <a:cubicBezTo>
                    <a:pt x="546" y="17959"/>
                    <a:pt x="564" y="17954"/>
                    <a:pt x="570" y="17954"/>
                  </a:cubicBezTo>
                  <a:cubicBezTo>
                    <a:pt x="570" y="17954"/>
                    <a:pt x="576" y="17954"/>
                    <a:pt x="576" y="17942"/>
                  </a:cubicBezTo>
                  <a:cubicBezTo>
                    <a:pt x="594" y="17936"/>
                    <a:pt x="600" y="17936"/>
                    <a:pt x="606" y="17930"/>
                  </a:cubicBezTo>
                  <a:cubicBezTo>
                    <a:pt x="618" y="17924"/>
                    <a:pt x="624" y="17924"/>
                    <a:pt x="630" y="17912"/>
                  </a:cubicBezTo>
                  <a:lnTo>
                    <a:pt x="636" y="17912"/>
                  </a:lnTo>
                  <a:cubicBezTo>
                    <a:pt x="647" y="17906"/>
                    <a:pt x="653" y="17906"/>
                    <a:pt x="659" y="17900"/>
                  </a:cubicBezTo>
                  <a:cubicBezTo>
                    <a:pt x="665" y="17900"/>
                    <a:pt x="665" y="17894"/>
                    <a:pt x="677" y="17894"/>
                  </a:cubicBezTo>
                  <a:lnTo>
                    <a:pt x="683" y="17882"/>
                  </a:lnTo>
                  <a:lnTo>
                    <a:pt x="689" y="17876"/>
                  </a:lnTo>
                  <a:lnTo>
                    <a:pt x="707" y="17864"/>
                  </a:lnTo>
                  <a:cubicBezTo>
                    <a:pt x="707" y="17853"/>
                    <a:pt x="713" y="17853"/>
                    <a:pt x="713" y="17847"/>
                  </a:cubicBezTo>
                  <a:lnTo>
                    <a:pt x="713" y="17841"/>
                  </a:lnTo>
                  <a:cubicBezTo>
                    <a:pt x="713" y="17835"/>
                    <a:pt x="719" y="17823"/>
                    <a:pt x="719" y="17823"/>
                  </a:cubicBezTo>
                  <a:cubicBezTo>
                    <a:pt x="719" y="17817"/>
                    <a:pt x="719" y="17811"/>
                    <a:pt x="725" y="17811"/>
                  </a:cubicBezTo>
                  <a:lnTo>
                    <a:pt x="725" y="17805"/>
                  </a:lnTo>
                  <a:lnTo>
                    <a:pt x="725" y="17787"/>
                  </a:lnTo>
                  <a:lnTo>
                    <a:pt x="736" y="217"/>
                  </a:lnTo>
                  <a:lnTo>
                    <a:pt x="736" y="217"/>
                  </a:lnTo>
                  <a:cubicBezTo>
                    <a:pt x="736" y="217"/>
                    <a:pt x="736" y="217"/>
                    <a:pt x="736" y="217"/>
                  </a:cubicBezTo>
                  <a:lnTo>
                    <a:pt x="736" y="211"/>
                  </a:lnTo>
                  <a:lnTo>
                    <a:pt x="736" y="217"/>
                  </a:lnTo>
                  <a:lnTo>
                    <a:pt x="736" y="217"/>
                  </a:lnTo>
                  <a:cubicBezTo>
                    <a:pt x="731" y="157"/>
                    <a:pt x="689" y="110"/>
                    <a:pt x="618" y="62"/>
                  </a:cubicBezTo>
                  <a:cubicBezTo>
                    <a:pt x="546" y="21"/>
                    <a:pt x="456"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432"/>
            <p:cNvSpPr/>
            <p:nvPr/>
          </p:nvSpPr>
          <p:spPr>
            <a:xfrm>
              <a:off x="5077530" y="196345"/>
              <a:ext cx="242501" cy="242501"/>
            </a:xfrm>
            <a:custGeom>
              <a:rect b="b" l="l" r="r" t="t"/>
              <a:pathLst>
                <a:path extrusionOk="0" h="1990" w="1990">
                  <a:moveTo>
                    <a:pt x="992" y="0"/>
                  </a:moveTo>
                  <a:cubicBezTo>
                    <a:pt x="446" y="0"/>
                    <a:pt x="1" y="446"/>
                    <a:pt x="1" y="998"/>
                  </a:cubicBezTo>
                  <a:cubicBezTo>
                    <a:pt x="1" y="1544"/>
                    <a:pt x="446" y="1990"/>
                    <a:pt x="992" y="1990"/>
                  </a:cubicBezTo>
                  <a:cubicBezTo>
                    <a:pt x="999" y="1990"/>
                    <a:pt x="1006" y="1990"/>
                    <a:pt x="1013" y="1990"/>
                  </a:cubicBezTo>
                  <a:cubicBezTo>
                    <a:pt x="1556" y="1990"/>
                    <a:pt x="1990" y="1537"/>
                    <a:pt x="1990" y="998"/>
                  </a:cubicBezTo>
                  <a:cubicBezTo>
                    <a:pt x="1990" y="446"/>
                    <a:pt x="1545" y="0"/>
                    <a:pt x="9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432"/>
            <p:cNvSpPr/>
            <p:nvPr/>
          </p:nvSpPr>
          <p:spPr>
            <a:xfrm>
              <a:off x="-1087584" y="4143574"/>
              <a:ext cx="1633290" cy="231778"/>
            </a:xfrm>
            <a:custGeom>
              <a:rect b="b" l="l" r="r" t="t"/>
              <a:pathLst>
                <a:path extrusionOk="0" h="1902" w="13403">
                  <a:moveTo>
                    <a:pt x="3284" y="1"/>
                  </a:moveTo>
                  <a:lnTo>
                    <a:pt x="1" y="1901"/>
                  </a:lnTo>
                  <a:lnTo>
                    <a:pt x="11437" y="1901"/>
                  </a:lnTo>
                  <a:lnTo>
                    <a:pt x="13403" y="767"/>
                  </a:lnTo>
                  <a:lnTo>
                    <a:pt x="1207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432"/>
            <p:cNvSpPr/>
            <p:nvPr/>
          </p:nvSpPr>
          <p:spPr>
            <a:xfrm>
              <a:off x="496376" y="4294073"/>
              <a:ext cx="280887" cy="81281"/>
            </a:xfrm>
            <a:custGeom>
              <a:rect b="b" l="l" r="r" t="t"/>
              <a:pathLst>
                <a:path extrusionOk="0" h="667" w="2305">
                  <a:moveTo>
                    <a:pt x="1159" y="1"/>
                  </a:moveTo>
                  <a:lnTo>
                    <a:pt x="1" y="666"/>
                  </a:lnTo>
                  <a:lnTo>
                    <a:pt x="2305" y="666"/>
                  </a:lnTo>
                  <a:lnTo>
                    <a:pt x="1159"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432"/>
            <p:cNvSpPr/>
            <p:nvPr/>
          </p:nvSpPr>
          <p:spPr>
            <a:xfrm>
              <a:off x="-1531893" y="4624075"/>
              <a:ext cx="1407483" cy="409693"/>
            </a:xfrm>
            <a:custGeom>
              <a:rect b="b" l="l" r="r" t="t"/>
              <a:pathLst>
                <a:path extrusionOk="0" h="3362" w="11550">
                  <a:moveTo>
                    <a:pt x="108" y="1"/>
                  </a:moveTo>
                  <a:lnTo>
                    <a:pt x="1" y="60"/>
                  </a:lnTo>
                  <a:lnTo>
                    <a:pt x="5725" y="3362"/>
                  </a:lnTo>
                  <a:lnTo>
                    <a:pt x="1155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432"/>
            <p:cNvSpPr/>
            <p:nvPr/>
          </p:nvSpPr>
          <p:spPr>
            <a:xfrm>
              <a:off x="-693239" y="4624075"/>
              <a:ext cx="2026897" cy="437965"/>
            </a:xfrm>
            <a:custGeom>
              <a:rect b="b" l="l" r="r" t="t"/>
              <a:pathLst>
                <a:path extrusionOk="0" h="3594" w="16633">
                  <a:moveTo>
                    <a:pt x="6218" y="1"/>
                  </a:moveTo>
                  <a:lnTo>
                    <a:pt x="1" y="3593"/>
                  </a:lnTo>
                  <a:lnTo>
                    <a:pt x="11443" y="3593"/>
                  </a:lnTo>
                  <a:lnTo>
                    <a:pt x="16633" y="594"/>
                  </a:lnTo>
                  <a:lnTo>
                    <a:pt x="15612"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432"/>
            <p:cNvSpPr/>
            <p:nvPr/>
          </p:nvSpPr>
          <p:spPr>
            <a:xfrm>
              <a:off x="887919" y="4749227"/>
              <a:ext cx="1086138" cy="312815"/>
            </a:xfrm>
            <a:custGeom>
              <a:rect b="b" l="l" r="r" t="t"/>
              <a:pathLst>
                <a:path extrusionOk="0" h="2567" w="8913">
                  <a:moveTo>
                    <a:pt x="4460" y="1"/>
                  </a:moveTo>
                  <a:lnTo>
                    <a:pt x="0" y="2566"/>
                  </a:lnTo>
                  <a:lnTo>
                    <a:pt x="8913" y="2566"/>
                  </a:lnTo>
                  <a:lnTo>
                    <a:pt x="446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432"/>
            <p:cNvSpPr/>
            <p:nvPr/>
          </p:nvSpPr>
          <p:spPr>
            <a:xfrm>
              <a:off x="4278725" y="7412885"/>
              <a:ext cx="1762827" cy="231656"/>
            </a:xfrm>
            <a:custGeom>
              <a:rect b="b" l="l" r="r" t="t"/>
              <a:pathLst>
                <a:path extrusionOk="0" h="1901" w="14466">
                  <a:moveTo>
                    <a:pt x="3296" y="1"/>
                  </a:moveTo>
                  <a:lnTo>
                    <a:pt x="0" y="1901"/>
                  </a:lnTo>
                  <a:lnTo>
                    <a:pt x="11449" y="1901"/>
                  </a:lnTo>
                  <a:lnTo>
                    <a:pt x="14465" y="155"/>
                  </a:lnTo>
                  <a:lnTo>
                    <a:pt x="1419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432"/>
            <p:cNvSpPr/>
            <p:nvPr/>
          </p:nvSpPr>
          <p:spPr>
            <a:xfrm>
              <a:off x="5863417" y="7488927"/>
              <a:ext cx="539231" cy="155615"/>
            </a:xfrm>
            <a:custGeom>
              <a:rect b="b" l="l" r="r" t="t"/>
              <a:pathLst>
                <a:path extrusionOk="0" h="1277" w="4425">
                  <a:moveTo>
                    <a:pt x="2215" y="0"/>
                  </a:moveTo>
                  <a:lnTo>
                    <a:pt x="0" y="1277"/>
                  </a:lnTo>
                  <a:lnTo>
                    <a:pt x="4424" y="1277"/>
                  </a:lnTo>
                  <a:lnTo>
                    <a:pt x="2215"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432"/>
            <p:cNvSpPr/>
            <p:nvPr/>
          </p:nvSpPr>
          <p:spPr>
            <a:xfrm>
              <a:off x="4081918" y="7893386"/>
              <a:ext cx="1159985" cy="335115"/>
            </a:xfrm>
            <a:custGeom>
              <a:rect b="b" l="l" r="r" t="t"/>
              <a:pathLst>
                <a:path extrusionOk="0" h="2750" w="9519">
                  <a:moveTo>
                    <a:pt x="0" y="0"/>
                  </a:moveTo>
                  <a:lnTo>
                    <a:pt x="4762" y="2750"/>
                  </a:lnTo>
                  <a:lnTo>
                    <a:pt x="95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432"/>
            <p:cNvSpPr/>
            <p:nvPr/>
          </p:nvSpPr>
          <p:spPr>
            <a:xfrm>
              <a:off x="4752646" y="7893386"/>
              <a:ext cx="2073935" cy="437843"/>
            </a:xfrm>
            <a:custGeom>
              <a:rect b="b" l="l" r="r" t="t"/>
              <a:pathLst>
                <a:path extrusionOk="0" h="3593" w="17019">
                  <a:moveTo>
                    <a:pt x="5576" y="0"/>
                  </a:moveTo>
                  <a:lnTo>
                    <a:pt x="1" y="3219"/>
                  </a:lnTo>
                  <a:lnTo>
                    <a:pt x="648" y="3593"/>
                  </a:lnTo>
                  <a:lnTo>
                    <a:pt x="10796" y="3593"/>
                  </a:lnTo>
                  <a:lnTo>
                    <a:pt x="170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432"/>
            <p:cNvSpPr/>
            <p:nvPr/>
          </p:nvSpPr>
          <p:spPr>
            <a:xfrm>
              <a:off x="6254106" y="7942618"/>
              <a:ext cx="1345334" cy="388612"/>
            </a:xfrm>
            <a:custGeom>
              <a:rect b="b" l="l" r="r" t="t"/>
              <a:pathLst>
                <a:path extrusionOk="0" h="3189" w="11040">
                  <a:moveTo>
                    <a:pt x="5523" y="0"/>
                  </a:moveTo>
                  <a:lnTo>
                    <a:pt x="1" y="3189"/>
                  </a:lnTo>
                  <a:lnTo>
                    <a:pt x="11039" y="3189"/>
                  </a:lnTo>
                  <a:lnTo>
                    <a:pt x="5523"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432"/>
            <p:cNvSpPr/>
            <p:nvPr/>
          </p:nvSpPr>
          <p:spPr>
            <a:xfrm>
              <a:off x="1830678"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432"/>
            <p:cNvSpPr/>
            <p:nvPr/>
          </p:nvSpPr>
          <p:spPr>
            <a:xfrm>
              <a:off x="1831410"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432"/>
            <p:cNvSpPr/>
            <p:nvPr/>
          </p:nvSpPr>
          <p:spPr>
            <a:xfrm>
              <a:off x="1653369"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432"/>
            <p:cNvSpPr/>
            <p:nvPr/>
          </p:nvSpPr>
          <p:spPr>
            <a:xfrm>
              <a:off x="1529680"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432"/>
            <p:cNvSpPr/>
            <p:nvPr/>
          </p:nvSpPr>
          <p:spPr>
            <a:xfrm>
              <a:off x="1530411"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432"/>
            <p:cNvSpPr/>
            <p:nvPr/>
          </p:nvSpPr>
          <p:spPr>
            <a:xfrm>
              <a:off x="1431946"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432"/>
            <p:cNvSpPr/>
            <p:nvPr/>
          </p:nvSpPr>
          <p:spPr>
            <a:xfrm>
              <a:off x="1036870"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432"/>
            <p:cNvSpPr/>
            <p:nvPr/>
          </p:nvSpPr>
          <p:spPr>
            <a:xfrm>
              <a:off x="1037601"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432"/>
            <p:cNvSpPr/>
            <p:nvPr/>
          </p:nvSpPr>
          <p:spPr>
            <a:xfrm>
              <a:off x="988369"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432"/>
            <p:cNvSpPr/>
            <p:nvPr/>
          </p:nvSpPr>
          <p:spPr>
            <a:xfrm>
              <a:off x="528950"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432"/>
            <p:cNvSpPr/>
            <p:nvPr/>
          </p:nvSpPr>
          <p:spPr>
            <a:xfrm>
              <a:off x="530290"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432"/>
            <p:cNvSpPr/>
            <p:nvPr/>
          </p:nvSpPr>
          <p:spPr>
            <a:xfrm>
              <a:off x="391368"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432"/>
            <p:cNvSpPr/>
            <p:nvPr/>
          </p:nvSpPr>
          <p:spPr>
            <a:xfrm>
              <a:off x="737200" y="5977725"/>
              <a:ext cx="55950" cy="47625"/>
            </a:xfrm>
            <a:custGeom>
              <a:rect b="b" l="l" r="r" t="t"/>
              <a:pathLst>
                <a:path extrusionOk="0" h="1905" w="2238">
                  <a:moveTo>
                    <a:pt x="905" y="0"/>
                  </a:moveTo>
                  <a:lnTo>
                    <a:pt x="2238" y="24"/>
                  </a:lnTo>
                  <a:lnTo>
                    <a:pt x="929" y="1905"/>
                  </a:lnTo>
                  <a:lnTo>
                    <a:pt x="0" y="334"/>
                  </a:lnTo>
                  <a:close/>
                </a:path>
              </a:pathLst>
            </a:custGeom>
            <a:solidFill>
              <a:schemeClr val="lt1"/>
            </a:solidFill>
            <a:ln>
              <a:noFill/>
            </a:ln>
          </p:spPr>
        </p:sp>
        <p:sp>
          <p:nvSpPr>
            <p:cNvPr id="12919" name="Google Shape;12919;p432"/>
            <p:cNvSpPr/>
            <p:nvPr/>
          </p:nvSpPr>
          <p:spPr>
            <a:xfrm>
              <a:off x="-62500" y="5518950"/>
              <a:ext cx="65475" cy="52975"/>
            </a:xfrm>
            <a:custGeom>
              <a:rect b="b" l="l" r="r" t="t"/>
              <a:pathLst>
                <a:path extrusionOk="0" h="2119" w="2619">
                  <a:moveTo>
                    <a:pt x="1095" y="119"/>
                  </a:moveTo>
                  <a:lnTo>
                    <a:pt x="2619" y="0"/>
                  </a:lnTo>
                  <a:lnTo>
                    <a:pt x="1143" y="2119"/>
                  </a:lnTo>
                  <a:lnTo>
                    <a:pt x="0" y="428"/>
                  </a:lnTo>
                  <a:close/>
                </a:path>
              </a:pathLst>
            </a:custGeom>
            <a:solidFill>
              <a:schemeClr val="lt1"/>
            </a:solidFill>
            <a:ln>
              <a:noFill/>
            </a:ln>
          </p:spPr>
        </p:sp>
        <p:sp>
          <p:nvSpPr>
            <p:cNvPr id="12920" name="Google Shape;12920;p432"/>
            <p:cNvSpPr/>
            <p:nvPr/>
          </p:nvSpPr>
          <p:spPr>
            <a:xfrm>
              <a:off x="-827675" y="5062150"/>
              <a:ext cx="14275" cy="50000"/>
            </a:xfrm>
            <a:custGeom>
              <a:rect b="b" l="l" r="r" t="t"/>
              <a:pathLst>
                <a:path extrusionOk="0" h="2000" w="571">
                  <a:moveTo>
                    <a:pt x="238" y="2000"/>
                  </a:moveTo>
                  <a:lnTo>
                    <a:pt x="571" y="1190"/>
                  </a:lnTo>
                  <a:lnTo>
                    <a:pt x="238" y="0"/>
                  </a:lnTo>
                  <a:lnTo>
                    <a:pt x="0" y="1405"/>
                  </a:lnTo>
                  <a:close/>
                </a:path>
              </a:pathLst>
            </a:custGeom>
            <a:solidFill>
              <a:schemeClr val="lt1"/>
            </a:solidFill>
            <a:ln>
              <a:noFill/>
            </a:ln>
          </p:spPr>
        </p:sp>
        <p:sp>
          <p:nvSpPr>
            <p:cNvPr id="12921" name="Google Shape;12921;p432"/>
            <p:cNvSpPr/>
            <p:nvPr/>
          </p:nvSpPr>
          <p:spPr>
            <a:xfrm>
              <a:off x="7802750" y="7120525"/>
              <a:ext cx="40500" cy="66100"/>
            </a:xfrm>
            <a:custGeom>
              <a:rect b="b" l="l" r="r" t="t"/>
              <a:pathLst>
                <a:path extrusionOk="0" h="2644" w="1620">
                  <a:moveTo>
                    <a:pt x="691" y="0"/>
                  </a:moveTo>
                  <a:lnTo>
                    <a:pt x="0" y="1453"/>
                  </a:lnTo>
                  <a:lnTo>
                    <a:pt x="667" y="2644"/>
                  </a:lnTo>
                  <a:lnTo>
                    <a:pt x="1620" y="1239"/>
                  </a:lnTo>
                  <a:close/>
                </a:path>
              </a:pathLst>
            </a:custGeom>
            <a:solidFill>
              <a:schemeClr val="lt1"/>
            </a:solidFill>
            <a:ln>
              <a:noFill/>
            </a:ln>
          </p:spPr>
        </p:sp>
        <p:sp>
          <p:nvSpPr>
            <p:cNvPr id="12922" name="Google Shape;12922;p432"/>
            <p:cNvSpPr/>
            <p:nvPr/>
          </p:nvSpPr>
          <p:spPr>
            <a:xfrm rot="3517853">
              <a:off x="3678125" y="6063279"/>
              <a:ext cx="1010855" cy="609642"/>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432"/>
            <p:cNvSpPr/>
            <p:nvPr/>
          </p:nvSpPr>
          <p:spPr>
            <a:xfrm>
              <a:off x="6240475" y="917062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24" name="Google Shape;12924;p432"/>
            <p:cNvSpPr/>
            <p:nvPr/>
          </p:nvSpPr>
          <p:spPr>
            <a:xfrm>
              <a:off x="5448100" y="871617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25" name="Google Shape;12925;p432"/>
            <p:cNvSpPr/>
            <p:nvPr/>
          </p:nvSpPr>
          <p:spPr>
            <a:xfrm>
              <a:off x="4660250" y="8256750"/>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26" name="Google Shape;12926;p432"/>
            <p:cNvSpPr/>
            <p:nvPr/>
          </p:nvSpPr>
          <p:spPr>
            <a:xfrm>
              <a:off x="5016650" y="4915113"/>
              <a:ext cx="358500" cy="186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432"/>
            <p:cNvSpPr/>
            <p:nvPr/>
          </p:nvSpPr>
          <p:spPr>
            <a:xfrm>
              <a:off x="5056450" y="4502425"/>
              <a:ext cx="2832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432"/>
            <p:cNvSpPr/>
            <p:nvPr/>
          </p:nvSpPr>
          <p:spPr>
            <a:xfrm>
              <a:off x="5088625" y="3576650"/>
              <a:ext cx="2229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929" name="Google Shape;12929;p432"/>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02" name="Shape 12102"/>
        <p:cNvGrpSpPr/>
        <p:nvPr/>
      </p:nvGrpSpPr>
      <p:grpSpPr>
        <a:xfrm>
          <a:off x="0" y="0"/>
          <a:ext cx="0" cy="0"/>
          <a:chOff x="0" y="0"/>
          <a:chExt cx="0" cy="0"/>
        </a:xfrm>
      </p:grpSpPr>
      <p:sp>
        <p:nvSpPr>
          <p:cNvPr id="12103" name="Google Shape;12103;p421"/>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a:t>
            </a:r>
            <a:endParaRPr/>
          </a:p>
        </p:txBody>
      </p:sp>
      <p:sp>
        <p:nvSpPr>
          <p:cNvPr id="12104" name="Google Shape;12104;p421"/>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t/>
            </a:r>
            <a:endParaRPr>
              <a:uFill>
                <a:noFill/>
              </a:uFill>
              <a:latin typeface="Anton"/>
              <a:ea typeface="Anton"/>
              <a:cs typeface="Anton"/>
              <a:sym typeface="Anton"/>
              <a:hlinkClick r:id="rId3"/>
            </a:endParaRPr>
          </a:p>
          <a:p>
            <a:pPr indent="-311150" lvl="0" marL="457200" rtl="0" algn="l">
              <a:lnSpc>
                <a:spcPct val="115000"/>
              </a:lnSpc>
              <a:spcBef>
                <a:spcPts val="0"/>
              </a:spcBef>
              <a:spcAft>
                <a:spcPts val="0"/>
              </a:spcAft>
              <a:buSzPts val="1300"/>
              <a:buAutoNum type="arabicPeriod" startAt="3"/>
            </a:pPr>
            <a:r>
              <a:rPr lang="en" sz="1300"/>
              <a:t>Resource list</a:t>
            </a:r>
            <a:endParaRPr sz="1300"/>
          </a:p>
          <a:p>
            <a:pPr indent="-311150" lvl="0" marL="457200" rtl="0" algn="l">
              <a:lnSpc>
                <a:spcPct val="115000"/>
              </a:lnSpc>
              <a:spcBef>
                <a:spcPts val="0"/>
              </a:spcBef>
              <a:spcAft>
                <a:spcPts val="0"/>
              </a:spcAft>
              <a:buSzPts val="1300"/>
              <a:buAutoNum type="arabicPeriod" startAt="3"/>
            </a:pPr>
            <a:r>
              <a:rPr lang="en" sz="1300"/>
              <a:t>Quick quiz</a:t>
            </a:r>
            <a:endParaRPr sz="1300"/>
          </a:p>
          <a:p>
            <a:pPr indent="-311150" lvl="0" marL="457200" rtl="0" algn="l">
              <a:lnSpc>
                <a:spcPct val="115000"/>
              </a:lnSpc>
              <a:spcBef>
                <a:spcPts val="0"/>
              </a:spcBef>
              <a:spcAft>
                <a:spcPts val="0"/>
              </a:spcAft>
              <a:buSzPts val="1300"/>
              <a:buAutoNum type="arabicPeriod" startAt="3"/>
            </a:pPr>
            <a:r>
              <a:rPr lang="en" sz="1300"/>
              <a:t>Different designs</a:t>
            </a:r>
            <a:endParaRPr sz="1300"/>
          </a:p>
          <a:p>
            <a:pPr indent="-311150" lvl="0" marL="457200" rtl="0" algn="l">
              <a:lnSpc>
                <a:spcPct val="115000"/>
              </a:lnSpc>
              <a:spcBef>
                <a:spcPts val="0"/>
              </a:spcBef>
              <a:spcAft>
                <a:spcPts val="0"/>
              </a:spcAft>
              <a:buSzPts val="1300"/>
              <a:buAutoNum type="arabicPeriod" startAt="3"/>
            </a:pPr>
            <a:r>
              <a:rPr lang="en" sz="1300"/>
              <a:t>What do the numbers mean?</a:t>
            </a:r>
            <a:endParaRPr sz="1300"/>
          </a:p>
          <a:p>
            <a:pPr indent="-311150" lvl="0" marL="457200" rtl="0" algn="l">
              <a:lnSpc>
                <a:spcPct val="115000"/>
              </a:lnSpc>
              <a:spcBef>
                <a:spcPts val="0"/>
              </a:spcBef>
              <a:spcAft>
                <a:spcPts val="0"/>
              </a:spcAft>
              <a:buSzPts val="1300"/>
              <a:buAutoNum type="arabicPeriod" startAt="3"/>
            </a:pPr>
            <a:r>
              <a:rPr lang="en" sz="1300"/>
              <a:t>Try them out!</a:t>
            </a:r>
            <a:endParaRPr sz="1300"/>
          </a:p>
          <a:p>
            <a:pPr indent="-311150" lvl="0" marL="457200" rtl="0" algn="l">
              <a:lnSpc>
                <a:spcPct val="115000"/>
              </a:lnSpc>
              <a:spcBef>
                <a:spcPts val="0"/>
              </a:spcBef>
              <a:spcAft>
                <a:spcPts val="0"/>
              </a:spcAft>
              <a:buSzPts val="1300"/>
              <a:buAutoNum type="arabicPeriod" startAt="3"/>
            </a:pPr>
            <a:r>
              <a:rPr lang="en" sz="1300"/>
              <a:t>Make a plan</a:t>
            </a:r>
            <a:endParaRPr sz="1300"/>
          </a:p>
          <a:p>
            <a:pPr indent="-311150" lvl="0" marL="457200" rtl="0" algn="l">
              <a:lnSpc>
                <a:spcPct val="115000"/>
              </a:lnSpc>
              <a:spcBef>
                <a:spcPts val="0"/>
              </a:spcBef>
              <a:spcAft>
                <a:spcPts val="0"/>
              </a:spcAft>
              <a:buSzPts val="1300"/>
              <a:buAutoNum type="arabicPeriod" startAt="3"/>
            </a:pPr>
            <a:r>
              <a:rPr lang="en" sz="1300"/>
              <a:t>Top targets for binoculars</a:t>
            </a:r>
            <a:endParaRPr sz="1300"/>
          </a:p>
          <a:p>
            <a:pPr indent="-311150" lvl="0" marL="457200" rtl="0" algn="l">
              <a:lnSpc>
                <a:spcPct val="115000"/>
              </a:lnSpc>
              <a:spcBef>
                <a:spcPts val="0"/>
              </a:spcBef>
              <a:spcAft>
                <a:spcPts val="0"/>
              </a:spcAft>
              <a:buSzPts val="1300"/>
              <a:buAutoNum type="arabicPeriod" startAt="3"/>
            </a:pPr>
            <a:r>
              <a:rPr lang="en" sz="1300"/>
              <a:t>Review</a:t>
            </a:r>
            <a:endParaRPr sz="1300"/>
          </a:p>
          <a:p>
            <a:pPr indent="-311150" lvl="0" marL="457200" rtl="0" algn="l">
              <a:lnSpc>
                <a:spcPct val="115000"/>
              </a:lnSpc>
              <a:spcBef>
                <a:spcPts val="0"/>
              </a:spcBef>
              <a:spcAft>
                <a:spcPts val="0"/>
              </a:spcAft>
              <a:buSzPts val="1300"/>
              <a:buAutoNum type="arabicPeriod" startAt="3"/>
            </a:pPr>
            <a:r>
              <a:rPr lang="en" sz="1300"/>
              <a:t>Get in touch</a:t>
            </a:r>
            <a:endParaRPr sz="1300"/>
          </a:p>
          <a:p>
            <a:pPr indent="-311150" lvl="0" marL="457200" rtl="0" algn="l">
              <a:lnSpc>
                <a:spcPct val="115000"/>
              </a:lnSpc>
              <a:spcBef>
                <a:spcPts val="0"/>
              </a:spcBef>
              <a:spcAft>
                <a:spcPts val="0"/>
              </a:spcAft>
              <a:buSzPts val="1300"/>
              <a:buAutoNum type="arabicPeriod" startAt="3"/>
            </a:pPr>
            <a:r>
              <a:rPr lang="en" sz="1300"/>
              <a:t>Lesson plan</a:t>
            </a:r>
            <a:endParaRPr sz="1300"/>
          </a:p>
          <a:p>
            <a:pPr indent="-311150" lvl="0" marL="457200" rtl="0" algn="l">
              <a:lnSpc>
                <a:spcPct val="115000"/>
              </a:lnSpc>
              <a:spcBef>
                <a:spcPts val="0"/>
              </a:spcBef>
              <a:spcAft>
                <a:spcPts val="0"/>
              </a:spcAft>
              <a:buSzPts val="1300"/>
              <a:buAutoNum type="arabicPeriod" startAt="3"/>
            </a:pPr>
            <a:r>
              <a:rPr lang="en" sz="1300"/>
              <a:t>Credits</a:t>
            </a:r>
            <a:endParaRPr sz="1300"/>
          </a:p>
        </p:txBody>
      </p:sp>
      <p:sp>
        <p:nvSpPr>
          <p:cNvPr id="12105" name="Google Shape;12105;p421"/>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accent6"/>
              </a:buClr>
              <a:buSzPts val="1100"/>
              <a:buFont typeface="Arial"/>
              <a:buNone/>
            </a:pPr>
            <a:r>
              <a:rPr lang="en"/>
              <a:t>Use these slides to introduce binoculars and plan observations.</a:t>
            </a:r>
            <a:endParaRPr/>
          </a:p>
        </p:txBody>
      </p:sp>
      <p:pic>
        <p:nvPicPr>
          <p:cNvPr id="12106" name="Google Shape;12106;p421"/>
          <p:cNvPicPr preferRelativeResize="0"/>
          <p:nvPr/>
        </p:nvPicPr>
        <p:blipFill>
          <a:blip r:embed="rId4">
            <a:alphaModFix/>
          </a:blip>
          <a:stretch>
            <a:fillRect/>
          </a:stretch>
        </p:blipFill>
        <p:spPr>
          <a:xfrm>
            <a:off x="-3" y="4267225"/>
            <a:ext cx="825299" cy="87622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10" name="Shape 12110"/>
        <p:cNvGrpSpPr/>
        <p:nvPr/>
      </p:nvGrpSpPr>
      <p:grpSpPr>
        <a:xfrm>
          <a:off x="0" y="0"/>
          <a:ext cx="0" cy="0"/>
          <a:chOff x="0" y="0"/>
          <a:chExt cx="0" cy="0"/>
        </a:xfrm>
      </p:grpSpPr>
      <p:sp>
        <p:nvSpPr>
          <p:cNvPr id="12111" name="Google Shape;12111;p422"/>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 List for Educators</a:t>
            </a:r>
            <a:endParaRPr/>
          </a:p>
        </p:txBody>
      </p:sp>
      <p:sp>
        <p:nvSpPr>
          <p:cNvPr id="12112" name="Google Shape;12112;p422"/>
          <p:cNvSpPr txBox="1"/>
          <p:nvPr>
            <p:ph idx="1" type="subTitle"/>
          </p:nvPr>
        </p:nvSpPr>
        <p:spPr>
          <a:xfrm>
            <a:off x="716800" y="1417350"/>
            <a:ext cx="3573300" cy="148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300">
                <a:latin typeface="Anton"/>
                <a:ea typeface="Anton"/>
                <a:cs typeface="Anton"/>
                <a:sym typeface="Anton"/>
              </a:rPr>
              <a:t>With our free loan box:</a:t>
            </a:r>
            <a:endParaRPr sz="1300">
              <a:uFill>
                <a:noFill/>
              </a:uFill>
              <a:latin typeface="Anton"/>
              <a:ea typeface="Anton"/>
              <a:cs typeface="Anton"/>
              <a:sym typeface="Anton"/>
              <a:hlinkClick r:id="rId3"/>
            </a:endParaRPr>
          </a:p>
          <a:p>
            <a:pPr indent="-304800" lvl="0" marL="457200" rtl="0" algn="l">
              <a:lnSpc>
                <a:spcPct val="115000"/>
              </a:lnSpc>
              <a:spcBef>
                <a:spcPts val="0"/>
              </a:spcBef>
              <a:spcAft>
                <a:spcPts val="0"/>
              </a:spcAft>
              <a:buSzPts val="1200"/>
              <a:buChar char="●"/>
            </a:pPr>
            <a:r>
              <a:rPr lang="en" sz="1200"/>
              <a:t>Access for pupils to view the horizon and sky</a:t>
            </a:r>
            <a:endParaRPr sz="1200"/>
          </a:p>
          <a:p>
            <a:pPr indent="-304800" lvl="0" marL="457200" rtl="0" algn="l">
              <a:lnSpc>
                <a:spcPct val="115000"/>
              </a:lnSpc>
              <a:spcBef>
                <a:spcPts val="0"/>
              </a:spcBef>
              <a:spcAft>
                <a:spcPts val="0"/>
              </a:spcAft>
              <a:buSzPts val="1200"/>
              <a:buChar char="●"/>
            </a:pPr>
            <a:r>
              <a:rPr lang="en" sz="1200"/>
              <a:t>Knowledge of where North, South, East and West are in your location</a:t>
            </a:r>
            <a:endParaRPr sz="1200"/>
          </a:p>
        </p:txBody>
      </p:sp>
      <p:sp>
        <p:nvSpPr>
          <p:cNvPr id="12113" name="Google Shape;12113;p422"/>
          <p:cNvSpPr/>
          <p:nvPr/>
        </p:nvSpPr>
        <p:spPr>
          <a:xfrm flipH="1">
            <a:off x="8757378"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422"/>
          <p:cNvSpPr/>
          <p:nvPr/>
        </p:nvSpPr>
        <p:spPr>
          <a:xfrm flipH="1">
            <a:off x="8092727"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5" name="Google Shape;12115;p422"/>
          <p:cNvGrpSpPr/>
          <p:nvPr/>
        </p:nvGrpSpPr>
        <p:grpSpPr>
          <a:xfrm rot="-940415">
            <a:off x="7454924" y="3443219"/>
            <a:ext cx="2303292" cy="2296210"/>
            <a:chOff x="991825" y="1680713"/>
            <a:chExt cx="1787560" cy="1782064"/>
          </a:xfrm>
        </p:grpSpPr>
        <p:sp>
          <p:nvSpPr>
            <p:cNvPr id="12116" name="Google Shape;12116;p422"/>
            <p:cNvSpPr/>
            <p:nvPr/>
          </p:nvSpPr>
          <p:spPr>
            <a:xfrm>
              <a:off x="997314" y="1680713"/>
              <a:ext cx="1782071" cy="1778380"/>
            </a:xfrm>
            <a:custGeom>
              <a:rect b="b" l="l" r="r" t="t"/>
              <a:pathLst>
                <a:path extrusionOk="0" h="18791" w="18830">
                  <a:moveTo>
                    <a:pt x="9438" y="0"/>
                  </a:moveTo>
                  <a:cubicBezTo>
                    <a:pt x="9414" y="0"/>
                    <a:pt x="9390" y="0"/>
                    <a:pt x="9366" y="0"/>
                  </a:cubicBezTo>
                  <a:cubicBezTo>
                    <a:pt x="4176" y="20"/>
                    <a:pt x="1" y="4254"/>
                    <a:pt x="1" y="9425"/>
                  </a:cubicBezTo>
                  <a:cubicBezTo>
                    <a:pt x="20" y="14610"/>
                    <a:pt x="4196" y="18790"/>
                    <a:pt x="9372" y="18790"/>
                  </a:cubicBezTo>
                  <a:cubicBezTo>
                    <a:pt x="9396" y="18790"/>
                    <a:pt x="9420" y="18790"/>
                    <a:pt x="9445" y="18790"/>
                  </a:cubicBezTo>
                  <a:cubicBezTo>
                    <a:pt x="14635" y="18771"/>
                    <a:pt x="18830" y="14556"/>
                    <a:pt x="18810" y="9366"/>
                  </a:cubicBezTo>
                  <a:cubicBezTo>
                    <a:pt x="18771" y="4180"/>
                    <a:pt x="14595" y="0"/>
                    <a:pt x="94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422"/>
            <p:cNvSpPr/>
            <p:nvPr/>
          </p:nvSpPr>
          <p:spPr>
            <a:xfrm>
              <a:off x="1036115" y="1682511"/>
              <a:ext cx="1743269" cy="927093"/>
            </a:xfrm>
            <a:custGeom>
              <a:rect b="b" l="l" r="r" t="t"/>
              <a:pathLst>
                <a:path extrusionOk="0" h="9796" w="18420">
                  <a:moveTo>
                    <a:pt x="9012" y="1"/>
                  </a:moveTo>
                  <a:cubicBezTo>
                    <a:pt x="9000" y="1"/>
                    <a:pt x="8988" y="1"/>
                    <a:pt x="8976" y="1"/>
                  </a:cubicBezTo>
                  <a:cubicBezTo>
                    <a:pt x="4722" y="20"/>
                    <a:pt x="1152" y="2850"/>
                    <a:pt x="1" y="6732"/>
                  </a:cubicBezTo>
                  <a:lnTo>
                    <a:pt x="1" y="6732"/>
                  </a:lnTo>
                  <a:cubicBezTo>
                    <a:pt x="1425" y="3318"/>
                    <a:pt x="4839" y="898"/>
                    <a:pt x="8800" y="879"/>
                  </a:cubicBezTo>
                  <a:cubicBezTo>
                    <a:pt x="8813" y="879"/>
                    <a:pt x="8826" y="879"/>
                    <a:pt x="8838" y="879"/>
                  </a:cubicBezTo>
                  <a:cubicBezTo>
                    <a:pt x="13953" y="879"/>
                    <a:pt x="18128" y="4813"/>
                    <a:pt x="18420" y="9796"/>
                  </a:cubicBezTo>
                  <a:lnTo>
                    <a:pt x="18420" y="9367"/>
                  </a:lnTo>
                  <a:cubicBezTo>
                    <a:pt x="18400" y="4188"/>
                    <a:pt x="14186" y="1"/>
                    <a:pt x="9012"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422"/>
            <p:cNvSpPr/>
            <p:nvPr/>
          </p:nvSpPr>
          <p:spPr>
            <a:xfrm>
              <a:off x="997314" y="1926296"/>
              <a:ext cx="1673141" cy="1536480"/>
            </a:xfrm>
            <a:custGeom>
              <a:rect b="b" l="l" r="r" t="t"/>
              <a:pathLst>
                <a:path extrusionOk="0" h="16235" w="17679">
                  <a:moveTo>
                    <a:pt x="2928" y="0"/>
                  </a:moveTo>
                  <a:lnTo>
                    <a:pt x="2928" y="0"/>
                  </a:lnTo>
                  <a:cubicBezTo>
                    <a:pt x="1113" y="1737"/>
                    <a:pt x="1" y="4156"/>
                    <a:pt x="1" y="6869"/>
                  </a:cubicBezTo>
                  <a:cubicBezTo>
                    <a:pt x="20" y="12047"/>
                    <a:pt x="4215" y="16234"/>
                    <a:pt x="9408" y="16234"/>
                  </a:cubicBezTo>
                  <a:cubicBezTo>
                    <a:pt x="9420" y="16234"/>
                    <a:pt x="9432" y="16234"/>
                    <a:pt x="9445" y="16234"/>
                  </a:cubicBezTo>
                  <a:cubicBezTo>
                    <a:pt x="12996" y="16234"/>
                    <a:pt x="16098" y="14224"/>
                    <a:pt x="17678" y="11278"/>
                  </a:cubicBezTo>
                  <a:lnTo>
                    <a:pt x="17678" y="11278"/>
                  </a:lnTo>
                  <a:cubicBezTo>
                    <a:pt x="16020" y="12859"/>
                    <a:pt x="13757" y="13854"/>
                    <a:pt x="11240" y="13854"/>
                  </a:cubicBezTo>
                  <a:cubicBezTo>
                    <a:pt x="11216" y="13854"/>
                    <a:pt x="11192" y="13854"/>
                    <a:pt x="11168" y="13854"/>
                  </a:cubicBezTo>
                  <a:cubicBezTo>
                    <a:pt x="6011" y="13854"/>
                    <a:pt x="1835" y="9674"/>
                    <a:pt x="1796" y="4488"/>
                  </a:cubicBezTo>
                  <a:cubicBezTo>
                    <a:pt x="1796" y="2869"/>
                    <a:pt x="2225" y="1347"/>
                    <a:pt x="2928" y="0"/>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422"/>
            <p:cNvSpPr/>
            <p:nvPr/>
          </p:nvSpPr>
          <p:spPr>
            <a:xfrm>
              <a:off x="997314" y="1841312"/>
              <a:ext cx="871729" cy="1412786"/>
            </a:xfrm>
            <a:custGeom>
              <a:rect b="b" l="l" r="r" t="t"/>
              <a:pathLst>
                <a:path extrusionOk="0" h="14928" w="9211">
                  <a:moveTo>
                    <a:pt x="4098" y="1"/>
                  </a:moveTo>
                  <a:lnTo>
                    <a:pt x="3884" y="137"/>
                  </a:lnTo>
                  <a:lnTo>
                    <a:pt x="3825" y="196"/>
                  </a:lnTo>
                  <a:cubicBezTo>
                    <a:pt x="3747" y="235"/>
                    <a:pt x="3708" y="274"/>
                    <a:pt x="3650" y="313"/>
                  </a:cubicBezTo>
                  <a:cubicBezTo>
                    <a:pt x="3650" y="333"/>
                    <a:pt x="3630" y="333"/>
                    <a:pt x="3610" y="372"/>
                  </a:cubicBezTo>
                  <a:cubicBezTo>
                    <a:pt x="3552" y="391"/>
                    <a:pt x="3493" y="430"/>
                    <a:pt x="3435" y="489"/>
                  </a:cubicBezTo>
                  <a:cubicBezTo>
                    <a:pt x="3415" y="489"/>
                    <a:pt x="3415" y="508"/>
                    <a:pt x="3396" y="508"/>
                  </a:cubicBezTo>
                  <a:cubicBezTo>
                    <a:pt x="3259" y="606"/>
                    <a:pt x="3123" y="723"/>
                    <a:pt x="3006" y="859"/>
                  </a:cubicBezTo>
                  <a:lnTo>
                    <a:pt x="2947" y="898"/>
                  </a:lnTo>
                  <a:lnTo>
                    <a:pt x="2811" y="1055"/>
                  </a:lnTo>
                  <a:lnTo>
                    <a:pt x="2752" y="1094"/>
                  </a:lnTo>
                  <a:lnTo>
                    <a:pt x="2615" y="1250"/>
                  </a:lnTo>
                  <a:cubicBezTo>
                    <a:pt x="2576" y="1269"/>
                    <a:pt x="2557" y="1269"/>
                    <a:pt x="2557" y="1289"/>
                  </a:cubicBezTo>
                  <a:cubicBezTo>
                    <a:pt x="2440" y="1406"/>
                    <a:pt x="2323" y="1562"/>
                    <a:pt x="2186" y="1679"/>
                  </a:cubicBezTo>
                  <a:lnTo>
                    <a:pt x="2147" y="1737"/>
                  </a:lnTo>
                  <a:cubicBezTo>
                    <a:pt x="2089" y="1776"/>
                    <a:pt x="2069" y="1835"/>
                    <a:pt x="2030" y="1874"/>
                  </a:cubicBezTo>
                  <a:cubicBezTo>
                    <a:pt x="1991" y="1874"/>
                    <a:pt x="1991" y="1894"/>
                    <a:pt x="1971" y="1933"/>
                  </a:cubicBezTo>
                  <a:cubicBezTo>
                    <a:pt x="1932" y="1991"/>
                    <a:pt x="1893" y="2050"/>
                    <a:pt x="1854" y="2089"/>
                  </a:cubicBezTo>
                  <a:cubicBezTo>
                    <a:pt x="1854" y="2128"/>
                    <a:pt x="1835" y="2128"/>
                    <a:pt x="1835" y="2147"/>
                  </a:cubicBezTo>
                  <a:lnTo>
                    <a:pt x="1542" y="2576"/>
                  </a:lnTo>
                  <a:cubicBezTo>
                    <a:pt x="1503" y="2576"/>
                    <a:pt x="1503" y="2615"/>
                    <a:pt x="1484" y="2635"/>
                  </a:cubicBezTo>
                  <a:cubicBezTo>
                    <a:pt x="1464" y="2713"/>
                    <a:pt x="1406" y="2752"/>
                    <a:pt x="1386" y="2811"/>
                  </a:cubicBezTo>
                  <a:cubicBezTo>
                    <a:pt x="1367" y="2830"/>
                    <a:pt x="1367" y="2850"/>
                    <a:pt x="1347" y="2869"/>
                  </a:cubicBezTo>
                  <a:cubicBezTo>
                    <a:pt x="1308" y="2928"/>
                    <a:pt x="1269" y="3006"/>
                    <a:pt x="1250" y="3045"/>
                  </a:cubicBezTo>
                  <a:cubicBezTo>
                    <a:pt x="1250" y="3045"/>
                    <a:pt x="1211" y="3064"/>
                    <a:pt x="1211" y="3103"/>
                  </a:cubicBezTo>
                  <a:cubicBezTo>
                    <a:pt x="1172" y="3162"/>
                    <a:pt x="1152" y="3240"/>
                    <a:pt x="1093" y="3318"/>
                  </a:cubicBezTo>
                  <a:cubicBezTo>
                    <a:pt x="1054" y="3396"/>
                    <a:pt x="1015" y="3454"/>
                    <a:pt x="976" y="3533"/>
                  </a:cubicBezTo>
                  <a:cubicBezTo>
                    <a:pt x="976" y="3552"/>
                    <a:pt x="957" y="3591"/>
                    <a:pt x="957" y="3611"/>
                  </a:cubicBezTo>
                  <a:cubicBezTo>
                    <a:pt x="918" y="3650"/>
                    <a:pt x="898" y="3728"/>
                    <a:pt x="879" y="3786"/>
                  </a:cubicBezTo>
                  <a:cubicBezTo>
                    <a:pt x="879" y="3806"/>
                    <a:pt x="859" y="3825"/>
                    <a:pt x="859" y="3845"/>
                  </a:cubicBezTo>
                  <a:cubicBezTo>
                    <a:pt x="820" y="3903"/>
                    <a:pt x="801" y="3981"/>
                    <a:pt x="781" y="4020"/>
                  </a:cubicBezTo>
                  <a:cubicBezTo>
                    <a:pt x="781" y="4040"/>
                    <a:pt x="762" y="4079"/>
                    <a:pt x="762" y="4098"/>
                  </a:cubicBezTo>
                  <a:cubicBezTo>
                    <a:pt x="723" y="4176"/>
                    <a:pt x="684" y="4274"/>
                    <a:pt x="664" y="4333"/>
                  </a:cubicBezTo>
                  <a:cubicBezTo>
                    <a:pt x="606" y="4411"/>
                    <a:pt x="586" y="4508"/>
                    <a:pt x="567" y="4586"/>
                  </a:cubicBezTo>
                  <a:cubicBezTo>
                    <a:pt x="567" y="4606"/>
                    <a:pt x="528" y="4625"/>
                    <a:pt x="528" y="4664"/>
                  </a:cubicBezTo>
                  <a:cubicBezTo>
                    <a:pt x="528" y="4703"/>
                    <a:pt x="508" y="4781"/>
                    <a:pt x="489" y="4820"/>
                  </a:cubicBezTo>
                  <a:cubicBezTo>
                    <a:pt x="489" y="4859"/>
                    <a:pt x="469" y="4879"/>
                    <a:pt x="469" y="4898"/>
                  </a:cubicBezTo>
                  <a:cubicBezTo>
                    <a:pt x="430" y="4957"/>
                    <a:pt x="430" y="5015"/>
                    <a:pt x="411" y="5074"/>
                  </a:cubicBezTo>
                  <a:cubicBezTo>
                    <a:pt x="411" y="5093"/>
                    <a:pt x="391" y="5113"/>
                    <a:pt x="391" y="5152"/>
                  </a:cubicBezTo>
                  <a:cubicBezTo>
                    <a:pt x="372" y="5250"/>
                    <a:pt x="333" y="5308"/>
                    <a:pt x="313" y="5406"/>
                  </a:cubicBezTo>
                  <a:cubicBezTo>
                    <a:pt x="313" y="5484"/>
                    <a:pt x="293" y="5581"/>
                    <a:pt x="274" y="5659"/>
                  </a:cubicBezTo>
                  <a:cubicBezTo>
                    <a:pt x="235" y="5679"/>
                    <a:pt x="235" y="5698"/>
                    <a:pt x="235" y="5737"/>
                  </a:cubicBezTo>
                  <a:cubicBezTo>
                    <a:pt x="215" y="5796"/>
                    <a:pt x="215" y="5854"/>
                    <a:pt x="196" y="5932"/>
                  </a:cubicBezTo>
                  <a:cubicBezTo>
                    <a:pt x="176" y="5952"/>
                    <a:pt x="176" y="5991"/>
                    <a:pt x="176" y="6030"/>
                  </a:cubicBezTo>
                  <a:cubicBezTo>
                    <a:pt x="176" y="6089"/>
                    <a:pt x="137" y="6147"/>
                    <a:pt x="137" y="6225"/>
                  </a:cubicBezTo>
                  <a:cubicBezTo>
                    <a:pt x="118" y="6245"/>
                    <a:pt x="118" y="6264"/>
                    <a:pt x="118" y="6284"/>
                  </a:cubicBezTo>
                  <a:cubicBezTo>
                    <a:pt x="98" y="6381"/>
                    <a:pt x="79" y="6459"/>
                    <a:pt x="79" y="6557"/>
                  </a:cubicBezTo>
                  <a:cubicBezTo>
                    <a:pt x="79" y="6654"/>
                    <a:pt x="40" y="6732"/>
                    <a:pt x="40" y="6830"/>
                  </a:cubicBezTo>
                  <a:lnTo>
                    <a:pt x="40" y="6908"/>
                  </a:lnTo>
                  <a:cubicBezTo>
                    <a:pt x="20" y="6986"/>
                    <a:pt x="20" y="7025"/>
                    <a:pt x="20" y="7103"/>
                  </a:cubicBezTo>
                  <a:lnTo>
                    <a:pt x="20" y="7201"/>
                  </a:lnTo>
                  <a:lnTo>
                    <a:pt x="20" y="7396"/>
                  </a:lnTo>
                  <a:cubicBezTo>
                    <a:pt x="20" y="7415"/>
                    <a:pt x="1" y="7435"/>
                    <a:pt x="40" y="7630"/>
                  </a:cubicBezTo>
                  <a:lnTo>
                    <a:pt x="40" y="7903"/>
                  </a:lnTo>
                  <a:lnTo>
                    <a:pt x="40" y="8137"/>
                  </a:lnTo>
                  <a:lnTo>
                    <a:pt x="40" y="8215"/>
                  </a:lnTo>
                  <a:lnTo>
                    <a:pt x="40" y="8391"/>
                  </a:lnTo>
                  <a:lnTo>
                    <a:pt x="40" y="8489"/>
                  </a:lnTo>
                  <a:lnTo>
                    <a:pt x="40" y="8625"/>
                  </a:lnTo>
                  <a:lnTo>
                    <a:pt x="40" y="8723"/>
                  </a:lnTo>
                  <a:cubicBezTo>
                    <a:pt x="59" y="8781"/>
                    <a:pt x="59" y="8820"/>
                    <a:pt x="59" y="8879"/>
                  </a:cubicBezTo>
                  <a:lnTo>
                    <a:pt x="59" y="8976"/>
                  </a:lnTo>
                  <a:cubicBezTo>
                    <a:pt x="59" y="9015"/>
                    <a:pt x="98" y="9074"/>
                    <a:pt x="98" y="9113"/>
                  </a:cubicBezTo>
                  <a:cubicBezTo>
                    <a:pt x="118" y="9152"/>
                    <a:pt x="118" y="9191"/>
                    <a:pt x="118" y="9210"/>
                  </a:cubicBezTo>
                  <a:cubicBezTo>
                    <a:pt x="118" y="9269"/>
                    <a:pt x="137" y="9308"/>
                    <a:pt x="137" y="9367"/>
                  </a:cubicBezTo>
                  <a:cubicBezTo>
                    <a:pt x="157" y="9386"/>
                    <a:pt x="157" y="9445"/>
                    <a:pt x="157" y="9464"/>
                  </a:cubicBezTo>
                  <a:cubicBezTo>
                    <a:pt x="157" y="9503"/>
                    <a:pt x="196" y="9562"/>
                    <a:pt x="196" y="9601"/>
                  </a:cubicBezTo>
                  <a:cubicBezTo>
                    <a:pt x="196" y="9640"/>
                    <a:pt x="215" y="9679"/>
                    <a:pt x="215" y="9698"/>
                  </a:cubicBezTo>
                  <a:cubicBezTo>
                    <a:pt x="215" y="9757"/>
                    <a:pt x="235" y="9796"/>
                    <a:pt x="235" y="9854"/>
                  </a:cubicBezTo>
                  <a:cubicBezTo>
                    <a:pt x="254" y="9874"/>
                    <a:pt x="254" y="9893"/>
                    <a:pt x="254" y="9932"/>
                  </a:cubicBezTo>
                  <a:cubicBezTo>
                    <a:pt x="293" y="9971"/>
                    <a:pt x="293" y="10049"/>
                    <a:pt x="313" y="10088"/>
                  </a:cubicBezTo>
                  <a:cubicBezTo>
                    <a:pt x="333" y="10088"/>
                    <a:pt x="333" y="10127"/>
                    <a:pt x="333" y="10147"/>
                  </a:cubicBezTo>
                  <a:cubicBezTo>
                    <a:pt x="391" y="10323"/>
                    <a:pt x="430" y="10479"/>
                    <a:pt x="489" y="10635"/>
                  </a:cubicBezTo>
                  <a:cubicBezTo>
                    <a:pt x="508" y="10654"/>
                    <a:pt x="508" y="10654"/>
                    <a:pt x="508" y="10674"/>
                  </a:cubicBezTo>
                  <a:cubicBezTo>
                    <a:pt x="528" y="10752"/>
                    <a:pt x="547" y="10810"/>
                    <a:pt x="586" y="10869"/>
                  </a:cubicBezTo>
                  <a:cubicBezTo>
                    <a:pt x="586" y="10908"/>
                    <a:pt x="606" y="10927"/>
                    <a:pt x="606" y="10947"/>
                  </a:cubicBezTo>
                  <a:cubicBezTo>
                    <a:pt x="606" y="11025"/>
                    <a:pt x="625" y="11064"/>
                    <a:pt x="645" y="11123"/>
                  </a:cubicBezTo>
                  <a:cubicBezTo>
                    <a:pt x="645" y="11142"/>
                    <a:pt x="684" y="11162"/>
                    <a:pt x="684" y="11201"/>
                  </a:cubicBezTo>
                  <a:cubicBezTo>
                    <a:pt x="684" y="11240"/>
                    <a:pt x="703" y="11298"/>
                    <a:pt x="723" y="11337"/>
                  </a:cubicBezTo>
                  <a:cubicBezTo>
                    <a:pt x="723" y="11357"/>
                    <a:pt x="742" y="11396"/>
                    <a:pt x="742" y="11415"/>
                  </a:cubicBezTo>
                  <a:lnTo>
                    <a:pt x="820" y="11552"/>
                  </a:lnTo>
                  <a:cubicBezTo>
                    <a:pt x="820" y="11591"/>
                    <a:pt x="840" y="11610"/>
                    <a:pt x="840" y="11630"/>
                  </a:cubicBezTo>
                  <a:lnTo>
                    <a:pt x="918" y="11786"/>
                  </a:lnTo>
                  <a:cubicBezTo>
                    <a:pt x="918" y="11805"/>
                    <a:pt x="937" y="11825"/>
                    <a:pt x="937" y="11845"/>
                  </a:cubicBezTo>
                  <a:cubicBezTo>
                    <a:pt x="976" y="11923"/>
                    <a:pt x="996" y="11981"/>
                    <a:pt x="1015" y="12020"/>
                  </a:cubicBezTo>
                  <a:cubicBezTo>
                    <a:pt x="1015" y="12020"/>
                    <a:pt x="1054" y="12040"/>
                    <a:pt x="1054" y="12079"/>
                  </a:cubicBezTo>
                  <a:cubicBezTo>
                    <a:pt x="1074" y="12118"/>
                    <a:pt x="1113" y="12196"/>
                    <a:pt x="1152" y="12235"/>
                  </a:cubicBezTo>
                  <a:cubicBezTo>
                    <a:pt x="1152" y="12274"/>
                    <a:pt x="1172" y="12274"/>
                    <a:pt x="1172" y="12293"/>
                  </a:cubicBezTo>
                  <a:cubicBezTo>
                    <a:pt x="1308" y="12566"/>
                    <a:pt x="1484" y="12859"/>
                    <a:pt x="1679" y="13113"/>
                  </a:cubicBezTo>
                  <a:lnTo>
                    <a:pt x="1698" y="13152"/>
                  </a:lnTo>
                  <a:cubicBezTo>
                    <a:pt x="1757" y="13191"/>
                    <a:pt x="1776" y="13269"/>
                    <a:pt x="1835" y="13308"/>
                  </a:cubicBezTo>
                  <a:lnTo>
                    <a:pt x="1854" y="13347"/>
                  </a:lnTo>
                  <a:cubicBezTo>
                    <a:pt x="1893" y="13405"/>
                    <a:pt x="1932" y="13464"/>
                    <a:pt x="1971" y="13503"/>
                  </a:cubicBezTo>
                  <a:lnTo>
                    <a:pt x="1991" y="13542"/>
                  </a:lnTo>
                  <a:cubicBezTo>
                    <a:pt x="2050" y="13581"/>
                    <a:pt x="2069" y="13640"/>
                    <a:pt x="2128" y="13679"/>
                  </a:cubicBezTo>
                  <a:lnTo>
                    <a:pt x="2147" y="13698"/>
                  </a:lnTo>
                  <a:cubicBezTo>
                    <a:pt x="2167" y="13757"/>
                    <a:pt x="2225" y="13796"/>
                    <a:pt x="2264" y="13854"/>
                  </a:cubicBezTo>
                  <a:lnTo>
                    <a:pt x="2284" y="13874"/>
                  </a:lnTo>
                  <a:cubicBezTo>
                    <a:pt x="2342" y="13952"/>
                    <a:pt x="2381" y="13991"/>
                    <a:pt x="2440" y="14049"/>
                  </a:cubicBezTo>
                  <a:lnTo>
                    <a:pt x="2459" y="14069"/>
                  </a:lnTo>
                  <a:cubicBezTo>
                    <a:pt x="2537" y="14127"/>
                    <a:pt x="2576" y="14186"/>
                    <a:pt x="2635" y="14244"/>
                  </a:cubicBezTo>
                  <a:cubicBezTo>
                    <a:pt x="2850" y="14479"/>
                    <a:pt x="3103" y="14713"/>
                    <a:pt x="3337" y="14927"/>
                  </a:cubicBezTo>
                  <a:cubicBezTo>
                    <a:pt x="3259" y="14420"/>
                    <a:pt x="3025" y="13854"/>
                    <a:pt x="2752" y="13171"/>
                  </a:cubicBezTo>
                  <a:cubicBezTo>
                    <a:pt x="2342" y="12118"/>
                    <a:pt x="2811" y="12079"/>
                    <a:pt x="3240" y="11240"/>
                  </a:cubicBezTo>
                  <a:cubicBezTo>
                    <a:pt x="3689" y="10420"/>
                    <a:pt x="4469" y="10908"/>
                    <a:pt x="5308" y="9893"/>
                  </a:cubicBezTo>
                  <a:cubicBezTo>
                    <a:pt x="6167" y="8879"/>
                    <a:pt x="5464" y="7942"/>
                    <a:pt x="5796" y="7513"/>
                  </a:cubicBezTo>
                  <a:cubicBezTo>
                    <a:pt x="5863" y="7424"/>
                    <a:pt x="5946" y="7393"/>
                    <a:pt x="6045" y="7393"/>
                  </a:cubicBezTo>
                  <a:cubicBezTo>
                    <a:pt x="6255" y="7393"/>
                    <a:pt x="6536" y="7530"/>
                    <a:pt x="6881" y="7530"/>
                  </a:cubicBezTo>
                  <a:cubicBezTo>
                    <a:pt x="7225" y="7530"/>
                    <a:pt x="7633" y="7394"/>
                    <a:pt x="8098" y="6850"/>
                  </a:cubicBezTo>
                  <a:cubicBezTo>
                    <a:pt x="9210" y="5503"/>
                    <a:pt x="8313" y="4801"/>
                    <a:pt x="7786" y="4176"/>
                  </a:cubicBezTo>
                  <a:cubicBezTo>
                    <a:pt x="7220" y="3533"/>
                    <a:pt x="6674" y="4020"/>
                    <a:pt x="6362" y="2947"/>
                  </a:cubicBezTo>
                  <a:cubicBezTo>
                    <a:pt x="6049" y="1874"/>
                    <a:pt x="4996" y="2089"/>
                    <a:pt x="4508" y="1991"/>
                  </a:cubicBezTo>
                  <a:cubicBezTo>
                    <a:pt x="4020" y="1894"/>
                    <a:pt x="4098" y="1"/>
                    <a:pt x="40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422"/>
            <p:cNvSpPr/>
            <p:nvPr/>
          </p:nvSpPr>
          <p:spPr>
            <a:xfrm>
              <a:off x="991825" y="1931785"/>
              <a:ext cx="330578" cy="1320417"/>
            </a:xfrm>
            <a:custGeom>
              <a:rect b="b" l="l" r="r" t="t"/>
              <a:pathLst>
                <a:path extrusionOk="0" h="13952" w="3493">
                  <a:moveTo>
                    <a:pt x="2869" y="1"/>
                  </a:moveTo>
                  <a:cubicBezTo>
                    <a:pt x="2866" y="5"/>
                    <a:pt x="2864" y="9"/>
                    <a:pt x="2862" y="12"/>
                  </a:cubicBezTo>
                  <a:lnTo>
                    <a:pt x="2862" y="12"/>
                  </a:lnTo>
                  <a:cubicBezTo>
                    <a:pt x="2866" y="9"/>
                    <a:pt x="2869" y="6"/>
                    <a:pt x="2869" y="1"/>
                  </a:cubicBezTo>
                  <a:close/>
                  <a:moveTo>
                    <a:pt x="2862" y="12"/>
                  </a:moveTo>
                  <a:cubicBezTo>
                    <a:pt x="2851" y="22"/>
                    <a:pt x="2825" y="25"/>
                    <a:pt x="2810" y="40"/>
                  </a:cubicBezTo>
                  <a:lnTo>
                    <a:pt x="2712" y="138"/>
                  </a:lnTo>
                  <a:lnTo>
                    <a:pt x="2615" y="235"/>
                  </a:lnTo>
                  <a:lnTo>
                    <a:pt x="2537" y="313"/>
                  </a:lnTo>
                  <a:cubicBezTo>
                    <a:pt x="2498" y="372"/>
                    <a:pt x="2420" y="411"/>
                    <a:pt x="2381" y="489"/>
                  </a:cubicBezTo>
                  <a:cubicBezTo>
                    <a:pt x="2381" y="508"/>
                    <a:pt x="2342" y="508"/>
                    <a:pt x="2342" y="528"/>
                  </a:cubicBezTo>
                  <a:cubicBezTo>
                    <a:pt x="2322" y="586"/>
                    <a:pt x="2283" y="625"/>
                    <a:pt x="2225" y="684"/>
                  </a:cubicBezTo>
                  <a:cubicBezTo>
                    <a:pt x="2205" y="703"/>
                    <a:pt x="2186" y="762"/>
                    <a:pt x="2147" y="781"/>
                  </a:cubicBezTo>
                  <a:cubicBezTo>
                    <a:pt x="2108" y="801"/>
                    <a:pt x="2088" y="859"/>
                    <a:pt x="2049" y="879"/>
                  </a:cubicBezTo>
                  <a:cubicBezTo>
                    <a:pt x="2029" y="899"/>
                    <a:pt x="2010" y="957"/>
                    <a:pt x="1990" y="977"/>
                  </a:cubicBezTo>
                  <a:cubicBezTo>
                    <a:pt x="1951" y="996"/>
                    <a:pt x="1932" y="1055"/>
                    <a:pt x="1912" y="1074"/>
                  </a:cubicBezTo>
                  <a:cubicBezTo>
                    <a:pt x="1893" y="1094"/>
                    <a:pt x="1854" y="1152"/>
                    <a:pt x="1834" y="1172"/>
                  </a:cubicBezTo>
                  <a:cubicBezTo>
                    <a:pt x="1815" y="1211"/>
                    <a:pt x="1756" y="1269"/>
                    <a:pt x="1737" y="1308"/>
                  </a:cubicBezTo>
                  <a:cubicBezTo>
                    <a:pt x="1717" y="1347"/>
                    <a:pt x="1698" y="1347"/>
                    <a:pt x="1698" y="1367"/>
                  </a:cubicBezTo>
                  <a:lnTo>
                    <a:pt x="1542" y="1581"/>
                  </a:lnTo>
                  <a:cubicBezTo>
                    <a:pt x="1542" y="1601"/>
                    <a:pt x="1522" y="1640"/>
                    <a:pt x="1503" y="1659"/>
                  </a:cubicBezTo>
                  <a:cubicBezTo>
                    <a:pt x="1464" y="1698"/>
                    <a:pt x="1444" y="1738"/>
                    <a:pt x="1425" y="1777"/>
                  </a:cubicBezTo>
                  <a:cubicBezTo>
                    <a:pt x="1405" y="1796"/>
                    <a:pt x="1366" y="1855"/>
                    <a:pt x="1347" y="1874"/>
                  </a:cubicBezTo>
                  <a:cubicBezTo>
                    <a:pt x="1327" y="1933"/>
                    <a:pt x="1308" y="1952"/>
                    <a:pt x="1269" y="1991"/>
                  </a:cubicBezTo>
                  <a:cubicBezTo>
                    <a:pt x="1269" y="2030"/>
                    <a:pt x="1249" y="2069"/>
                    <a:pt x="1230" y="2089"/>
                  </a:cubicBezTo>
                  <a:cubicBezTo>
                    <a:pt x="1210" y="2147"/>
                    <a:pt x="1171" y="2167"/>
                    <a:pt x="1151" y="2225"/>
                  </a:cubicBezTo>
                  <a:cubicBezTo>
                    <a:pt x="1151" y="2245"/>
                    <a:pt x="1132" y="2284"/>
                    <a:pt x="1112" y="2323"/>
                  </a:cubicBezTo>
                  <a:lnTo>
                    <a:pt x="1034" y="2459"/>
                  </a:lnTo>
                  <a:cubicBezTo>
                    <a:pt x="1034" y="2479"/>
                    <a:pt x="1015" y="2518"/>
                    <a:pt x="1015" y="2537"/>
                  </a:cubicBezTo>
                  <a:cubicBezTo>
                    <a:pt x="1015" y="2557"/>
                    <a:pt x="976" y="2557"/>
                    <a:pt x="976" y="2577"/>
                  </a:cubicBezTo>
                  <a:cubicBezTo>
                    <a:pt x="956" y="2635"/>
                    <a:pt x="937" y="2713"/>
                    <a:pt x="917" y="2752"/>
                  </a:cubicBezTo>
                  <a:cubicBezTo>
                    <a:pt x="917" y="2752"/>
                    <a:pt x="878" y="2772"/>
                    <a:pt x="878" y="2811"/>
                  </a:cubicBezTo>
                  <a:cubicBezTo>
                    <a:pt x="878" y="2830"/>
                    <a:pt x="859" y="2830"/>
                    <a:pt x="859" y="2850"/>
                  </a:cubicBezTo>
                  <a:lnTo>
                    <a:pt x="781" y="3006"/>
                  </a:lnTo>
                  <a:lnTo>
                    <a:pt x="781" y="3025"/>
                  </a:lnTo>
                  <a:cubicBezTo>
                    <a:pt x="761" y="3045"/>
                    <a:pt x="761" y="3103"/>
                    <a:pt x="742" y="3123"/>
                  </a:cubicBezTo>
                  <a:cubicBezTo>
                    <a:pt x="742" y="3162"/>
                    <a:pt x="722" y="3220"/>
                    <a:pt x="683" y="3259"/>
                  </a:cubicBezTo>
                  <a:cubicBezTo>
                    <a:pt x="664" y="3298"/>
                    <a:pt x="664" y="3337"/>
                    <a:pt x="644" y="3357"/>
                  </a:cubicBezTo>
                  <a:cubicBezTo>
                    <a:pt x="644" y="3416"/>
                    <a:pt x="625" y="3455"/>
                    <a:pt x="586" y="3513"/>
                  </a:cubicBezTo>
                  <a:cubicBezTo>
                    <a:pt x="586" y="3533"/>
                    <a:pt x="566" y="3552"/>
                    <a:pt x="566" y="3591"/>
                  </a:cubicBezTo>
                  <a:cubicBezTo>
                    <a:pt x="547" y="3611"/>
                    <a:pt x="547" y="3611"/>
                    <a:pt x="547" y="3630"/>
                  </a:cubicBezTo>
                  <a:cubicBezTo>
                    <a:pt x="547" y="3689"/>
                    <a:pt x="527" y="3747"/>
                    <a:pt x="488" y="3806"/>
                  </a:cubicBezTo>
                  <a:lnTo>
                    <a:pt x="488" y="3825"/>
                  </a:lnTo>
                  <a:cubicBezTo>
                    <a:pt x="488" y="3845"/>
                    <a:pt x="469" y="3884"/>
                    <a:pt x="469" y="3903"/>
                  </a:cubicBezTo>
                  <a:cubicBezTo>
                    <a:pt x="449" y="3942"/>
                    <a:pt x="449" y="4020"/>
                    <a:pt x="430" y="4079"/>
                  </a:cubicBezTo>
                  <a:cubicBezTo>
                    <a:pt x="391" y="4098"/>
                    <a:pt x="391" y="4098"/>
                    <a:pt x="391" y="4118"/>
                  </a:cubicBezTo>
                  <a:cubicBezTo>
                    <a:pt x="391" y="4137"/>
                    <a:pt x="371" y="4176"/>
                    <a:pt x="371" y="4196"/>
                  </a:cubicBezTo>
                  <a:cubicBezTo>
                    <a:pt x="351" y="4235"/>
                    <a:pt x="351" y="4313"/>
                    <a:pt x="332" y="4372"/>
                  </a:cubicBezTo>
                  <a:cubicBezTo>
                    <a:pt x="332" y="4391"/>
                    <a:pt x="293" y="4430"/>
                    <a:pt x="293" y="4469"/>
                  </a:cubicBezTo>
                  <a:cubicBezTo>
                    <a:pt x="273" y="4508"/>
                    <a:pt x="273" y="4586"/>
                    <a:pt x="254" y="4625"/>
                  </a:cubicBezTo>
                  <a:cubicBezTo>
                    <a:pt x="254" y="4684"/>
                    <a:pt x="234" y="4703"/>
                    <a:pt x="234" y="4723"/>
                  </a:cubicBezTo>
                  <a:lnTo>
                    <a:pt x="234" y="4762"/>
                  </a:lnTo>
                  <a:cubicBezTo>
                    <a:pt x="234" y="4820"/>
                    <a:pt x="195" y="4879"/>
                    <a:pt x="195" y="4918"/>
                  </a:cubicBezTo>
                  <a:lnTo>
                    <a:pt x="195" y="4976"/>
                  </a:lnTo>
                  <a:lnTo>
                    <a:pt x="195" y="5055"/>
                  </a:lnTo>
                  <a:cubicBezTo>
                    <a:pt x="195" y="5113"/>
                    <a:pt x="176" y="5172"/>
                    <a:pt x="176" y="5250"/>
                  </a:cubicBezTo>
                  <a:cubicBezTo>
                    <a:pt x="156" y="5269"/>
                    <a:pt x="156" y="5289"/>
                    <a:pt x="156" y="5308"/>
                  </a:cubicBezTo>
                  <a:cubicBezTo>
                    <a:pt x="156" y="5386"/>
                    <a:pt x="137" y="5484"/>
                    <a:pt x="137" y="5562"/>
                  </a:cubicBezTo>
                  <a:lnTo>
                    <a:pt x="137" y="5659"/>
                  </a:lnTo>
                  <a:cubicBezTo>
                    <a:pt x="137" y="5737"/>
                    <a:pt x="98" y="5776"/>
                    <a:pt x="98" y="5854"/>
                  </a:cubicBezTo>
                  <a:lnTo>
                    <a:pt x="98" y="5952"/>
                  </a:lnTo>
                  <a:cubicBezTo>
                    <a:pt x="78" y="5991"/>
                    <a:pt x="78" y="6069"/>
                    <a:pt x="78" y="6108"/>
                  </a:cubicBezTo>
                  <a:lnTo>
                    <a:pt x="78" y="6186"/>
                  </a:lnTo>
                  <a:lnTo>
                    <a:pt x="78" y="6225"/>
                  </a:lnTo>
                  <a:lnTo>
                    <a:pt x="78" y="6420"/>
                  </a:lnTo>
                  <a:lnTo>
                    <a:pt x="78" y="6459"/>
                  </a:lnTo>
                  <a:cubicBezTo>
                    <a:pt x="78" y="6479"/>
                    <a:pt x="59" y="6479"/>
                    <a:pt x="0" y="6596"/>
                  </a:cubicBezTo>
                  <a:lnTo>
                    <a:pt x="0" y="6869"/>
                  </a:lnTo>
                  <a:lnTo>
                    <a:pt x="0" y="7123"/>
                  </a:lnTo>
                  <a:lnTo>
                    <a:pt x="0" y="7201"/>
                  </a:lnTo>
                  <a:lnTo>
                    <a:pt x="0" y="7357"/>
                  </a:lnTo>
                  <a:lnTo>
                    <a:pt x="0" y="7415"/>
                  </a:lnTo>
                  <a:lnTo>
                    <a:pt x="0" y="7454"/>
                  </a:lnTo>
                  <a:lnTo>
                    <a:pt x="0" y="7611"/>
                  </a:lnTo>
                  <a:lnTo>
                    <a:pt x="0" y="7708"/>
                  </a:lnTo>
                  <a:cubicBezTo>
                    <a:pt x="20" y="7747"/>
                    <a:pt x="20" y="7806"/>
                    <a:pt x="20" y="7845"/>
                  </a:cubicBezTo>
                  <a:lnTo>
                    <a:pt x="20" y="7942"/>
                  </a:lnTo>
                  <a:cubicBezTo>
                    <a:pt x="20" y="8001"/>
                    <a:pt x="59" y="8040"/>
                    <a:pt x="59" y="8098"/>
                  </a:cubicBezTo>
                  <a:cubicBezTo>
                    <a:pt x="78" y="8118"/>
                    <a:pt x="78" y="8157"/>
                    <a:pt x="78" y="8196"/>
                  </a:cubicBezTo>
                  <a:cubicBezTo>
                    <a:pt x="78" y="8235"/>
                    <a:pt x="98" y="8293"/>
                    <a:pt x="98" y="8332"/>
                  </a:cubicBezTo>
                  <a:cubicBezTo>
                    <a:pt x="117" y="8352"/>
                    <a:pt x="117" y="8411"/>
                    <a:pt x="117" y="8430"/>
                  </a:cubicBezTo>
                  <a:cubicBezTo>
                    <a:pt x="117" y="8489"/>
                    <a:pt x="156" y="8528"/>
                    <a:pt x="156" y="8586"/>
                  </a:cubicBezTo>
                  <a:cubicBezTo>
                    <a:pt x="156" y="8606"/>
                    <a:pt x="176" y="8645"/>
                    <a:pt x="176" y="8684"/>
                  </a:cubicBezTo>
                  <a:cubicBezTo>
                    <a:pt x="176" y="8723"/>
                    <a:pt x="195" y="8781"/>
                    <a:pt x="195" y="8820"/>
                  </a:cubicBezTo>
                  <a:lnTo>
                    <a:pt x="195" y="8879"/>
                  </a:lnTo>
                  <a:lnTo>
                    <a:pt x="195" y="8918"/>
                  </a:lnTo>
                  <a:cubicBezTo>
                    <a:pt x="215" y="8976"/>
                    <a:pt x="215" y="9035"/>
                    <a:pt x="254" y="9093"/>
                  </a:cubicBezTo>
                  <a:cubicBezTo>
                    <a:pt x="273" y="9093"/>
                    <a:pt x="273" y="9113"/>
                    <a:pt x="273" y="9132"/>
                  </a:cubicBezTo>
                  <a:cubicBezTo>
                    <a:pt x="312" y="9308"/>
                    <a:pt x="371" y="9484"/>
                    <a:pt x="410" y="9620"/>
                  </a:cubicBezTo>
                  <a:cubicBezTo>
                    <a:pt x="449" y="9659"/>
                    <a:pt x="449" y="9659"/>
                    <a:pt x="449" y="9679"/>
                  </a:cubicBezTo>
                  <a:cubicBezTo>
                    <a:pt x="469" y="9757"/>
                    <a:pt x="488" y="9796"/>
                    <a:pt x="508" y="9874"/>
                  </a:cubicBezTo>
                  <a:cubicBezTo>
                    <a:pt x="508" y="9893"/>
                    <a:pt x="547" y="9913"/>
                    <a:pt x="547" y="9952"/>
                  </a:cubicBezTo>
                  <a:cubicBezTo>
                    <a:pt x="547" y="10010"/>
                    <a:pt x="566" y="10069"/>
                    <a:pt x="586" y="10108"/>
                  </a:cubicBezTo>
                  <a:lnTo>
                    <a:pt x="586" y="10147"/>
                  </a:lnTo>
                  <a:cubicBezTo>
                    <a:pt x="586" y="10167"/>
                    <a:pt x="625" y="10167"/>
                    <a:pt x="625" y="10186"/>
                  </a:cubicBezTo>
                  <a:cubicBezTo>
                    <a:pt x="625" y="10245"/>
                    <a:pt x="644" y="10284"/>
                    <a:pt x="664" y="10342"/>
                  </a:cubicBezTo>
                  <a:cubicBezTo>
                    <a:pt x="664" y="10362"/>
                    <a:pt x="683" y="10381"/>
                    <a:pt x="683" y="10420"/>
                  </a:cubicBezTo>
                  <a:lnTo>
                    <a:pt x="761" y="10557"/>
                  </a:lnTo>
                  <a:cubicBezTo>
                    <a:pt x="761" y="10576"/>
                    <a:pt x="781" y="10615"/>
                    <a:pt x="781" y="10635"/>
                  </a:cubicBezTo>
                  <a:lnTo>
                    <a:pt x="859" y="10771"/>
                  </a:lnTo>
                  <a:cubicBezTo>
                    <a:pt x="859" y="10810"/>
                    <a:pt x="878" y="10810"/>
                    <a:pt x="878" y="10830"/>
                  </a:cubicBezTo>
                  <a:lnTo>
                    <a:pt x="878" y="10849"/>
                  </a:lnTo>
                  <a:cubicBezTo>
                    <a:pt x="917" y="10928"/>
                    <a:pt x="937" y="10967"/>
                    <a:pt x="956" y="11025"/>
                  </a:cubicBezTo>
                  <a:cubicBezTo>
                    <a:pt x="956" y="11025"/>
                    <a:pt x="976" y="11045"/>
                    <a:pt x="976" y="11064"/>
                  </a:cubicBezTo>
                  <a:cubicBezTo>
                    <a:pt x="1034" y="11123"/>
                    <a:pt x="1054" y="11201"/>
                    <a:pt x="1073" y="11240"/>
                  </a:cubicBezTo>
                  <a:lnTo>
                    <a:pt x="1073" y="11259"/>
                  </a:lnTo>
                  <a:lnTo>
                    <a:pt x="1073" y="11298"/>
                  </a:lnTo>
                  <a:cubicBezTo>
                    <a:pt x="1230" y="11552"/>
                    <a:pt x="1405" y="11845"/>
                    <a:pt x="1600" y="12118"/>
                  </a:cubicBezTo>
                  <a:lnTo>
                    <a:pt x="1620" y="12137"/>
                  </a:lnTo>
                  <a:cubicBezTo>
                    <a:pt x="1659" y="12196"/>
                    <a:pt x="1698" y="12274"/>
                    <a:pt x="1737" y="12313"/>
                  </a:cubicBezTo>
                  <a:lnTo>
                    <a:pt x="1756" y="12332"/>
                  </a:lnTo>
                  <a:cubicBezTo>
                    <a:pt x="1815" y="12410"/>
                    <a:pt x="1834" y="12469"/>
                    <a:pt x="1893" y="12508"/>
                  </a:cubicBezTo>
                  <a:cubicBezTo>
                    <a:pt x="1912" y="12508"/>
                    <a:pt x="1912" y="12528"/>
                    <a:pt x="1912" y="12528"/>
                  </a:cubicBezTo>
                  <a:lnTo>
                    <a:pt x="1912" y="12567"/>
                  </a:lnTo>
                  <a:cubicBezTo>
                    <a:pt x="1951" y="12606"/>
                    <a:pt x="1990" y="12664"/>
                    <a:pt x="2029" y="12703"/>
                  </a:cubicBezTo>
                  <a:lnTo>
                    <a:pt x="2049" y="12723"/>
                  </a:lnTo>
                  <a:cubicBezTo>
                    <a:pt x="2088" y="12781"/>
                    <a:pt x="2127" y="12820"/>
                    <a:pt x="2186" y="12879"/>
                  </a:cubicBezTo>
                  <a:lnTo>
                    <a:pt x="2205" y="12898"/>
                  </a:lnTo>
                  <a:cubicBezTo>
                    <a:pt x="2244" y="12976"/>
                    <a:pt x="2303" y="13015"/>
                    <a:pt x="2342" y="13074"/>
                  </a:cubicBezTo>
                  <a:lnTo>
                    <a:pt x="2381" y="13093"/>
                  </a:lnTo>
                  <a:cubicBezTo>
                    <a:pt x="2439" y="13152"/>
                    <a:pt x="2498" y="13210"/>
                    <a:pt x="2537" y="13269"/>
                  </a:cubicBezTo>
                  <a:cubicBezTo>
                    <a:pt x="2790" y="13503"/>
                    <a:pt x="3025" y="13737"/>
                    <a:pt x="3278" y="13952"/>
                  </a:cubicBezTo>
                  <a:cubicBezTo>
                    <a:pt x="3200" y="13445"/>
                    <a:pt x="2966" y="12879"/>
                    <a:pt x="2693" y="12196"/>
                  </a:cubicBezTo>
                  <a:cubicBezTo>
                    <a:pt x="2283" y="11142"/>
                    <a:pt x="2732" y="11103"/>
                    <a:pt x="3181" y="10264"/>
                  </a:cubicBezTo>
                  <a:cubicBezTo>
                    <a:pt x="3278" y="10089"/>
                    <a:pt x="3376" y="9971"/>
                    <a:pt x="3493" y="9893"/>
                  </a:cubicBezTo>
                  <a:cubicBezTo>
                    <a:pt x="2400" y="8372"/>
                    <a:pt x="1737" y="6479"/>
                    <a:pt x="1737" y="4469"/>
                  </a:cubicBezTo>
                  <a:cubicBezTo>
                    <a:pt x="1737" y="2854"/>
                    <a:pt x="2144" y="1356"/>
                    <a:pt x="2862" y="12"/>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422"/>
            <p:cNvSpPr/>
            <p:nvPr/>
          </p:nvSpPr>
          <p:spPr>
            <a:xfrm>
              <a:off x="2044289" y="1917021"/>
              <a:ext cx="733271" cy="1108045"/>
            </a:xfrm>
            <a:custGeom>
              <a:rect b="b" l="l" r="r" t="t"/>
              <a:pathLst>
                <a:path extrusionOk="0" h="11708" w="7748">
                  <a:moveTo>
                    <a:pt x="4781" y="1"/>
                  </a:moveTo>
                  <a:cubicBezTo>
                    <a:pt x="4567" y="625"/>
                    <a:pt x="4157" y="1328"/>
                    <a:pt x="3338" y="1542"/>
                  </a:cubicBezTo>
                  <a:cubicBezTo>
                    <a:pt x="1855" y="1933"/>
                    <a:pt x="1" y="2889"/>
                    <a:pt x="703" y="4040"/>
                  </a:cubicBezTo>
                  <a:cubicBezTo>
                    <a:pt x="946" y="4431"/>
                    <a:pt x="1189" y="4521"/>
                    <a:pt x="1459" y="4521"/>
                  </a:cubicBezTo>
                  <a:cubicBezTo>
                    <a:pt x="1690" y="4521"/>
                    <a:pt x="1941" y="4455"/>
                    <a:pt x="2229" y="4455"/>
                  </a:cubicBezTo>
                  <a:cubicBezTo>
                    <a:pt x="2575" y="4455"/>
                    <a:pt x="2974" y="4551"/>
                    <a:pt x="3455" y="4976"/>
                  </a:cubicBezTo>
                  <a:cubicBezTo>
                    <a:pt x="4781" y="6167"/>
                    <a:pt x="2967" y="6713"/>
                    <a:pt x="4059" y="7767"/>
                  </a:cubicBezTo>
                  <a:cubicBezTo>
                    <a:pt x="4294" y="7989"/>
                    <a:pt x="4501" y="8072"/>
                    <a:pt x="4687" y="8072"/>
                  </a:cubicBezTo>
                  <a:cubicBezTo>
                    <a:pt x="5253" y="8072"/>
                    <a:pt x="5634" y="7304"/>
                    <a:pt x="6044" y="7304"/>
                  </a:cubicBezTo>
                  <a:cubicBezTo>
                    <a:pt x="6129" y="7304"/>
                    <a:pt x="6214" y="7337"/>
                    <a:pt x="6303" y="7415"/>
                  </a:cubicBezTo>
                  <a:cubicBezTo>
                    <a:pt x="6928" y="8020"/>
                    <a:pt x="7084" y="9464"/>
                    <a:pt x="6420" y="11708"/>
                  </a:cubicBezTo>
                  <a:cubicBezTo>
                    <a:pt x="7279" y="10303"/>
                    <a:pt x="7747" y="8645"/>
                    <a:pt x="7747" y="6889"/>
                  </a:cubicBezTo>
                  <a:cubicBezTo>
                    <a:pt x="7747" y="4176"/>
                    <a:pt x="6596" y="1757"/>
                    <a:pt x="47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422"/>
            <p:cNvSpPr/>
            <p:nvPr/>
          </p:nvSpPr>
          <p:spPr>
            <a:xfrm>
              <a:off x="1663941" y="2486358"/>
              <a:ext cx="688885" cy="731094"/>
            </a:xfrm>
            <a:custGeom>
              <a:rect b="b" l="l" r="r" t="t"/>
              <a:pathLst>
                <a:path extrusionOk="0" h="7725" w="7279">
                  <a:moveTo>
                    <a:pt x="4341" y="1"/>
                  </a:moveTo>
                  <a:cubicBezTo>
                    <a:pt x="4027" y="1"/>
                    <a:pt x="3675" y="188"/>
                    <a:pt x="3298" y="580"/>
                  </a:cubicBezTo>
                  <a:cubicBezTo>
                    <a:pt x="2303" y="1594"/>
                    <a:pt x="1913" y="599"/>
                    <a:pt x="1054" y="1887"/>
                  </a:cubicBezTo>
                  <a:cubicBezTo>
                    <a:pt x="215" y="3175"/>
                    <a:pt x="1" y="3546"/>
                    <a:pt x="1054" y="4033"/>
                  </a:cubicBezTo>
                  <a:cubicBezTo>
                    <a:pt x="2108" y="4521"/>
                    <a:pt x="3493" y="4424"/>
                    <a:pt x="3142" y="5711"/>
                  </a:cubicBezTo>
                  <a:cubicBezTo>
                    <a:pt x="2899" y="6671"/>
                    <a:pt x="2781" y="7724"/>
                    <a:pt x="3306" y="7724"/>
                  </a:cubicBezTo>
                  <a:cubicBezTo>
                    <a:pt x="3497" y="7724"/>
                    <a:pt x="3772" y="7585"/>
                    <a:pt x="4157" y="7253"/>
                  </a:cubicBezTo>
                  <a:cubicBezTo>
                    <a:pt x="5581" y="6004"/>
                    <a:pt x="7278" y="5672"/>
                    <a:pt x="6635" y="3838"/>
                  </a:cubicBezTo>
                  <a:cubicBezTo>
                    <a:pt x="5971" y="2024"/>
                    <a:pt x="5542" y="1438"/>
                    <a:pt x="5542" y="1438"/>
                  </a:cubicBezTo>
                  <a:cubicBezTo>
                    <a:pt x="5275" y="505"/>
                    <a:pt x="4858" y="1"/>
                    <a:pt x="43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422"/>
            <p:cNvSpPr/>
            <p:nvPr/>
          </p:nvSpPr>
          <p:spPr>
            <a:xfrm>
              <a:off x="2209810" y="3011310"/>
              <a:ext cx="259219" cy="258556"/>
            </a:xfrm>
            <a:custGeom>
              <a:rect b="b" l="l" r="r" t="t"/>
              <a:pathLst>
                <a:path extrusionOk="0" h="2732" w="2739">
                  <a:moveTo>
                    <a:pt x="2476" y="0"/>
                  </a:moveTo>
                  <a:cubicBezTo>
                    <a:pt x="2278" y="0"/>
                    <a:pt x="1972" y="237"/>
                    <a:pt x="1784" y="613"/>
                  </a:cubicBezTo>
                  <a:cubicBezTo>
                    <a:pt x="1452" y="1316"/>
                    <a:pt x="964" y="1706"/>
                    <a:pt x="964" y="1706"/>
                  </a:cubicBezTo>
                  <a:cubicBezTo>
                    <a:pt x="332" y="2193"/>
                    <a:pt x="1" y="2731"/>
                    <a:pt x="512" y="2731"/>
                  </a:cubicBezTo>
                  <a:cubicBezTo>
                    <a:pt x="553" y="2731"/>
                    <a:pt x="600" y="2728"/>
                    <a:pt x="652" y="2720"/>
                  </a:cubicBezTo>
                  <a:cubicBezTo>
                    <a:pt x="1374" y="2584"/>
                    <a:pt x="2310" y="1491"/>
                    <a:pt x="2603" y="594"/>
                  </a:cubicBezTo>
                  <a:cubicBezTo>
                    <a:pt x="2739" y="177"/>
                    <a:pt x="2648"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422"/>
            <p:cNvSpPr/>
            <p:nvPr/>
          </p:nvSpPr>
          <p:spPr>
            <a:xfrm>
              <a:off x="1628830" y="1682511"/>
              <a:ext cx="543044" cy="191362"/>
            </a:xfrm>
            <a:custGeom>
              <a:rect b="b" l="l" r="r" t="t"/>
              <a:pathLst>
                <a:path extrusionOk="0" h="2022" w="5738">
                  <a:moveTo>
                    <a:pt x="2693" y="1"/>
                  </a:moveTo>
                  <a:cubicBezTo>
                    <a:pt x="1757" y="1"/>
                    <a:pt x="859" y="137"/>
                    <a:pt x="1" y="391"/>
                  </a:cubicBezTo>
                  <a:cubicBezTo>
                    <a:pt x="196" y="567"/>
                    <a:pt x="450" y="703"/>
                    <a:pt x="664" y="820"/>
                  </a:cubicBezTo>
                  <a:cubicBezTo>
                    <a:pt x="1351" y="1190"/>
                    <a:pt x="1020" y="2022"/>
                    <a:pt x="1682" y="2022"/>
                  </a:cubicBezTo>
                  <a:cubicBezTo>
                    <a:pt x="1753" y="2022"/>
                    <a:pt x="1836" y="2012"/>
                    <a:pt x="1933" y="1991"/>
                  </a:cubicBezTo>
                  <a:cubicBezTo>
                    <a:pt x="2624" y="1842"/>
                    <a:pt x="2816" y="1711"/>
                    <a:pt x="3204" y="1711"/>
                  </a:cubicBezTo>
                  <a:cubicBezTo>
                    <a:pt x="3373" y="1711"/>
                    <a:pt x="3580" y="1737"/>
                    <a:pt x="3884" y="1796"/>
                  </a:cubicBezTo>
                  <a:cubicBezTo>
                    <a:pt x="3993" y="1817"/>
                    <a:pt x="4094" y="1826"/>
                    <a:pt x="4188" y="1826"/>
                  </a:cubicBezTo>
                  <a:cubicBezTo>
                    <a:pt x="4979" y="1826"/>
                    <a:pt x="5249" y="1134"/>
                    <a:pt x="5737" y="489"/>
                  </a:cubicBezTo>
                  <a:cubicBezTo>
                    <a:pt x="4781" y="176"/>
                    <a:pt x="3767" y="1"/>
                    <a:pt x="2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422"/>
            <p:cNvSpPr/>
            <p:nvPr/>
          </p:nvSpPr>
          <p:spPr>
            <a:xfrm>
              <a:off x="1571575" y="3269859"/>
              <a:ext cx="358402" cy="189185"/>
            </a:xfrm>
            <a:custGeom>
              <a:rect b="b" l="l" r="r" t="t"/>
              <a:pathLst>
                <a:path extrusionOk="0" h="1999" w="3787">
                  <a:moveTo>
                    <a:pt x="2394" y="0"/>
                  </a:moveTo>
                  <a:cubicBezTo>
                    <a:pt x="2150" y="0"/>
                    <a:pt x="1928" y="202"/>
                    <a:pt x="1757" y="535"/>
                  </a:cubicBezTo>
                  <a:cubicBezTo>
                    <a:pt x="1573" y="884"/>
                    <a:pt x="1415" y="982"/>
                    <a:pt x="1249" y="982"/>
                  </a:cubicBezTo>
                  <a:cubicBezTo>
                    <a:pt x="1062" y="982"/>
                    <a:pt x="864" y="858"/>
                    <a:pt x="606" y="827"/>
                  </a:cubicBezTo>
                  <a:cubicBezTo>
                    <a:pt x="598" y="827"/>
                    <a:pt x="590" y="827"/>
                    <a:pt x="582" y="827"/>
                  </a:cubicBezTo>
                  <a:cubicBezTo>
                    <a:pt x="341" y="827"/>
                    <a:pt x="171" y="1110"/>
                    <a:pt x="1" y="1393"/>
                  </a:cubicBezTo>
                  <a:cubicBezTo>
                    <a:pt x="1055" y="1784"/>
                    <a:pt x="2167" y="1998"/>
                    <a:pt x="3377" y="1998"/>
                  </a:cubicBezTo>
                  <a:lnTo>
                    <a:pt x="3786" y="1998"/>
                  </a:lnTo>
                  <a:cubicBezTo>
                    <a:pt x="3669" y="1842"/>
                    <a:pt x="3533" y="1569"/>
                    <a:pt x="3377" y="1159"/>
                  </a:cubicBezTo>
                  <a:cubicBezTo>
                    <a:pt x="3058" y="335"/>
                    <a:pt x="2709" y="0"/>
                    <a:pt x="2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422"/>
          <p:cNvGrpSpPr/>
          <p:nvPr/>
        </p:nvGrpSpPr>
        <p:grpSpPr>
          <a:xfrm rot="-3926149">
            <a:off x="7225745" y="3738271"/>
            <a:ext cx="1541812" cy="1148453"/>
            <a:chOff x="196150" y="293700"/>
            <a:chExt cx="673975" cy="502025"/>
          </a:xfrm>
        </p:grpSpPr>
        <p:sp>
          <p:nvSpPr>
            <p:cNvPr id="12127" name="Google Shape;12127;p422"/>
            <p:cNvSpPr/>
            <p:nvPr/>
          </p:nvSpPr>
          <p:spPr>
            <a:xfrm>
              <a:off x="212350" y="316275"/>
              <a:ext cx="507625" cy="424000"/>
            </a:xfrm>
            <a:custGeom>
              <a:rect b="b" l="l" r="r" t="t"/>
              <a:pathLst>
                <a:path extrusionOk="0" h="16960" w="20305">
                  <a:moveTo>
                    <a:pt x="12908" y="0"/>
                  </a:moveTo>
                  <a:cubicBezTo>
                    <a:pt x="12602" y="0"/>
                    <a:pt x="12292" y="33"/>
                    <a:pt x="11983" y="60"/>
                  </a:cubicBezTo>
                  <a:cubicBezTo>
                    <a:pt x="10344" y="227"/>
                    <a:pt x="8646" y="404"/>
                    <a:pt x="7095" y="1189"/>
                  </a:cubicBezTo>
                  <a:cubicBezTo>
                    <a:pt x="6732" y="1375"/>
                    <a:pt x="6389" y="1581"/>
                    <a:pt x="6026" y="1699"/>
                  </a:cubicBezTo>
                  <a:cubicBezTo>
                    <a:pt x="5780" y="1787"/>
                    <a:pt x="5525" y="1837"/>
                    <a:pt x="5260" y="1935"/>
                  </a:cubicBezTo>
                  <a:cubicBezTo>
                    <a:pt x="5005" y="2033"/>
                    <a:pt x="4770" y="2190"/>
                    <a:pt x="4544" y="2357"/>
                  </a:cubicBezTo>
                  <a:cubicBezTo>
                    <a:pt x="3464" y="3073"/>
                    <a:pt x="2365" y="3789"/>
                    <a:pt x="1325" y="4575"/>
                  </a:cubicBezTo>
                  <a:cubicBezTo>
                    <a:pt x="844" y="4938"/>
                    <a:pt x="442" y="5428"/>
                    <a:pt x="226" y="5958"/>
                  </a:cubicBezTo>
                  <a:cubicBezTo>
                    <a:pt x="0" y="6478"/>
                    <a:pt x="304" y="6626"/>
                    <a:pt x="344" y="7087"/>
                  </a:cubicBezTo>
                  <a:cubicBezTo>
                    <a:pt x="354" y="7273"/>
                    <a:pt x="246" y="7470"/>
                    <a:pt x="295" y="7636"/>
                  </a:cubicBezTo>
                  <a:cubicBezTo>
                    <a:pt x="324" y="7725"/>
                    <a:pt x="373" y="7803"/>
                    <a:pt x="403" y="7882"/>
                  </a:cubicBezTo>
                  <a:cubicBezTo>
                    <a:pt x="491" y="8127"/>
                    <a:pt x="334" y="8461"/>
                    <a:pt x="422" y="8706"/>
                  </a:cubicBezTo>
                  <a:cubicBezTo>
                    <a:pt x="556" y="9069"/>
                    <a:pt x="989" y="9215"/>
                    <a:pt x="1422" y="9215"/>
                  </a:cubicBezTo>
                  <a:cubicBezTo>
                    <a:pt x="1622" y="9215"/>
                    <a:pt x="1822" y="9184"/>
                    <a:pt x="1992" y="9128"/>
                  </a:cubicBezTo>
                  <a:cubicBezTo>
                    <a:pt x="2355" y="9000"/>
                    <a:pt x="2699" y="8794"/>
                    <a:pt x="3033" y="8588"/>
                  </a:cubicBezTo>
                  <a:cubicBezTo>
                    <a:pt x="3268" y="8441"/>
                    <a:pt x="3514" y="8294"/>
                    <a:pt x="3720" y="8107"/>
                  </a:cubicBezTo>
                  <a:cubicBezTo>
                    <a:pt x="4083" y="7754"/>
                    <a:pt x="4299" y="7283"/>
                    <a:pt x="4603" y="6881"/>
                  </a:cubicBezTo>
                  <a:cubicBezTo>
                    <a:pt x="4956" y="6429"/>
                    <a:pt x="5457" y="6056"/>
                    <a:pt x="5996" y="5860"/>
                  </a:cubicBezTo>
                  <a:cubicBezTo>
                    <a:pt x="6320" y="5742"/>
                    <a:pt x="6664" y="5693"/>
                    <a:pt x="6978" y="5556"/>
                  </a:cubicBezTo>
                  <a:cubicBezTo>
                    <a:pt x="7704" y="5262"/>
                    <a:pt x="8303" y="4624"/>
                    <a:pt x="9039" y="4427"/>
                  </a:cubicBezTo>
                  <a:cubicBezTo>
                    <a:pt x="9239" y="4372"/>
                    <a:pt x="9438" y="4350"/>
                    <a:pt x="9633" y="4350"/>
                  </a:cubicBezTo>
                  <a:cubicBezTo>
                    <a:pt x="9888" y="4350"/>
                    <a:pt x="10139" y="4387"/>
                    <a:pt x="10383" y="4437"/>
                  </a:cubicBezTo>
                  <a:cubicBezTo>
                    <a:pt x="10991" y="4545"/>
                    <a:pt x="11580" y="4683"/>
                    <a:pt x="12159" y="4859"/>
                  </a:cubicBezTo>
                  <a:cubicBezTo>
                    <a:pt x="12503" y="4957"/>
                    <a:pt x="12846" y="5085"/>
                    <a:pt x="13043" y="5350"/>
                  </a:cubicBezTo>
                  <a:cubicBezTo>
                    <a:pt x="13209" y="5566"/>
                    <a:pt x="13258" y="5870"/>
                    <a:pt x="13337" y="6155"/>
                  </a:cubicBezTo>
                  <a:cubicBezTo>
                    <a:pt x="13494" y="6734"/>
                    <a:pt x="13788" y="7244"/>
                    <a:pt x="14014" y="7784"/>
                  </a:cubicBezTo>
                  <a:cubicBezTo>
                    <a:pt x="14240" y="8323"/>
                    <a:pt x="14407" y="8932"/>
                    <a:pt x="14289" y="9570"/>
                  </a:cubicBezTo>
                  <a:cubicBezTo>
                    <a:pt x="14259" y="9746"/>
                    <a:pt x="14191" y="9943"/>
                    <a:pt x="14073" y="10109"/>
                  </a:cubicBezTo>
                  <a:cubicBezTo>
                    <a:pt x="13965" y="10237"/>
                    <a:pt x="13818" y="10355"/>
                    <a:pt x="13680" y="10463"/>
                  </a:cubicBezTo>
                  <a:cubicBezTo>
                    <a:pt x="13278" y="10777"/>
                    <a:pt x="12895" y="11120"/>
                    <a:pt x="12454" y="11415"/>
                  </a:cubicBezTo>
                  <a:cubicBezTo>
                    <a:pt x="12022" y="11699"/>
                    <a:pt x="11531" y="11925"/>
                    <a:pt x="11050" y="11935"/>
                  </a:cubicBezTo>
                  <a:cubicBezTo>
                    <a:pt x="10825" y="11935"/>
                    <a:pt x="10599" y="11896"/>
                    <a:pt x="10383" y="11846"/>
                  </a:cubicBezTo>
                  <a:cubicBezTo>
                    <a:pt x="9824" y="11729"/>
                    <a:pt x="9274" y="11591"/>
                    <a:pt x="8823" y="11307"/>
                  </a:cubicBezTo>
                  <a:cubicBezTo>
                    <a:pt x="8371" y="11022"/>
                    <a:pt x="8008" y="10571"/>
                    <a:pt x="7979" y="10021"/>
                  </a:cubicBezTo>
                  <a:cubicBezTo>
                    <a:pt x="7959" y="9923"/>
                    <a:pt x="7979" y="9815"/>
                    <a:pt x="8028" y="9697"/>
                  </a:cubicBezTo>
                  <a:cubicBezTo>
                    <a:pt x="8077" y="9589"/>
                    <a:pt x="8185" y="9501"/>
                    <a:pt x="8283" y="9422"/>
                  </a:cubicBezTo>
                  <a:cubicBezTo>
                    <a:pt x="8479" y="9246"/>
                    <a:pt x="8685" y="9079"/>
                    <a:pt x="8882" y="8902"/>
                  </a:cubicBezTo>
                  <a:cubicBezTo>
                    <a:pt x="9066" y="8745"/>
                    <a:pt x="9357" y="8584"/>
                    <a:pt x="9551" y="8584"/>
                  </a:cubicBezTo>
                  <a:cubicBezTo>
                    <a:pt x="9707" y="8584"/>
                    <a:pt x="9800" y="8688"/>
                    <a:pt x="9726" y="8981"/>
                  </a:cubicBezTo>
                  <a:cubicBezTo>
                    <a:pt x="9696" y="9099"/>
                    <a:pt x="9647" y="9236"/>
                    <a:pt x="9667" y="9354"/>
                  </a:cubicBezTo>
                  <a:cubicBezTo>
                    <a:pt x="9676" y="9452"/>
                    <a:pt x="9745" y="9540"/>
                    <a:pt x="9775" y="9629"/>
                  </a:cubicBezTo>
                  <a:cubicBezTo>
                    <a:pt x="9892" y="9894"/>
                    <a:pt x="9863" y="10276"/>
                    <a:pt x="10118" y="10433"/>
                  </a:cubicBezTo>
                  <a:cubicBezTo>
                    <a:pt x="10206" y="10482"/>
                    <a:pt x="10305" y="10512"/>
                    <a:pt x="10403" y="10512"/>
                  </a:cubicBezTo>
                  <a:cubicBezTo>
                    <a:pt x="10453" y="10516"/>
                    <a:pt x="10503" y="10518"/>
                    <a:pt x="10554" y="10518"/>
                  </a:cubicBezTo>
                  <a:cubicBezTo>
                    <a:pt x="11067" y="10518"/>
                    <a:pt x="11632" y="10299"/>
                    <a:pt x="12051" y="9933"/>
                  </a:cubicBezTo>
                  <a:cubicBezTo>
                    <a:pt x="12199" y="9815"/>
                    <a:pt x="12316" y="9668"/>
                    <a:pt x="12375" y="9491"/>
                  </a:cubicBezTo>
                  <a:cubicBezTo>
                    <a:pt x="12444" y="9344"/>
                    <a:pt x="12454" y="9197"/>
                    <a:pt x="12464" y="9050"/>
                  </a:cubicBezTo>
                  <a:cubicBezTo>
                    <a:pt x="12503" y="8461"/>
                    <a:pt x="12552" y="7882"/>
                    <a:pt x="12591" y="7293"/>
                  </a:cubicBezTo>
                  <a:cubicBezTo>
                    <a:pt x="12601" y="7126"/>
                    <a:pt x="12611" y="6940"/>
                    <a:pt x="12562" y="6792"/>
                  </a:cubicBezTo>
                  <a:cubicBezTo>
                    <a:pt x="12513" y="6635"/>
                    <a:pt x="12405" y="6508"/>
                    <a:pt x="12277" y="6400"/>
                  </a:cubicBezTo>
                  <a:cubicBezTo>
                    <a:pt x="12032" y="6155"/>
                    <a:pt x="11737" y="5958"/>
                    <a:pt x="11384" y="5860"/>
                  </a:cubicBezTo>
                  <a:cubicBezTo>
                    <a:pt x="11198" y="5811"/>
                    <a:pt x="11001" y="5801"/>
                    <a:pt x="10825" y="5762"/>
                  </a:cubicBezTo>
                  <a:cubicBezTo>
                    <a:pt x="10462" y="5703"/>
                    <a:pt x="10118" y="5576"/>
                    <a:pt x="9765" y="5526"/>
                  </a:cubicBezTo>
                  <a:cubicBezTo>
                    <a:pt x="9637" y="5509"/>
                    <a:pt x="9513" y="5501"/>
                    <a:pt x="9390" y="5501"/>
                  </a:cubicBezTo>
                  <a:cubicBezTo>
                    <a:pt x="8755" y="5501"/>
                    <a:pt x="8170" y="5720"/>
                    <a:pt x="7537" y="6007"/>
                  </a:cubicBezTo>
                  <a:cubicBezTo>
                    <a:pt x="6723" y="6380"/>
                    <a:pt x="5977" y="6694"/>
                    <a:pt x="5280" y="7283"/>
                  </a:cubicBezTo>
                  <a:cubicBezTo>
                    <a:pt x="4907" y="7587"/>
                    <a:pt x="4613" y="7931"/>
                    <a:pt x="4318" y="8294"/>
                  </a:cubicBezTo>
                  <a:cubicBezTo>
                    <a:pt x="4083" y="8569"/>
                    <a:pt x="3818" y="8814"/>
                    <a:pt x="3729" y="9158"/>
                  </a:cubicBezTo>
                  <a:cubicBezTo>
                    <a:pt x="3690" y="9344"/>
                    <a:pt x="3690" y="9530"/>
                    <a:pt x="3680" y="9717"/>
                  </a:cubicBezTo>
                  <a:cubicBezTo>
                    <a:pt x="3661" y="10031"/>
                    <a:pt x="3563" y="10335"/>
                    <a:pt x="3484" y="10659"/>
                  </a:cubicBezTo>
                  <a:cubicBezTo>
                    <a:pt x="3082" y="12386"/>
                    <a:pt x="3641" y="14123"/>
                    <a:pt x="4858" y="15183"/>
                  </a:cubicBezTo>
                  <a:cubicBezTo>
                    <a:pt x="5113" y="15409"/>
                    <a:pt x="5398" y="15605"/>
                    <a:pt x="5722" y="15762"/>
                  </a:cubicBezTo>
                  <a:cubicBezTo>
                    <a:pt x="6281" y="16047"/>
                    <a:pt x="6909" y="16213"/>
                    <a:pt x="7498" y="16449"/>
                  </a:cubicBezTo>
                  <a:cubicBezTo>
                    <a:pt x="7930" y="16606"/>
                    <a:pt x="8332" y="16822"/>
                    <a:pt x="8793" y="16900"/>
                  </a:cubicBezTo>
                  <a:cubicBezTo>
                    <a:pt x="9013" y="16942"/>
                    <a:pt x="9240" y="16959"/>
                    <a:pt x="9470" y="16959"/>
                  </a:cubicBezTo>
                  <a:cubicBezTo>
                    <a:pt x="10064" y="16959"/>
                    <a:pt x="10685" y="16844"/>
                    <a:pt x="11286" y="16724"/>
                  </a:cubicBezTo>
                  <a:cubicBezTo>
                    <a:pt x="11816" y="16606"/>
                    <a:pt x="12346" y="16508"/>
                    <a:pt x="12856" y="16312"/>
                  </a:cubicBezTo>
                  <a:cubicBezTo>
                    <a:pt x="13474" y="16086"/>
                    <a:pt x="14043" y="15742"/>
                    <a:pt x="14662" y="15477"/>
                  </a:cubicBezTo>
                  <a:cubicBezTo>
                    <a:pt x="15663" y="15065"/>
                    <a:pt x="16791" y="14889"/>
                    <a:pt x="17616" y="14153"/>
                  </a:cubicBezTo>
                  <a:cubicBezTo>
                    <a:pt x="17910" y="13897"/>
                    <a:pt x="18136" y="13574"/>
                    <a:pt x="18352" y="13260"/>
                  </a:cubicBezTo>
                  <a:cubicBezTo>
                    <a:pt x="18783" y="12632"/>
                    <a:pt x="19147" y="11974"/>
                    <a:pt x="19470" y="11307"/>
                  </a:cubicBezTo>
                  <a:cubicBezTo>
                    <a:pt x="19951" y="10316"/>
                    <a:pt x="20305" y="9256"/>
                    <a:pt x="20295" y="8245"/>
                  </a:cubicBezTo>
                  <a:cubicBezTo>
                    <a:pt x="20295" y="7411"/>
                    <a:pt x="20059" y="6635"/>
                    <a:pt x="19824" y="5870"/>
                  </a:cubicBezTo>
                  <a:cubicBezTo>
                    <a:pt x="19667" y="5360"/>
                    <a:pt x="19510" y="4840"/>
                    <a:pt x="19362" y="4329"/>
                  </a:cubicBezTo>
                  <a:cubicBezTo>
                    <a:pt x="19284" y="4084"/>
                    <a:pt x="19215" y="3839"/>
                    <a:pt x="19078" y="3613"/>
                  </a:cubicBezTo>
                  <a:cubicBezTo>
                    <a:pt x="18734" y="3024"/>
                    <a:pt x="18057" y="2720"/>
                    <a:pt x="17518" y="2288"/>
                  </a:cubicBezTo>
                  <a:cubicBezTo>
                    <a:pt x="16988" y="1886"/>
                    <a:pt x="16575" y="1375"/>
                    <a:pt x="16026" y="1002"/>
                  </a:cubicBezTo>
                  <a:cubicBezTo>
                    <a:pt x="15516" y="669"/>
                    <a:pt x="14917" y="472"/>
                    <a:pt x="14328" y="276"/>
                  </a:cubicBezTo>
                  <a:cubicBezTo>
                    <a:pt x="13994" y="168"/>
                    <a:pt x="13671" y="60"/>
                    <a:pt x="13298" y="21"/>
                  </a:cubicBezTo>
                  <a:cubicBezTo>
                    <a:pt x="13168" y="6"/>
                    <a:pt x="13038" y="0"/>
                    <a:pt x="12908"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422"/>
            <p:cNvSpPr/>
            <p:nvPr/>
          </p:nvSpPr>
          <p:spPr>
            <a:xfrm>
              <a:off x="454250" y="698100"/>
              <a:ext cx="217650" cy="97625"/>
            </a:xfrm>
            <a:custGeom>
              <a:rect b="b" l="l" r="r" t="t"/>
              <a:pathLst>
                <a:path extrusionOk="0" h="3905" w="8706">
                  <a:moveTo>
                    <a:pt x="8297" y="0"/>
                  </a:moveTo>
                  <a:cubicBezTo>
                    <a:pt x="7884" y="0"/>
                    <a:pt x="7379" y="211"/>
                    <a:pt x="7056" y="254"/>
                  </a:cubicBezTo>
                  <a:cubicBezTo>
                    <a:pt x="6615" y="312"/>
                    <a:pt x="6212" y="283"/>
                    <a:pt x="5810" y="479"/>
                  </a:cubicBezTo>
                  <a:cubicBezTo>
                    <a:pt x="5437" y="646"/>
                    <a:pt x="5123" y="960"/>
                    <a:pt x="4750" y="1205"/>
                  </a:cubicBezTo>
                  <a:cubicBezTo>
                    <a:pt x="3975" y="1716"/>
                    <a:pt x="3033" y="1941"/>
                    <a:pt x="2101" y="1951"/>
                  </a:cubicBezTo>
                  <a:cubicBezTo>
                    <a:pt x="1492" y="1961"/>
                    <a:pt x="776" y="1941"/>
                    <a:pt x="383" y="2403"/>
                  </a:cubicBezTo>
                  <a:cubicBezTo>
                    <a:pt x="0" y="2874"/>
                    <a:pt x="246" y="3688"/>
                    <a:pt x="825" y="3865"/>
                  </a:cubicBezTo>
                  <a:cubicBezTo>
                    <a:pt x="921" y="3892"/>
                    <a:pt x="1019" y="3904"/>
                    <a:pt x="1117" y="3904"/>
                  </a:cubicBezTo>
                  <a:cubicBezTo>
                    <a:pt x="1372" y="3904"/>
                    <a:pt x="1629" y="3824"/>
                    <a:pt x="1855" y="3718"/>
                  </a:cubicBezTo>
                  <a:cubicBezTo>
                    <a:pt x="2179" y="3571"/>
                    <a:pt x="2483" y="3364"/>
                    <a:pt x="2817" y="3247"/>
                  </a:cubicBezTo>
                  <a:cubicBezTo>
                    <a:pt x="3084" y="3160"/>
                    <a:pt x="3363" y="3134"/>
                    <a:pt x="3648" y="3134"/>
                  </a:cubicBezTo>
                  <a:cubicBezTo>
                    <a:pt x="4094" y="3134"/>
                    <a:pt x="4552" y="3198"/>
                    <a:pt x="4995" y="3198"/>
                  </a:cubicBezTo>
                  <a:cubicBezTo>
                    <a:pt x="5332" y="3198"/>
                    <a:pt x="5660" y="3161"/>
                    <a:pt x="5967" y="3031"/>
                  </a:cubicBezTo>
                  <a:cubicBezTo>
                    <a:pt x="6311" y="2884"/>
                    <a:pt x="6595" y="2619"/>
                    <a:pt x="6850" y="2354"/>
                  </a:cubicBezTo>
                  <a:cubicBezTo>
                    <a:pt x="7243" y="1922"/>
                    <a:pt x="7527" y="1461"/>
                    <a:pt x="7783" y="940"/>
                  </a:cubicBezTo>
                  <a:cubicBezTo>
                    <a:pt x="7920" y="685"/>
                    <a:pt x="8018" y="479"/>
                    <a:pt x="8263" y="332"/>
                  </a:cubicBezTo>
                  <a:cubicBezTo>
                    <a:pt x="8401" y="244"/>
                    <a:pt x="8587" y="234"/>
                    <a:pt x="8705" y="106"/>
                  </a:cubicBezTo>
                  <a:cubicBezTo>
                    <a:pt x="8591" y="29"/>
                    <a:pt x="8450" y="0"/>
                    <a:pt x="829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422"/>
            <p:cNvSpPr/>
            <p:nvPr/>
          </p:nvSpPr>
          <p:spPr>
            <a:xfrm>
              <a:off x="196150" y="576650"/>
              <a:ext cx="81225" cy="118325"/>
            </a:xfrm>
            <a:custGeom>
              <a:rect b="b" l="l" r="r" t="t"/>
              <a:pathLst>
                <a:path extrusionOk="0" h="4733" w="3249">
                  <a:moveTo>
                    <a:pt x="912" y="1"/>
                  </a:moveTo>
                  <a:cubicBezTo>
                    <a:pt x="850" y="1"/>
                    <a:pt x="786" y="12"/>
                    <a:pt x="717" y="38"/>
                  </a:cubicBezTo>
                  <a:cubicBezTo>
                    <a:pt x="472" y="126"/>
                    <a:pt x="1" y="617"/>
                    <a:pt x="20" y="882"/>
                  </a:cubicBezTo>
                  <a:cubicBezTo>
                    <a:pt x="20" y="970"/>
                    <a:pt x="79" y="1039"/>
                    <a:pt x="148" y="1108"/>
                  </a:cubicBezTo>
                  <a:cubicBezTo>
                    <a:pt x="315" y="1304"/>
                    <a:pt x="501" y="1510"/>
                    <a:pt x="678" y="1706"/>
                  </a:cubicBezTo>
                  <a:cubicBezTo>
                    <a:pt x="795" y="1824"/>
                    <a:pt x="903" y="1971"/>
                    <a:pt x="923" y="2148"/>
                  </a:cubicBezTo>
                  <a:cubicBezTo>
                    <a:pt x="933" y="2364"/>
                    <a:pt x="756" y="2550"/>
                    <a:pt x="707" y="2756"/>
                  </a:cubicBezTo>
                  <a:cubicBezTo>
                    <a:pt x="638" y="3080"/>
                    <a:pt x="874" y="3375"/>
                    <a:pt x="1090" y="3620"/>
                  </a:cubicBezTo>
                  <a:cubicBezTo>
                    <a:pt x="1522" y="4071"/>
                    <a:pt x="2003" y="4503"/>
                    <a:pt x="2601" y="4690"/>
                  </a:cubicBezTo>
                  <a:cubicBezTo>
                    <a:pt x="2677" y="4716"/>
                    <a:pt x="2759" y="4733"/>
                    <a:pt x="2839" y="4733"/>
                  </a:cubicBezTo>
                  <a:cubicBezTo>
                    <a:pt x="2934" y="4733"/>
                    <a:pt x="3027" y="4709"/>
                    <a:pt x="3102" y="4650"/>
                  </a:cubicBezTo>
                  <a:cubicBezTo>
                    <a:pt x="3229" y="4542"/>
                    <a:pt x="3249" y="4356"/>
                    <a:pt x="3200" y="4199"/>
                  </a:cubicBezTo>
                  <a:cubicBezTo>
                    <a:pt x="3151" y="4032"/>
                    <a:pt x="3053" y="3904"/>
                    <a:pt x="2984" y="3757"/>
                  </a:cubicBezTo>
                  <a:cubicBezTo>
                    <a:pt x="2739" y="3276"/>
                    <a:pt x="2758" y="2707"/>
                    <a:pt x="2640" y="2187"/>
                  </a:cubicBezTo>
                  <a:cubicBezTo>
                    <a:pt x="2464" y="1422"/>
                    <a:pt x="1983" y="695"/>
                    <a:pt x="1384" y="224"/>
                  </a:cubicBezTo>
                  <a:cubicBezTo>
                    <a:pt x="1232" y="94"/>
                    <a:pt x="1085" y="1"/>
                    <a:pt x="912" y="1"/>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422"/>
            <p:cNvSpPr/>
            <p:nvPr/>
          </p:nvSpPr>
          <p:spPr>
            <a:xfrm>
              <a:off x="733700" y="393500"/>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7" y="1986"/>
                  </a:cubicBezTo>
                  <a:cubicBezTo>
                    <a:pt x="196" y="2114"/>
                    <a:pt x="295" y="2222"/>
                    <a:pt x="383" y="2330"/>
                  </a:cubicBezTo>
                  <a:cubicBezTo>
                    <a:pt x="883" y="2918"/>
                    <a:pt x="1413" y="3468"/>
                    <a:pt x="1963" y="3998"/>
                  </a:cubicBezTo>
                  <a:cubicBezTo>
                    <a:pt x="2071" y="4096"/>
                    <a:pt x="2179" y="4194"/>
                    <a:pt x="2326" y="4224"/>
                  </a:cubicBezTo>
                  <a:cubicBezTo>
                    <a:pt x="2339" y="4225"/>
                    <a:pt x="2353" y="4225"/>
                    <a:pt x="2366" y="4225"/>
                  </a:cubicBezTo>
                  <a:cubicBezTo>
                    <a:pt x="2555" y="4225"/>
                    <a:pt x="2720" y="4099"/>
                    <a:pt x="2885" y="3998"/>
                  </a:cubicBezTo>
                  <a:cubicBezTo>
                    <a:pt x="3190" y="3811"/>
                    <a:pt x="3543" y="3703"/>
                    <a:pt x="3896" y="3694"/>
                  </a:cubicBezTo>
                  <a:cubicBezTo>
                    <a:pt x="3933" y="3693"/>
                    <a:pt x="3971" y="3693"/>
                    <a:pt x="4009" y="3693"/>
                  </a:cubicBezTo>
                  <a:cubicBezTo>
                    <a:pt x="4072" y="3693"/>
                    <a:pt x="4136" y="3693"/>
                    <a:pt x="4200" y="3693"/>
                  </a:cubicBezTo>
                  <a:cubicBezTo>
                    <a:pt x="4550" y="3693"/>
                    <a:pt x="4902" y="3672"/>
                    <a:pt x="5084" y="3399"/>
                  </a:cubicBezTo>
                  <a:cubicBezTo>
                    <a:pt x="5201" y="3223"/>
                    <a:pt x="5192" y="2977"/>
                    <a:pt x="5152" y="2771"/>
                  </a:cubicBezTo>
                  <a:cubicBezTo>
                    <a:pt x="5064" y="2231"/>
                    <a:pt x="4868" y="1692"/>
                    <a:pt x="4524" y="1279"/>
                  </a:cubicBezTo>
                  <a:cubicBezTo>
                    <a:pt x="3975" y="612"/>
                    <a:pt x="3121" y="318"/>
                    <a:pt x="2297" y="151"/>
                  </a:cubicBezTo>
                  <a:cubicBezTo>
                    <a:pt x="2072" y="98"/>
                    <a:pt x="1796" y="0"/>
                    <a:pt x="154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422"/>
            <p:cNvSpPr/>
            <p:nvPr/>
          </p:nvSpPr>
          <p:spPr>
            <a:xfrm>
              <a:off x="743250" y="513775"/>
              <a:ext cx="51550" cy="57700"/>
            </a:xfrm>
            <a:custGeom>
              <a:rect b="b" l="l" r="r" t="t"/>
              <a:pathLst>
                <a:path extrusionOk="0" h="2308" w="2062">
                  <a:moveTo>
                    <a:pt x="606" y="0"/>
                  </a:moveTo>
                  <a:cubicBezTo>
                    <a:pt x="282" y="0"/>
                    <a:pt x="58" y="333"/>
                    <a:pt x="20" y="728"/>
                  </a:cubicBezTo>
                  <a:cubicBezTo>
                    <a:pt x="11" y="885"/>
                    <a:pt x="1" y="1032"/>
                    <a:pt x="20" y="1179"/>
                  </a:cubicBezTo>
                  <a:cubicBezTo>
                    <a:pt x="99" y="1640"/>
                    <a:pt x="501" y="1964"/>
                    <a:pt x="904" y="2200"/>
                  </a:cubicBezTo>
                  <a:cubicBezTo>
                    <a:pt x="992" y="2249"/>
                    <a:pt x="1090" y="2308"/>
                    <a:pt x="1198" y="2308"/>
                  </a:cubicBezTo>
                  <a:cubicBezTo>
                    <a:pt x="1296" y="2308"/>
                    <a:pt x="1375" y="2278"/>
                    <a:pt x="1463" y="2249"/>
                  </a:cubicBezTo>
                  <a:cubicBezTo>
                    <a:pt x="1679" y="2160"/>
                    <a:pt x="1875" y="2033"/>
                    <a:pt x="2062" y="1876"/>
                  </a:cubicBezTo>
                  <a:cubicBezTo>
                    <a:pt x="1885" y="1277"/>
                    <a:pt x="1493" y="472"/>
                    <a:pt x="943" y="109"/>
                  </a:cubicBezTo>
                  <a:cubicBezTo>
                    <a:pt x="822" y="34"/>
                    <a:pt x="709" y="0"/>
                    <a:pt x="606"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422"/>
            <p:cNvSpPr/>
            <p:nvPr/>
          </p:nvSpPr>
          <p:spPr>
            <a:xfrm>
              <a:off x="218475" y="293700"/>
              <a:ext cx="507625" cy="423975"/>
            </a:xfrm>
            <a:custGeom>
              <a:rect b="b" l="l" r="r" t="t"/>
              <a:pathLst>
                <a:path extrusionOk="0" h="16959" w="20305">
                  <a:moveTo>
                    <a:pt x="12899" y="0"/>
                  </a:moveTo>
                  <a:cubicBezTo>
                    <a:pt x="12596" y="0"/>
                    <a:pt x="12289" y="30"/>
                    <a:pt x="11983" y="51"/>
                  </a:cubicBezTo>
                  <a:cubicBezTo>
                    <a:pt x="10344" y="227"/>
                    <a:pt x="8646" y="394"/>
                    <a:pt x="7096" y="1179"/>
                  </a:cubicBezTo>
                  <a:cubicBezTo>
                    <a:pt x="6733" y="1366"/>
                    <a:pt x="6389" y="1572"/>
                    <a:pt x="6026" y="1699"/>
                  </a:cubicBezTo>
                  <a:cubicBezTo>
                    <a:pt x="5781" y="1788"/>
                    <a:pt x="5526" y="1837"/>
                    <a:pt x="5261" y="1935"/>
                  </a:cubicBezTo>
                  <a:cubicBezTo>
                    <a:pt x="5006" y="2033"/>
                    <a:pt x="4770" y="2190"/>
                    <a:pt x="4544" y="2347"/>
                  </a:cubicBezTo>
                  <a:cubicBezTo>
                    <a:pt x="3465" y="3073"/>
                    <a:pt x="2366" y="3780"/>
                    <a:pt x="1325" y="4565"/>
                  </a:cubicBezTo>
                  <a:cubicBezTo>
                    <a:pt x="845" y="4938"/>
                    <a:pt x="442" y="5428"/>
                    <a:pt x="226" y="5958"/>
                  </a:cubicBezTo>
                  <a:cubicBezTo>
                    <a:pt x="1" y="6469"/>
                    <a:pt x="305" y="6616"/>
                    <a:pt x="344" y="7087"/>
                  </a:cubicBezTo>
                  <a:cubicBezTo>
                    <a:pt x="354" y="7264"/>
                    <a:pt x="246" y="7460"/>
                    <a:pt x="295" y="7637"/>
                  </a:cubicBezTo>
                  <a:cubicBezTo>
                    <a:pt x="324" y="7725"/>
                    <a:pt x="373" y="7794"/>
                    <a:pt x="403" y="7882"/>
                  </a:cubicBezTo>
                  <a:cubicBezTo>
                    <a:pt x="491" y="8127"/>
                    <a:pt x="334" y="8461"/>
                    <a:pt x="423" y="8706"/>
                  </a:cubicBezTo>
                  <a:cubicBezTo>
                    <a:pt x="556" y="9061"/>
                    <a:pt x="987" y="9210"/>
                    <a:pt x="1418" y="9210"/>
                  </a:cubicBezTo>
                  <a:cubicBezTo>
                    <a:pt x="1620" y="9210"/>
                    <a:pt x="1821" y="9178"/>
                    <a:pt x="1993" y="9118"/>
                  </a:cubicBezTo>
                  <a:cubicBezTo>
                    <a:pt x="2356" y="9001"/>
                    <a:pt x="2699" y="8785"/>
                    <a:pt x="3033" y="8579"/>
                  </a:cubicBezTo>
                  <a:cubicBezTo>
                    <a:pt x="3269" y="8431"/>
                    <a:pt x="3514" y="8284"/>
                    <a:pt x="3720" y="8098"/>
                  </a:cubicBezTo>
                  <a:cubicBezTo>
                    <a:pt x="4083" y="7745"/>
                    <a:pt x="4299" y="7283"/>
                    <a:pt x="4603" y="6871"/>
                  </a:cubicBezTo>
                  <a:cubicBezTo>
                    <a:pt x="4956" y="6420"/>
                    <a:pt x="5457" y="6057"/>
                    <a:pt x="5997" y="5860"/>
                  </a:cubicBezTo>
                  <a:cubicBezTo>
                    <a:pt x="6321" y="5733"/>
                    <a:pt x="6664" y="5684"/>
                    <a:pt x="6978" y="5546"/>
                  </a:cubicBezTo>
                  <a:cubicBezTo>
                    <a:pt x="7704" y="5252"/>
                    <a:pt x="8303" y="4614"/>
                    <a:pt x="9039" y="4418"/>
                  </a:cubicBezTo>
                  <a:cubicBezTo>
                    <a:pt x="9233" y="4368"/>
                    <a:pt x="9425" y="4348"/>
                    <a:pt x="9615" y="4348"/>
                  </a:cubicBezTo>
                  <a:cubicBezTo>
                    <a:pt x="9876" y="4348"/>
                    <a:pt x="10133" y="4386"/>
                    <a:pt x="10383" y="4437"/>
                  </a:cubicBezTo>
                  <a:cubicBezTo>
                    <a:pt x="10992" y="4545"/>
                    <a:pt x="11581" y="4683"/>
                    <a:pt x="12160" y="4849"/>
                  </a:cubicBezTo>
                  <a:cubicBezTo>
                    <a:pt x="12503" y="4948"/>
                    <a:pt x="12847" y="5085"/>
                    <a:pt x="13043" y="5340"/>
                  </a:cubicBezTo>
                  <a:cubicBezTo>
                    <a:pt x="13210" y="5566"/>
                    <a:pt x="13259" y="5870"/>
                    <a:pt x="13337" y="6155"/>
                  </a:cubicBezTo>
                  <a:cubicBezTo>
                    <a:pt x="13494" y="6724"/>
                    <a:pt x="13789" y="7244"/>
                    <a:pt x="14014" y="7784"/>
                  </a:cubicBezTo>
                  <a:cubicBezTo>
                    <a:pt x="14240" y="8324"/>
                    <a:pt x="14407" y="8922"/>
                    <a:pt x="14289" y="9560"/>
                  </a:cubicBezTo>
                  <a:cubicBezTo>
                    <a:pt x="14260" y="9746"/>
                    <a:pt x="14191" y="9943"/>
                    <a:pt x="14073" y="10100"/>
                  </a:cubicBezTo>
                  <a:cubicBezTo>
                    <a:pt x="13965" y="10237"/>
                    <a:pt x="13818" y="10345"/>
                    <a:pt x="13681" y="10453"/>
                  </a:cubicBezTo>
                  <a:cubicBezTo>
                    <a:pt x="13278" y="10777"/>
                    <a:pt x="12896" y="11120"/>
                    <a:pt x="12454" y="11415"/>
                  </a:cubicBezTo>
                  <a:cubicBezTo>
                    <a:pt x="12022" y="11699"/>
                    <a:pt x="11532" y="11915"/>
                    <a:pt x="11051" y="11925"/>
                  </a:cubicBezTo>
                  <a:cubicBezTo>
                    <a:pt x="10825" y="11925"/>
                    <a:pt x="10599" y="11896"/>
                    <a:pt x="10383" y="11847"/>
                  </a:cubicBezTo>
                  <a:cubicBezTo>
                    <a:pt x="9824" y="11719"/>
                    <a:pt x="9274" y="11582"/>
                    <a:pt x="8823" y="11307"/>
                  </a:cubicBezTo>
                  <a:cubicBezTo>
                    <a:pt x="8372" y="11022"/>
                    <a:pt x="8008" y="10571"/>
                    <a:pt x="7979" y="10011"/>
                  </a:cubicBezTo>
                  <a:cubicBezTo>
                    <a:pt x="7959" y="9913"/>
                    <a:pt x="7979" y="9805"/>
                    <a:pt x="8028" y="9697"/>
                  </a:cubicBezTo>
                  <a:cubicBezTo>
                    <a:pt x="8077" y="9589"/>
                    <a:pt x="8185" y="9501"/>
                    <a:pt x="8283" y="9413"/>
                  </a:cubicBezTo>
                  <a:cubicBezTo>
                    <a:pt x="8480" y="9246"/>
                    <a:pt x="8686" y="9069"/>
                    <a:pt x="8882" y="8903"/>
                  </a:cubicBezTo>
                  <a:cubicBezTo>
                    <a:pt x="9068" y="8744"/>
                    <a:pt x="9360" y="8582"/>
                    <a:pt x="9554" y="8582"/>
                  </a:cubicBezTo>
                  <a:cubicBezTo>
                    <a:pt x="9708" y="8582"/>
                    <a:pt x="9800" y="8684"/>
                    <a:pt x="9726" y="8971"/>
                  </a:cubicBezTo>
                  <a:cubicBezTo>
                    <a:pt x="9696" y="9099"/>
                    <a:pt x="9647" y="9226"/>
                    <a:pt x="9667" y="9354"/>
                  </a:cubicBezTo>
                  <a:cubicBezTo>
                    <a:pt x="9677" y="9452"/>
                    <a:pt x="9745" y="9540"/>
                    <a:pt x="9775" y="9619"/>
                  </a:cubicBezTo>
                  <a:cubicBezTo>
                    <a:pt x="9893" y="9894"/>
                    <a:pt x="9863" y="10276"/>
                    <a:pt x="10118" y="10433"/>
                  </a:cubicBezTo>
                  <a:cubicBezTo>
                    <a:pt x="10207" y="10482"/>
                    <a:pt x="10305" y="10502"/>
                    <a:pt x="10403" y="10502"/>
                  </a:cubicBezTo>
                  <a:cubicBezTo>
                    <a:pt x="10455" y="10507"/>
                    <a:pt x="10507" y="10509"/>
                    <a:pt x="10560" y="10509"/>
                  </a:cubicBezTo>
                  <a:cubicBezTo>
                    <a:pt x="11071" y="10509"/>
                    <a:pt x="11634" y="10298"/>
                    <a:pt x="12052" y="9933"/>
                  </a:cubicBezTo>
                  <a:cubicBezTo>
                    <a:pt x="12199" y="9805"/>
                    <a:pt x="12317" y="9658"/>
                    <a:pt x="12376" y="9491"/>
                  </a:cubicBezTo>
                  <a:cubicBezTo>
                    <a:pt x="12444" y="9344"/>
                    <a:pt x="12454" y="9197"/>
                    <a:pt x="12464" y="9050"/>
                  </a:cubicBezTo>
                  <a:cubicBezTo>
                    <a:pt x="12503" y="8461"/>
                    <a:pt x="12552" y="7882"/>
                    <a:pt x="12591" y="7293"/>
                  </a:cubicBezTo>
                  <a:cubicBezTo>
                    <a:pt x="12601" y="7116"/>
                    <a:pt x="12611" y="6940"/>
                    <a:pt x="12562" y="6793"/>
                  </a:cubicBezTo>
                  <a:cubicBezTo>
                    <a:pt x="12513" y="6626"/>
                    <a:pt x="12405" y="6508"/>
                    <a:pt x="12277" y="6400"/>
                  </a:cubicBezTo>
                  <a:cubicBezTo>
                    <a:pt x="12032" y="6155"/>
                    <a:pt x="11738" y="5958"/>
                    <a:pt x="11384" y="5860"/>
                  </a:cubicBezTo>
                  <a:cubicBezTo>
                    <a:pt x="11198" y="5811"/>
                    <a:pt x="11002" y="5792"/>
                    <a:pt x="10825" y="5762"/>
                  </a:cubicBezTo>
                  <a:cubicBezTo>
                    <a:pt x="10462" y="5693"/>
                    <a:pt x="10118" y="5576"/>
                    <a:pt x="9765" y="5527"/>
                  </a:cubicBezTo>
                  <a:cubicBezTo>
                    <a:pt x="9638" y="5509"/>
                    <a:pt x="9513" y="5501"/>
                    <a:pt x="9390" y="5501"/>
                  </a:cubicBezTo>
                  <a:cubicBezTo>
                    <a:pt x="8755" y="5501"/>
                    <a:pt x="8170" y="5720"/>
                    <a:pt x="7537" y="6007"/>
                  </a:cubicBezTo>
                  <a:cubicBezTo>
                    <a:pt x="6723" y="6371"/>
                    <a:pt x="5977" y="6694"/>
                    <a:pt x="5280" y="7283"/>
                  </a:cubicBezTo>
                  <a:cubicBezTo>
                    <a:pt x="4907" y="7587"/>
                    <a:pt x="4613" y="7931"/>
                    <a:pt x="4319" y="8284"/>
                  </a:cubicBezTo>
                  <a:cubicBezTo>
                    <a:pt x="4083" y="8569"/>
                    <a:pt x="3818" y="8814"/>
                    <a:pt x="3730" y="9158"/>
                  </a:cubicBezTo>
                  <a:cubicBezTo>
                    <a:pt x="3690" y="9344"/>
                    <a:pt x="3690" y="9521"/>
                    <a:pt x="3681" y="9707"/>
                  </a:cubicBezTo>
                  <a:cubicBezTo>
                    <a:pt x="3661" y="10031"/>
                    <a:pt x="3563" y="10335"/>
                    <a:pt x="3484" y="10649"/>
                  </a:cubicBezTo>
                  <a:cubicBezTo>
                    <a:pt x="3082" y="12386"/>
                    <a:pt x="3641" y="14123"/>
                    <a:pt x="4858" y="15183"/>
                  </a:cubicBezTo>
                  <a:cubicBezTo>
                    <a:pt x="5113" y="15399"/>
                    <a:pt x="5398" y="15595"/>
                    <a:pt x="5722" y="15762"/>
                  </a:cubicBezTo>
                  <a:cubicBezTo>
                    <a:pt x="6281" y="16037"/>
                    <a:pt x="6909" y="16214"/>
                    <a:pt x="7498" y="16449"/>
                  </a:cubicBezTo>
                  <a:cubicBezTo>
                    <a:pt x="7930" y="16606"/>
                    <a:pt x="8332" y="16812"/>
                    <a:pt x="8794" y="16901"/>
                  </a:cubicBezTo>
                  <a:cubicBezTo>
                    <a:pt x="9012" y="16942"/>
                    <a:pt x="9237" y="16959"/>
                    <a:pt x="9466" y="16959"/>
                  </a:cubicBezTo>
                  <a:cubicBezTo>
                    <a:pt x="10061" y="16959"/>
                    <a:pt x="10684" y="16842"/>
                    <a:pt x="11286" y="16714"/>
                  </a:cubicBezTo>
                  <a:cubicBezTo>
                    <a:pt x="11816" y="16606"/>
                    <a:pt x="12346" y="16508"/>
                    <a:pt x="12856" y="16312"/>
                  </a:cubicBezTo>
                  <a:cubicBezTo>
                    <a:pt x="13475" y="16076"/>
                    <a:pt x="14044" y="15733"/>
                    <a:pt x="14662" y="15478"/>
                  </a:cubicBezTo>
                  <a:cubicBezTo>
                    <a:pt x="15663" y="15056"/>
                    <a:pt x="16792" y="14889"/>
                    <a:pt x="17616" y="14153"/>
                  </a:cubicBezTo>
                  <a:cubicBezTo>
                    <a:pt x="17910" y="13888"/>
                    <a:pt x="18136" y="13574"/>
                    <a:pt x="18352" y="13250"/>
                  </a:cubicBezTo>
                  <a:cubicBezTo>
                    <a:pt x="18784" y="12632"/>
                    <a:pt x="19147" y="11964"/>
                    <a:pt x="19471" y="11307"/>
                  </a:cubicBezTo>
                  <a:cubicBezTo>
                    <a:pt x="19952" y="10306"/>
                    <a:pt x="20305" y="9256"/>
                    <a:pt x="20295" y="8235"/>
                  </a:cubicBezTo>
                  <a:cubicBezTo>
                    <a:pt x="20295" y="7401"/>
                    <a:pt x="20060" y="6636"/>
                    <a:pt x="19824" y="5870"/>
                  </a:cubicBezTo>
                  <a:cubicBezTo>
                    <a:pt x="19667" y="5350"/>
                    <a:pt x="19510" y="4840"/>
                    <a:pt x="19363" y="4320"/>
                  </a:cubicBezTo>
                  <a:cubicBezTo>
                    <a:pt x="19284" y="4074"/>
                    <a:pt x="19216" y="3829"/>
                    <a:pt x="19078" y="3613"/>
                  </a:cubicBezTo>
                  <a:cubicBezTo>
                    <a:pt x="18735" y="3024"/>
                    <a:pt x="18058" y="2720"/>
                    <a:pt x="17518" y="2288"/>
                  </a:cubicBezTo>
                  <a:cubicBezTo>
                    <a:pt x="16988" y="1886"/>
                    <a:pt x="16576" y="1366"/>
                    <a:pt x="16026" y="1003"/>
                  </a:cubicBezTo>
                  <a:cubicBezTo>
                    <a:pt x="15516" y="669"/>
                    <a:pt x="14917" y="473"/>
                    <a:pt x="14328" y="276"/>
                  </a:cubicBezTo>
                  <a:cubicBezTo>
                    <a:pt x="13995" y="168"/>
                    <a:pt x="13671" y="51"/>
                    <a:pt x="13298" y="21"/>
                  </a:cubicBezTo>
                  <a:cubicBezTo>
                    <a:pt x="13166" y="6"/>
                    <a:pt x="13033" y="0"/>
                    <a:pt x="12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422"/>
            <p:cNvSpPr/>
            <p:nvPr/>
          </p:nvSpPr>
          <p:spPr>
            <a:xfrm>
              <a:off x="228525" y="372950"/>
              <a:ext cx="403375" cy="256150"/>
            </a:xfrm>
            <a:custGeom>
              <a:rect b="b" l="l" r="r" t="t"/>
              <a:pathLst>
                <a:path extrusionOk="0" h="10246" w="16135">
                  <a:moveTo>
                    <a:pt x="9014" y="0"/>
                  </a:moveTo>
                  <a:cubicBezTo>
                    <a:pt x="8591" y="0"/>
                    <a:pt x="8194" y="69"/>
                    <a:pt x="7842" y="237"/>
                  </a:cubicBezTo>
                  <a:cubicBezTo>
                    <a:pt x="5958" y="1189"/>
                    <a:pt x="4878" y="3230"/>
                    <a:pt x="2474" y="3495"/>
                  </a:cubicBezTo>
                  <a:cubicBezTo>
                    <a:pt x="1758" y="3574"/>
                    <a:pt x="1640" y="5046"/>
                    <a:pt x="708" y="5438"/>
                  </a:cubicBezTo>
                  <a:cubicBezTo>
                    <a:pt x="632" y="5461"/>
                    <a:pt x="547" y="5472"/>
                    <a:pt x="456" y="5472"/>
                  </a:cubicBezTo>
                  <a:cubicBezTo>
                    <a:pt x="311" y="5472"/>
                    <a:pt x="152" y="5443"/>
                    <a:pt x="1" y="5389"/>
                  </a:cubicBezTo>
                  <a:lnTo>
                    <a:pt x="1" y="5389"/>
                  </a:lnTo>
                  <a:cubicBezTo>
                    <a:pt x="1" y="5438"/>
                    <a:pt x="21" y="5487"/>
                    <a:pt x="30" y="5536"/>
                  </a:cubicBezTo>
                  <a:cubicBezTo>
                    <a:pt x="175" y="5907"/>
                    <a:pt x="627" y="6048"/>
                    <a:pt x="1068" y="6048"/>
                  </a:cubicBezTo>
                  <a:cubicBezTo>
                    <a:pt x="1256" y="6048"/>
                    <a:pt x="1442" y="6022"/>
                    <a:pt x="1601" y="5978"/>
                  </a:cubicBezTo>
                  <a:cubicBezTo>
                    <a:pt x="1954" y="5840"/>
                    <a:pt x="2297" y="5644"/>
                    <a:pt x="2641" y="5438"/>
                  </a:cubicBezTo>
                  <a:cubicBezTo>
                    <a:pt x="2886" y="5291"/>
                    <a:pt x="3131" y="5154"/>
                    <a:pt x="3328" y="4957"/>
                  </a:cubicBezTo>
                  <a:cubicBezTo>
                    <a:pt x="3691" y="4604"/>
                    <a:pt x="3907" y="4133"/>
                    <a:pt x="4211" y="3731"/>
                  </a:cubicBezTo>
                  <a:cubicBezTo>
                    <a:pt x="4564" y="3279"/>
                    <a:pt x="5065" y="2906"/>
                    <a:pt x="5604" y="2710"/>
                  </a:cubicBezTo>
                  <a:cubicBezTo>
                    <a:pt x="5928" y="2592"/>
                    <a:pt x="6272" y="2543"/>
                    <a:pt x="6586" y="2406"/>
                  </a:cubicBezTo>
                  <a:cubicBezTo>
                    <a:pt x="7312" y="2111"/>
                    <a:pt x="7921" y="1473"/>
                    <a:pt x="8657" y="1277"/>
                  </a:cubicBezTo>
                  <a:cubicBezTo>
                    <a:pt x="8841" y="1225"/>
                    <a:pt x="9025" y="1206"/>
                    <a:pt x="9208" y="1206"/>
                  </a:cubicBezTo>
                  <a:cubicBezTo>
                    <a:pt x="9473" y="1206"/>
                    <a:pt x="9736" y="1246"/>
                    <a:pt x="9991" y="1287"/>
                  </a:cubicBezTo>
                  <a:cubicBezTo>
                    <a:pt x="10590" y="1385"/>
                    <a:pt x="11188" y="1532"/>
                    <a:pt x="11767" y="1709"/>
                  </a:cubicBezTo>
                  <a:cubicBezTo>
                    <a:pt x="12101" y="1807"/>
                    <a:pt x="12445" y="1925"/>
                    <a:pt x="12651" y="2200"/>
                  </a:cubicBezTo>
                  <a:cubicBezTo>
                    <a:pt x="12817" y="2416"/>
                    <a:pt x="12867" y="2720"/>
                    <a:pt x="12945" y="3004"/>
                  </a:cubicBezTo>
                  <a:cubicBezTo>
                    <a:pt x="13092" y="3583"/>
                    <a:pt x="13387" y="4094"/>
                    <a:pt x="13622" y="4633"/>
                  </a:cubicBezTo>
                  <a:cubicBezTo>
                    <a:pt x="13858" y="5193"/>
                    <a:pt x="14025" y="5791"/>
                    <a:pt x="13897" y="6419"/>
                  </a:cubicBezTo>
                  <a:cubicBezTo>
                    <a:pt x="13868" y="6596"/>
                    <a:pt x="13799" y="6792"/>
                    <a:pt x="13681" y="6959"/>
                  </a:cubicBezTo>
                  <a:cubicBezTo>
                    <a:pt x="13573" y="7087"/>
                    <a:pt x="13426" y="7205"/>
                    <a:pt x="13289" y="7312"/>
                  </a:cubicBezTo>
                  <a:cubicBezTo>
                    <a:pt x="12876" y="7627"/>
                    <a:pt x="12494" y="7990"/>
                    <a:pt x="12062" y="8264"/>
                  </a:cubicBezTo>
                  <a:cubicBezTo>
                    <a:pt x="11630" y="8549"/>
                    <a:pt x="11139" y="8775"/>
                    <a:pt x="10668" y="8785"/>
                  </a:cubicBezTo>
                  <a:cubicBezTo>
                    <a:pt x="10433" y="8785"/>
                    <a:pt x="10207" y="8745"/>
                    <a:pt x="9991" y="8696"/>
                  </a:cubicBezTo>
                  <a:cubicBezTo>
                    <a:pt x="9442" y="8588"/>
                    <a:pt x="8882" y="8441"/>
                    <a:pt x="8431" y="8156"/>
                  </a:cubicBezTo>
                  <a:cubicBezTo>
                    <a:pt x="7979" y="7872"/>
                    <a:pt x="7626" y="7420"/>
                    <a:pt x="7587" y="6871"/>
                  </a:cubicBezTo>
                  <a:cubicBezTo>
                    <a:pt x="7587" y="6763"/>
                    <a:pt x="7587" y="6645"/>
                    <a:pt x="7636" y="6547"/>
                  </a:cubicBezTo>
                  <a:cubicBezTo>
                    <a:pt x="7695" y="6439"/>
                    <a:pt x="7793" y="6351"/>
                    <a:pt x="7891" y="6272"/>
                  </a:cubicBezTo>
                  <a:cubicBezTo>
                    <a:pt x="8087" y="6096"/>
                    <a:pt x="8293" y="5929"/>
                    <a:pt x="8490" y="5752"/>
                  </a:cubicBezTo>
                  <a:cubicBezTo>
                    <a:pt x="8676" y="5599"/>
                    <a:pt x="8968" y="5437"/>
                    <a:pt x="9163" y="5437"/>
                  </a:cubicBezTo>
                  <a:cubicBezTo>
                    <a:pt x="9319" y="5437"/>
                    <a:pt x="9413" y="5539"/>
                    <a:pt x="9343" y="5831"/>
                  </a:cubicBezTo>
                  <a:cubicBezTo>
                    <a:pt x="9304" y="5948"/>
                    <a:pt x="9265" y="6086"/>
                    <a:pt x="9275" y="6213"/>
                  </a:cubicBezTo>
                  <a:cubicBezTo>
                    <a:pt x="9294" y="6312"/>
                    <a:pt x="9353" y="6390"/>
                    <a:pt x="9393" y="6478"/>
                  </a:cubicBezTo>
                  <a:cubicBezTo>
                    <a:pt x="9500" y="6763"/>
                    <a:pt x="9471" y="7126"/>
                    <a:pt x="9736" y="7293"/>
                  </a:cubicBezTo>
                  <a:cubicBezTo>
                    <a:pt x="9805" y="7342"/>
                    <a:pt x="9913" y="7352"/>
                    <a:pt x="10011" y="7362"/>
                  </a:cubicBezTo>
                  <a:cubicBezTo>
                    <a:pt x="10072" y="7366"/>
                    <a:pt x="10133" y="7368"/>
                    <a:pt x="10194" y="7368"/>
                  </a:cubicBezTo>
                  <a:cubicBezTo>
                    <a:pt x="10280" y="7368"/>
                    <a:pt x="10366" y="7363"/>
                    <a:pt x="10452" y="7352"/>
                  </a:cubicBezTo>
                  <a:cubicBezTo>
                    <a:pt x="10482" y="7322"/>
                    <a:pt x="10492" y="7303"/>
                    <a:pt x="10521" y="7273"/>
                  </a:cubicBezTo>
                  <a:cubicBezTo>
                    <a:pt x="10178" y="7224"/>
                    <a:pt x="9883" y="6832"/>
                    <a:pt x="9932" y="6488"/>
                  </a:cubicBezTo>
                  <a:cubicBezTo>
                    <a:pt x="9932" y="5880"/>
                    <a:pt x="10148" y="4947"/>
                    <a:pt x="9314" y="4653"/>
                  </a:cubicBezTo>
                  <a:cubicBezTo>
                    <a:pt x="9054" y="4534"/>
                    <a:pt x="8784" y="4481"/>
                    <a:pt x="8519" y="4481"/>
                  </a:cubicBezTo>
                  <a:cubicBezTo>
                    <a:pt x="7362" y="4481"/>
                    <a:pt x="6283" y="5496"/>
                    <a:pt x="6419" y="6518"/>
                  </a:cubicBezTo>
                  <a:cubicBezTo>
                    <a:pt x="6448" y="7568"/>
                    <a:pt x="7626" y="8529"/>
                    <a:pt x="8755" y="9216"/>
                  </a:cubicBezTo>
                  <a:cubicBezTo>
                    <a:pt x="8810" y="9223"/>
                    <a:pt x="8896" y="9225"/>
                    <a:pt x="8987" y="9225"/>
                  </a:cubicBezTo>
                  <a:cubicBezTo>
                    <a:pt x="9167" y="9225"/>
                    <a:pt x="9363" y="9216"/>
                    <a:pt x="9363" y="9216"/>
                  </a:cubicBezTo>
                  <a:cubicBezTo>
                    <a:pt x="10001" y="9577"/>
                    <a:pt x="10482" y="10245"/>
                    <a:pt x="11122" y="10245"/>
                  </a:cubicBezTo>
                  <a:cubicBezTo>
                    <a:pt x="11300" y="10245"/>
                    <a:pt x="11490" y="10194"/>
                    <a:pt x="11699" y="10070"/>
                  </a:cubicBezTo>
                  <a:cubicBezTo>
                    <a:pt x="12827" y="9530"/>
                    <a:pt x="13367" y="8206"/>
                    <a:pt x="14496" y="7666"/>
                  </a:cubicBezTo>
                  <a:cubicBezTo>
                    <a:pt x="16134" y="6586"/>
                    <a:pt x="15330" y="4898"/>
                    <a:pt x="14397" y="3446"/>
                  </a:cubicBezTo>
                  <a:cubicBezTo>
                    <a:pt x="14172" y="3152"/>
                    <a:pt x="14515" y="2592"/>
                    <a:pt x="14417" y="2052"/>
                  </a:cubicBezTo>
                  <a:cubicBezTo>
                    <a:pt x="14221" y="973"/>
                    <a:pt x="12651" y="924"/>
                    <a:pt x="11993" y="649"/>
                  </a:cubicBezTo>
                  <a:cubicBezTo>
                    <a:pt x="11007" y="332"/>
                    <a:pt x="9947" y="0"/>
                    <a:pt x="901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422"/>
            <p:cNvSpPr/>
            <p:nvPr/>
          </p:nvSpPr>
          <p:spPr>
            <a:xfrm>
              <a:off x="295525" y="304525"/>
              <a:ext cx="430350" cy="413875"/>
            </a:xfrm>
            <a:custGeom>
              <a:rect b="b" l="l" r="r" t="t"/>
              <a:pathLst>
                <a:path extrusionOk="0" h="16555" w="17214">
                  <a:moveTo>
                    <a:pt x="11639" y="0"/>
                  </a:moveTo>
                  <a:lnTo>
                    <a:pt x="11639" y="0"/>
                  </a:lnTo>
                  <a:cubicBezTo>
                    <a:pt x="12895" y="1257"/>
                    <a:pt x="14328" y="2277"/>
                    <a:pt x="14828" y="3995"/>
                  </a:cubicBezTo>
                  <a:cubicBezTo>
                    <a:pt x="14956" y="4358"/>
                    <a:pt x="14534" y="4829"/>
                    <a:pt x="14563" y="5270"/>
                  </a:cubicBezTo>
                  <a:cubicBezTo>
                    <a:pt x="14760" y="6958"/>
                    <a:pt x="16722" y="8558"/>
                    <a:pt x="15172" y="10177"/>
                  </a:cubicBezTo>
                  <a:cubicBezTo>
                    <a:pt x="14436" y="11031"/>
                    <a:pt x="14073" y="11767"/>
                    <a:pt x="13504" y="12650"/>
                  </a:cubicBezTo>
                  <a:cubicBezTo>
                    <a:pt x="12768" y="13514"/>
                    <a:pt x="11119" y="13366"/>
                    <a:pt x="10363" y="13779"/>
                  </a:cubicBezTo>
                  <a:cubicBezTo>
                    <a:pt x="9048" y="14606"/>
                    <a:pt x="7491" y="15103"/>
                    <a:pt x="5990" y="15103"/>
                  </a:cubicBezTo>
                  <a:cubicBezTo>
                    <a:pt x="4747" y="15103"/>
                    <a:pt x="3542" y="14762"/>
                    <a:pt x="2542" y="13985"/>
                  </a:cubicBezTo>
                  <a:cubicBezTo>
                    <a:pt x="2463" y="13887"/>
                    <a:pt x="2512" y="13543"/>
                    <a:pt x="2542" y="13376"/>
                  </a:cubicBezTo>
                  <a:cubicBezTo>
                    <a:pt x="2345" y="12297"/>
                    <a:pt x="1089" y="11855"/>
                    <a:pt x="795" y="10844"/>
                  </a:cubicBezTo>
                  <a:cubicBezTo>
                    <a:pt x="559" y="10138"/>
                    <a:pt x="540" y="9196"/>
                    <a:pt x="795" y="8391"/>
                  </a:cubicBezTo>
                  <a:lnTo>
                    <a:pt x="795" y="8391"/>
                  </a:lnTo>
                  <a:cubicBezTo>
                    <a:pt x="736" y="8489"/>
                    <a:pt x="677" y="8607"/>
                    <a:pt x="648" y="8725"/>
                  </a:cubicBezTo>
                  <a:cubicBezTo>
                    <a:pt x="599" y="8911"/>
                    <a:pt x="608" y="9098"/>
                    <a:pt x="599" y="9274"/>
                  </a:cubicBezTo>
                  <a:cubicBezTo>
                    <a:pt x="579" y="9598"/>
                    <a:pt x="481" y="9902"/>
                    <a:pt x="402" y="10226"/>
                  </a:cubicBezTo>
                  <a:cubicBezTo>
                    <a:pt x="0" y="11953"/>
                    <a:pt x="559" y="13690"/>
                    <a:pt x="1776" y="14770"/>
                  </a:cubicBezTo>
                  <a:cubicBezTo>
                    <a:pt x="2031" y="14996"/>
                    <a:pt x="2316" y="15192"/>
                    <a:pt x="2640" y="15349"/>
                  </a:cubicBezTo>
                  <a:cubicBezTo>
                    <a:pt x="3189" y="15633"/>
                    <a:pt x="3827" y="15800"/>
                    <a:pt x="4416" y="16036"/>
                  </a:cubicBezTo>
                  <a:cubicBezTo>
                    <a:pt x="4848" y="16212"/>
                    <a:pt x="5250" y="16409"/>
                    <a:pt x="5712" y="16487"/>
                  </a:cubicBezTo>
                  <a:cubicBezTo>
                    <a:pt x="5935" y="16535"/>
                    <a:pt x="6165" y="16554"/>
                    <a:pt x="6398" y="16554"/>
                  </a:cubicBezTo>
                  <a:cubicBezTo>
                    <a:pt x="6986" y="16554"/>
                    <a:pt x="7600" y="16430"/>
                    <a:pt x="8204" y="16311"/>
                  </a:cubicBezTo>
                  <a:cubicBezTo>
                    <a:pt x="8734" y="16193"/>
                    <a:pt x="9264" y="16095"/>
                    <a:pt x="9774" y="15898"/>
                  </a:cubicBezTo>
                  <a:cubicBezTo>
                    <a:pt x="10393" y="15673"/>
                    <a:pt x="10962" y="15329"/>
                    <a:pt x="11580" y="15064"/>
                  </a:cubicBezTo>
                  <a:cubicBezTo>
                    <a:pt x="12581" y="14652"/>
                    <a:pt x="13710" y="14475"/>
                    <a:pt x="14534" y="13739"/>
                  </a:cubicBezTo>
                  <a:cubicBezTo>
                    <a:pt x="14828" y="13474"/>
                    <a:pt x="15064" y="13170"/>
                    <a:pt x="15270" y="12846"/>
                  </a:cubicBezTo>
                  <a:cubicBezTo>
                    <a:pt x="15702" y="12218"/>
                    <a:pt x="16065" y="11571"/>
                    <a:pt x="16389" y="10893"/>
                  </a:cubicBezTo>
                  <a:cubicBezTo>
                    <a:pt x="16850" y="9902"/>
                    <a:pt x="17213" y="8852"/>
                    <a:pt x="17213" y="7832"/>
                  </a:cubicBezTo>
                  <a:cubicBezTo>
                    <a:pt x="17213" y="6997"/>
                    <a:pt x="16978" y="6222"/>
                    <a:pt x="16742" y="5467"/>
                  </a:cubicBezTo>
                  <a:cubicBezTo>
                    <a:pt x="16595" y="4946"/>
                    <a:pt x="16438" y="4436"/>
                    <a:pt x="16281" y="3916"/>
                  </a:cubicBezTo>
                  <a:cubicBezTo>
                    <a:pt x="16202" y="3671"/>
                    <a:pt x="16114" y="3425"/>
                    <a:pt x="15996" y="3209"/>
                  </a:cubicBezTo>
                  <a:cubicBezTo>
                    <a:pt x="15653" y="2621"/>
                    <a:pt x="14976" y="2297"/>
                    <a:pt x="14436" y="1885"/>
                  </a:cubicBezTo>
                  <a:cubicBezTo>
                    <a:pt x="13906" y="1472"/>
                    <a:pt x="13494" y="962"/>
                    <a:pt x="12944" y="589"/>
                  </a:cubicBezTo>
                  <a:cubicBezTo>
                    <a:pt x="12542" y="334"/>
                    <a:pt x="12090" y="167"/>
                    <a:pt x="11639"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422"/>
            <p:cNvSpPr/>
            <p:nvPr/>
          </p:nvSpPr>
          <p:spPr>
            <a:xfrm>
              <a:off x="345075" y="313550"/>
              <a:ext cx="297875" cy="111700"/>
            </a:xfrm>
            <a:custGeom>
              <a:rect b="b" l="l" r="r" t="t"/>
              <a:pathLst>
                <a:path extrusionOk="0" h="4468" w="11915">
                  <a:moveTo>
                    <a:pt x="5712" y="0"/>
                  </a:moveTo>
                  <a:cubicBezTo>
                    <a:pt x="5469" y="0"/>
                    <a:pt x="5221" y="32"/>
                    <a:pt x="4976" y="61"/>
                  </a:cubicBezTo>
                  <a:cubicBezTo>
                    <a:pt x="3425" y="267"/>
                    <a:pt x="1639" y="601"/>
                    <a:pt x="432" y="1651"/>
                  </a:cubicBezTo>
                  <a:cubicBezTo>
                    <a:pt x="285" y="1789"/>
                    <a:pt x="148" y="1926"/>
                    <a:pt x="79" y="2103"/>
                  </a:cubicBezTo>
                  <a:cubicBezTo>
                    <a:pt x="0" y="2289"/>
                    <a:pt x="30" y="2515"/>
                    <a:pt x="167" y="2652"/>
                  </a:cubicBezTo>
                  <a:cubicBezTo>
                    <a:pt x="253" y="2730"/>
                    <a:pt x="363" y="2760"/>
                    <a:pt x="481" y="2760"/>
                  </a:cubicBezTo>
                  <a:cubicBezTo>
                    <a:pt x="646" y="2760"/>
                    <a:pt x="827" y="2701"/>
                    <a:pt x="982" y="2633"/>
                  </a:cubicBezTo>
                  <a:lnTo>
                    <a:pt x="3484" y="1602"/>
                  </a:lnTo>
                  <a:cubicBezTo>
                    <a:pt x="3769" y="1494"/>
                    <a:pt x="4063" y="1376"/>
                    <a:pt x="4367" y="1337"/>
                  </a:cubicBezTo>
                  <a:cubicBezTo>
                    <a:pt x="4445" y="1327"/>
                    <a:pt x="4523" y="1323"/>
                    <a:pt x="4600" y="1323"/>
                  </a:cubicBezTo>
                  <a:cubicBezTo>
                    <a:pt x="5589" y="1323"/>
                    <a:pt x="6507" y="2083"/>
                    <a:pt x="7518" y="2083"/>
                  </a:cubicBezTo>
                  <a:cubicBezTo>
                    <a:pt x="7845" y="2083"/>
                    <a:pt x="8167" y="2011"/>
                    <a:pt x="8487" y="2011"/>
                  </a:cubicBezTo>
                  <a:cubicBezTo>
                    <a:pt x="8560" y="2011"/>
                    <a:pt x="8632" y="2015"/>
                    <a:pt x="8705" y="2024"/>
                  </a:cubicBezTo>
                  <a:cubicBezTo>
                    <a:pt x="9304" y="2093"/>
                    <a:pt x="9785" y="2564"/>
                    <a:pt x="10148" y="3054"/>
                  </a:cubicBezTo>
                  <a:cubicBezTo>
                    <a:pt x="10501" y="3545"/>
                    <a:pt x="10815" y="4085"/>
                    <a:pt x="11286" y="4468"/>
                  </a:cubicBezTo>
                  <a:cubicBezTo>
                    <a:pt x="11620" y="4232"/>
                    <a:pt x="11914" y="3859"/>
                    <a:pt x="11816" y="3467"/>
                  </a:cubicBezTo>
                  <a:cubicBezTo>
                    <a:pt x="11777" y="3319"/>
                    <a:pt x="11679" y="3202"/>
                    <a:pt x="11600" y="3074"/>
                  </a:cubicBezTo>
                  <a:cubicBezTo>
                    <a:pt x="11178" y="2515"/>
                    <a:pt x="10717" y="1975"/>
                    <a:pt x="10226" y="1484"/>
                  </a:cubicBezTo>
                  <a:cubicBezTo>
                    <a:pt x="9814" y="1082"/>
                    <a:pt x="9343" y="670"/>
                    <a:pt x="8764" y="650"/>
                  </a:cubicBezTo>
                  <a:cubicBezTo>
                    <a:pt x="8734" y="648"/>
                    <a:pt x="8704" y="647"/>
                    <a:pt x="8674" y="647"/>
                  </a:cubicBezTo>
                  <a:cubicBezTo>
                    <a:pt x="8355" y="647"/>
                    <a:pt x="8041" y="757"/>
                    <a:pt x="7732" y="757"/>
                  </a:cubicBezTo>
                  <a:cubicBezTo>
                    <a:pt x="7664" y="757"/>
                    <a:pt x="7595" y="752"/>
                    <a:pt x="7527" y="738"/>
                  </a:cubicBezTo>
                  <a:cubicBezTo>
                    <a:pt x="7105" y="650"/>
                    <a:pt x="6811" y="307"/>
                    <a:pt x="6418" y="130"/>
                  </a:cubicBezTo>
                  <a:cubicBezTo>
                    <a:pt x="6193" y="32"/>
                    <a:pt x="5955" y="0"/>
                    <a:pt x="5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422"/>
            <p:cNvSpPr/>
            <p:nvPr/>
          </p:nvSpPr>
          <p:spPr>
            <a:xfrm>
              <a:off x="460375" y="675500"/>
              <a:ext cx="217650" cy="97400"/>
            </a:xfrm>
            <a:custGeom>
              <a:rect b="b" l="l" r="r" t="t"/>
              <a:pathLst>
                <a:path extrusionOk="0" h="3896" w="8706">
                  <a:moveTo>
                    <a:pt x="8290" y="0"/>
                  </a:moveTo>
                  <a:cubicBezTo>
                    <a:pt x="7878" y="0"/>
                    <a:pt x="7377" y="205"/>
                    <a:pt x="7057" y="255"/>
                  </a:cubicBezTo>
                  <a:cubicBezTo>
                    <a:pt x="6615" y="314"/>
                    <a:pt x="6213" y="274"/>
                    <a:pt x="5810" y="471"/>
                  </a:cubicBezTo>
                  <a:cubicBezTo>
                    <a:pt x="5438" y="657"/>
                    <a:pt x="5123" y="961"/>
                    <a:pt x="4751" y="1197"/>
                  </a:cubicBezTo>
                  <a:cubicBezTo>
                    <a:pt x="3975" y="1717"/>
                    <a:pt x="3033" y="1933"/>
                    <a:pt x="2101" y="1943"/>
                  </a:cubicBezTo>
                  <a:cubicBezTo>
                    <a:pt x="1492" y="1962"/>
                    <a:pt x="776" y="1933"/>
                    <a:pt x="384" y="2404"/>
                  </a:cubicBezTo>
                  <a:cubicBezTo>
                    <a:pt x="1" y="2865"/>
                    <a:pt x="246" y="3689"/>
                    <a:pt x="825" y="3856"/>
                  </a:cubicBezTo>
                  <a:cubicBezTo>
                    <a:pt x="921" y="3884"/>
                    <a:pt x="1019" y="3896"/>
                    <a:pt x="1118" y="3896"/>
                  </a:cubicBezTo>
                  <a:cubicBezTo>
                    <a:pt x="1372" y="3896"/>
                    <a:pt x="1629" y="3815"/>
                    <a:pt x="1856" y="3709"/>
                  </a:cubicBezTo>
                  <a:cubicBezTo>
                    <a:pt x="2179" y="3562"/>
                    <a:pt x="2484" y="3356"/>
                    <a:pt x="2817" y="3248"/>
                  </a:cubicBezTo>
                  <a:cubicBezTo>
                    <a:pt x="3087" y="3158"/>
                    <a:pt x="3370" y="3131"/>
                    <a:pt x="3658" y="3131"/>
                  </a:cubicBezTo>
                  <a:cubicBezTo>
                    <a:pt x="4098" y="3131"/>
                    <a:pt x="4551" y="3194"/>
                    <a:pt x="4990" y="3194"/>
                  </a:cubicBezTo>
                  <a:cubicBezTo>
                    <a:pt x="5328" y="3194"/>
                    <a:pt x="5658" y="3156"/>
                    <a:pt x="5967" y="3022"/>
                  </a:cubicBezTo>
                  <a:cubicBezTo>
                    <a:pt x="6311" y="2875"/>
                    <a:pt x="6596" y="2620"/>
                    <a:pt x="6851" y="2355"/>
                  </a:cubicBezTo>
                  <a:cubicBezTo>
                    <a:pt x="7243" y="1923"/>
                    <a:pt x="7528" y="1452"/>
                    <a:pt x="7783" y="942"/>
                  </a:cubicBezTo>
                  <a:cubicBezTo>
                    <a:pt x="7920" y="677"/>
                    <a:pt x="8018" y="471"/>
                    <a:pt x="8264" y="323"/>
                  </a:cubicBezTo>
                  <a:cubicBezTo>
                    <a:pt x="8401" y="245"/>
                    <a:pt x="8588" y="225"/>
                    <a:pt x="8705" y="107"/>
                  </a:cubicBezTo>
                  <a:cubicBezTo>
                    <a:pt x="8590" y="29"/>
                    <a:pt x="8446" y="0"/>
                    <a:pt x="8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422"/>
            <p:cNvSpPr/>
            <p:nvPr/>
          </p:nvSpPr>
          <p:spPr>
            <a:xfrm>
              <a:off x="202275" y="553875"/>
              <a:ext cx="81250" cy="118300"/>
            </a:xfrm>
            <a:custGeom>
              <a:rect b="b" l="l" r="r" t="t"/>
              <a:pathLst>
                <a:path extrusionOk="0" h="4732" w="3250">
                  <a:moveTo>
                    <a:pt x="906" y="1"/>
                  </a:moveTo>
                  <a:cubicBezTo>
                    <a:pt x="846" y="1"/>
                    <a:pt x="784" y="12"/>
                    <a:pt x="717" y="36"/>
                  </a:cubicBezTo>
                  <a:cubicBezTo>
                    <a:pt x="472" y="125"/>
                    <a:pt x="1" y="615"/>
                    <a:pt x="21" y="890"/>
                  </a:cubicBezTo>
                  <a:cubicBezTo>
                    <a:pt x="21" y="969"/>
                    <a:pt x="79" y="1047"/>
                    <a:pt x="148" y="1106"/>
                  </a:cubicBezTo>
                  <a:cubicBezTo>
                    <a:pt x="315" y="1302"/>
                    <a:pt x="501" y="1508"/>
                    <a:pt x="678" y="1705"/>
                  </a:cubicBezTo>
                  <a:cubicBezTo>
                    <a:pt x="796" y="1832"/>
                    <a:pt x="904" y="1979"/>
                    <a:pt x="923" y="2146"/>
                  </a:cubicBezTo>
                  <a:cubicBezTo>
                    <a:pt x="933" y="2372"/>
                    <a:pt x="757" y="2558"/>
                    <a:pt x="707" y="2764"/>
                  </a:cubicBezTo>
                  <a:cubicBezTo>
                    <a:pt x="639" y="3078"/>
                    <a:pt x="874" y="3373"/>
                    <a:pt x="1090" y="3618"/>
                  </a:cubicBezTo>
                  <a:cubicBezTo>
                    <a:pt x="1522" y="4079"/>
                    <a:pt x="2003" y="4501"/>
                    <a:pt x="2601" y="4688"/>
                  </a:cubicBezTo>
                  <a:cubicBezTo>
                    <a:pt x="2677" y="4715"/>
                    <a:pt x="2759" y="4731"/>
                    <a:pt x="2839" y="4731"/>
                  </a:cubicBezTo>
                  <a:cubicBezTo>
                    <a:pt x="2935" y="4731"/>
                    <a:pt x="3027" y="4707"/>
                    <a:pt x="3102" y="4649"/>
                  </a:cubicBezTo>
                  <a:cubicBezTo>
                    <a:pt x="3230" y="4541"/>
                    <a:pt x="3249" y="4354"/>
                    <a:pt x="3200" y="4197"/>
                  </a:cubicBezTo>
                  <a:cubicBezTo>
                    <a:pt x="3151" y="4040"/>
                    <a:pt x="3053" y="3903"/>
                    <a:pt x="2984" y="3756"/>
                  </a:cubicBezTo>
                  <a:cubicBezTo>
                    <a:pt x="2749" y="3275"/>
                    <a:pt x="2758" y="2715"/>
                    <a:pt x="2641" y="2185"/>
                  </a:cubicBezTo>
                  <a:cubicBezTo>
                    <a:pt x="2464" y="1430"/>
                    <a:pt x="1983" y="713"/>
                    <a:pt x="1385" y="223"/>
                  </a:cubicBezTo>
                  <a:cubicBezTo>
                    <a:pt x="1230" y="98"/>
                    <a:pt x="1082"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422"/>
            <p:cNvSpPr/>
            <p:nvPr/>
          </p:nvSpPr>
          <p:spPr>
            <a:xfrm>
              <a:off x="739825" y="371175"/>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8" y="1986"/>
                  </a:cubicBezTo>
                  <a:cubicBezTo>
                    <a:pt x="197" y="2114"/>
                    <a:pt x="295" y="2222"/>
                    <a:pt x="383" y="2329"/>
                  </a:cubicBezTo>
                  <a:cubicBezTo>
                    <a:pt x="884" y="2918"/>
                    <a:pt x="1414" y="3468"/>
                    <a:pt x="1963" y="3998"/>
                  </a:cubicBezTo>
                  <a:cubicBezTo>
                    <a:pt x="2071" y="4096"/>
                    <a:pt x="2179" y="4194"/>
                    <a:pt x="2326" y="4224"/>
                  </a:cubicBezTo>
                  <a:cubicBezTo>
                    <a:pt x="2340" y="4225"/>
                    <a:pt x="2353" y="4225"/>
                    <a:pt x="2366" y="4225"/>
                  </a:cubicBezTo>
                  <a:cubicBezTo>
                    <a:pt x="2555" y="4225"/>
                    <a:pt x="2721" y="4099"/>
                    <a:pt x="2886" y="3998"/>
                  </a:cubicBezTo>
                  <a:cubicBezTo>
                    <a:pt x="3190" y="3811"/>
                    <a:pt x="3543" y="3703"/>
                    <a:pt x="3896" y="3694"/>
                  </a:cubicBezTo>
                  <a:cubicBezTo>
                    <a:pt x="3934" y="3693"/>
                    <a:pt x="3972" y="3692"/>
                    <a:pt x="4010" y="3692"/>
                  </a:cubicBezTo>
                  <a:cubicBezTo>
                    <a:pt x="4073" y="3692"/>
                    <a:pt x="4137" y="3693"/>
                    <a:pt x="4201" y="3693"/>
                  </a:cubicBezTo>
                  <a:cubicBezTo>
                    <a:pt x="4550" y="3693"/>
                    <a:pt x="4902" y="3672"/>
                    <a:pt x="5084" y="3399"/>
                  </a:cubicBezTo>
                  <a:cubicBezTo>
                    <a:pt x="5202" y="3223"/>
                    <a:pt x="5192" y="2977"/>
                    <a:pt x="5153" y="2771"/>
                  </a:cubicBezTo>
                  <a:cubicBezTo>
                    <a:pt x="5064" y="2231"/>
                    <a:pt x="4868" y="1692"/>
                    <a:pt x="4525" y="1279"/>
                  </a:cubicBezTo>
                  <a:cubicBezTo>
                    <a:pt x="3975" y="612"/>
                    <a:pt x="3121" y="318"/>
                    <a:pt x="2297" y="151"/>
                  </a:cubicBezTo>
                  <a:cubicBezTo>
                    <a:pt x="2072" y="98"/>
                    <a:pt x="1796" y="0"/>
                    <a:pt x="1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422"/>
            <p:cNvSpPr/>
            <p:nvPr/>
          </p:nvSpPr>
          <p:spPr>
            <a:xfrm>
              <a:off x="749400" y="491325"/>
              <a:ext cx="51550" cy="57825"/>
            </a:xfrm>
            <a:custGeom>
              <a:rect b="b" l="l" r="r" t="t"/>
              <a:pathLst>
                <a:path extrusionOk="0" h="2313" w="2062">
                  <a:moveTo>
                    <a:pt x="603" y="1"/>
                  </a:moveTo>
                  <a:cubicBezTo>
                    <a:pt x="280" y="1"/>
                    <a:pt x="57" y="337"/>
                    <a:pt x="20" y="723"/>
                  </a:cubicBezTo>
                  <a:cubicBezTo>
                    <a:pt x="10" y="890"/>
                    <a:pt x="0" y="1037"/>
                    <a:pt x="20" y="1184"/>
                  </a:cubicBezTo>
                  <a:cubicBezTo>
                    <a:pt x="98" y="1645"/>
                    <a:pt x="501" y="1969"/>
                    <a:pt x="903" y="2195"/>
                  </a:cubicBezTo>
                  <a:cubicBezTo>
                    <a:pt x="991" y="2244"/>
                    <a:pt x="1090" y="2313"/>
                    <a:pt x="1197" y="2313"/>
                  </a:cubicBezTo>
                  <a:cubicBezTo>
                    <a:pt x="1296" y="2313"/>
                    <a:pt x="1374" y="2283"/>
                    <a:pt x="1462" y="2244"/>
                  </a:cubicBezTo>
                  <a:cubicBezTo>
                    <a:pt x="1678" y="2165"/>
                    <a:pt x="1875" y="2038"/>
                    <a:pt x="2061" y="1881"/>
                  </a:cubicBezTo>
                  <a:cubicBezTo>
                    <a:pt x="1884" y="1262"/>
                    <a:pt x="1492" y="477"/>
                    <a:pt x="942" y="114"/>
                  </a:cubicBezTo>
                  <a:cubicBezTo>
                    <a:pt x="821" y="36"/>
                    <a:pt x="706" y="1"/>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422"/>
            <p:cNvSpPr/>
            <p:nvPr/>
          </p:nvSpPr>
          <p:spPr>
            <a:xfrm>
              <a:off x="675050" y="678425"/>
              <a:ext cx="3225" cy="2225"/>
            </a:xfrm>
            <a:custGeom>
              <a:rect b="b" l="l" r="r" t="t"/>
              <a:pathLst>
                <a:path extrusionOk="0" h="89" w="129">
                  <a:moveTo>
                    <a:pt x="128" y="0"/>
                  </a:moveTo>
                  <a:lnTo>
                    <a:pt x="128" y="0"/>
                  </a:lnTo>
                  <a:cubicBezTo>
                    <a:pt x="89" y="20"/>
                    <a:pt x="40" y="59"/>
                    <a:pt x="1" y="89"/>
                  </a:cubicBezTo>
                  <a:cubicBezTo>
                    <a:pt x="50" y="59"/>
                    <a:pt x="89" y="40"/>
                    <a:pt x="128" y="0"/>
                  </a:cubicBezTo>
                  <a:close/>
                </a:path>
              </a:pathLst>
            </a:custGeom>
            <a:solidFill>
              <a:srgbClr val="D1D7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422"/>
            <p:cNvSpPr/>
            <p:nvPr/>
          </p:nvSpPr>
          <p:spPr>
            <a:xfrm>
              <a:off x="465775" y="697800"/>
              <a:ext cx="190650" cy="75950"/>
            </a:xfrm>
            <a:custGeom>
              <a:rect b="b" l="l" r="r" t="t"/>
              <a:pathLst>
                <a:path extrusionOk="0" h="3038" w="7626">
                  <a:moveTo>
                    <a:pt x="7626" y="1"/>
                  </a:moveTo>
                  <a:lnTo>
                    <a:pt x="7626" y="1"/>
                  </a:lnTo>
                  <a:cubicBezTo>
                    <a:pt x="7207" y="401"/>
                    <a:pt x="6780" y="778"/>
                    <a:pt x="6235" y="778"/>
                  </a:cubicBezTo>
                  <a:cubicBezTo>
                    <a:pt x="6180" y="778"/>
                    <a:pt x="6123" y="774"/>
                    <a:pt x="6065" y="766"/>
                  </a:cubicBezTo>
                  <a:cubicBezTo>
                    <a:pt x="6032" y="764"/>
                    <a:pt x="5999" y="763"/>
                    <a:pt x="5967" y="763"/>
                  </a:cubicBezTo>
                  <a:cubicBezTo>
                    <a:pt x="4896" y="763"/>
                    <a:pt x="4229" y="1828"/>
                    <a:pt x="3543" y="1895"/>
                  </a:cubicBezTo>
                  <a:cubicBezTo>
                    <a:pt x="2482" y="1895"/>
                    <a:pt x="1568" y="2247"/>
                    <a:pt x="674" y="2247"/>
                  </a:cubicBezTo>
                  <a:cubicBezTo>
                    <a:pt x="534" y="2247"/>
                    <a:pt x="395" y="2238"/>
                    <a:pt x="256" y="2218"/>
                  </a:cubicBezTo>
                  <a:cubicBezTo>
                    <a:pt x="158" y="2209"/>
                    <a:pt x="69" y="2169"/>
                    <a:pt x="1" y="2130"/>
                  </a:cubicBezTo>
                  <a:lnTo>
                    <a:pt x="1" y="2130"/>
                  </a:lnTo>
                  <a:cubicBezTo>
                    <a:pt x="20" y="2503"/>
                    <a:pt x="256" y="2866"/>
                    <a:pt x="639" y="2994"/>
                  </a:cubicBezTo>
                  <a:cubicBezTo>
                    <a:pt x="733" y="3024"/>
                    <a:pt x="830" y="3038"/>
                    <a:pt x="929" y="3038"/>
                  </a:cubicBezTo>
                  <a:cubicBezTo>
                    <a:pt x="1179" y="3038"/>
                    <a:pt x="1437" y="2952"/>
                    <a:pt x="1669" y="2847"/>
                  </a:cubicBezTo>
                  <a:cubicBezTo>
                    <a:pt x="1983" y="2690"/>
                    <a:pt x="2277" y="2483"/>
                    <a:pt x="2621" y="2375"/>
                  </a:cubicBezTo>
                  <a:cubicBezTo>
                    <a:pt x="2891" y="2289"/>
                    <a:pt x="3171" y="2263"/>
                    <a:pt x="3455" y="2263"/>
                  </a:cubicBezTo>
                  <a:cubicBezTo>
                    <a:pt x="3899" y="2263"/>
                    <a:pt x="4354" y="2327"/>
                    <a:pt x="4797" y="2327"/>
                  </a:cubicBezTo>
                  <a:cubicBezTo>
                    <a:pt x="5132" y="2327"/>
                    <a:pt x="5461" y="2290"/>
                    <a:pt x="5771" y="2160"/>
                  </a:cubicBezTo>
                  <a:cubicBezTo>
                    <a:pt x="6115" y="2012"/>
                    <a:pt x="6409" y="1747"/>
                    <a:pt x="6654" y="1482"/>
                  </a:cubicBezTo>
                  <a:cubicBezTo>
                    <a:pt x="7037" y="1051"/>
                    <a:pt x="7331" y="589"/>
                    <a:pt x="7587" y="69"/>
                  </a:cubicBezTo>
                  <a:lnTo>
                    <a:pt x="7626" y="1"/>
                  </a:ln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422"/>
            <p:cNvSpPr/>
            <p:nvPr/>
          </p:nvSpPr>
          <p:spPr>
            <a:xfrm>
              <a:off x="202525" y="574150"/>
              <a:ext cx="81000" cy="98750"/>
            </a:xfrm>
            <a:custGeom>
              <a:rect b="b" l="l" r="r" t="t"/>
              <a:pathLst>
                <a:path extrusionOk="0" h="3950" w="3240">
                  <a:moveTo>
                    <a:pt x="11" y="1"/>
                  </a:moveTo>
                  <a:cubicBezTo>
                    <a:pt x="1" y="20"/>
                    <a:pt x="1" y="59"/>
                    <a:pt x="1" y="89"/>
                  </a:cubicBezTo>
                  <a:cubicBezTo>
                    <a:pt x="1" y="167"/>
                    <a:pt x="60" y="246"/>
                    <a:pt x="128" y="305"/>
                  </a:cubicBezTo>
                  <a:cubicBezTo>
                    <a:pt x="295" y="501"/>
                    <a:pt x="482" y="707"/>
                    <a:pt x="648" y="903"/>
                  </a:cubicBezTo>
                  <a:cubicBezTo>
                    <a:pt x="776" y="1031"/>
                    <a:pt x="884" y="1178"/>
                    <a:pt x="894" y="1355"/>
                  </a:cubicBezTo>
                  <a:cubicBezTo>
                    <a:pt x="913" y="1571"/>
                    <a:pt x="737" y="1757"/>
                    <a:pt x="688" y="1963"/>
                  </a:cubicBezTo>
                  <a:cubicBezTo>
                    <a:pt x="619" y="2287"/>
                    <a:pt x="845" y="2591"/>
                    <a:pt x="1080" y="2837"/>
                  </a:cubicBezTo>
                  <a:cubicBezTo>
                    <a:pt x="1512" y="3288"/>
                    <a:pt x="1983" y="3720"/>
                    <a:pt x="2591" y="3906"/>
                  </a:cubicBezTo>
                  <a:cubicBezTo>
                    <a:pt x="2667" y="3933"/>
                    <a:pt x="2749" y="3950"/>
                    <a:pt x="2829" y="3950"/>
                  </a:cubicBezTo>
                  <a:cubicBezTo>
                    <a:pt x="2925" y="3950"/>
                    <a:pt x="3017" y="3926"/>
                    <a:pt x="3092" y="3867"/>
                  </a:cubicBezTo>
                  <a:cubicBezTo>
                    <a:pt x="3210" y="3759"/>
                    <a:pt x="3239" y="3573"/>
                    <a:pt x="3190" y="3416"/>
                  </a:cubicBezTo>
                  <a:cubicBezTo>
                    <a:pt x="3141" y="3249"/>
                    <a:pt x="3043" y="3121"/>
                    <a:pt x="2964" y="2974"/>
                  </a:cubicBezTo>
                  <a:lnTo>
                    <a:pt x="2896" y="2788"/>
                  </a:lnTo>
                  <a:cubicBezTo>
                    <a:pt x="2886" y="2994"/>
                    <a:pt x="2827" y="3151"/>
                    <a:pt x="2591" y="3200"/>
                  </a:cubicBezTo>
                  <a:cubicBezTo>
                    <a:pt x="2579" y="3201"/>
                    <a:pt x="2567" y="3201"/>
                    <a:pt x="2555" y="3201"/>
                  </a:cubicBezTo>
                  <a:cubicBezTo>
                    <a:pt x="2121" y="3201"/>
                    <a:pt x="1606" y="2704"/>
                    <a:pt x="1463" y="2513"/>
                  </a:cubicBezTo>
                  <a:cubicBezTo>
                    <a:pt x="1198" y="1531"/>
                    <a:pt x="619" y="756"/>
                    <a:pt x="11"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422"/>
            <p:cNvSpPr/>
            <p:nvPr/>
          </p:nvSpPr>
          <p:spPr>
            <a:xfrm>
              <a:off x="741300" y="405100"/>
              <a:ext cx="128825" cy="71725"/>
            </a:xfrm>
            <a:custGeom>
              <a:rect b="b" l="l" r="r" t="t"/>
              <a:pathLst>
                <a:path extrusionOk="0" h="2869" w="5153">
                  <a:moveTo>
                    <a:pt x="118" y="1"/>
                  </a:moveTo>
                  <a:cubicBezTo>
                    <a:pt x="30" y="217"/>
                    <a:pt x="0" y="433"/>
                    <a:pt x="89" y="629"/>
                  </a:cubicBezTo>
                  <a:cubicBezTo>
                    <a:pt x="138" y="757"/>
                    <a:pt x="236" y="865"/>
                    <a:pt x="334" y="972"/>
                  </a:cubicBezTo>
                  <a:cubicBezTo>
                    <a:pt x="835" y="1561"/>
                    <a:pt x="1364" y="2111"/>
                    <a:pt x="1914" y="2641"/>
                  </a:cubicBezTo>
                  <a:cubicBezTo>
                    <a:pt x="2022" y="2739"/>
                    <a:pt x="2140" y="2837"/>
                    <a:pt x="2287" y="2867"/>
                  </a:cubicBezTo>
                  <a:cubicBezTo>
                    <a:pt x="2300" y="2868"/>
                    <a:pt x="2312" y="2868"/>
                    <a:pt x="2325" y="2868"/>
                  </a:cubicBezTo>
                  <a:cubicBezTo>
                    <a:pt x="2506" y="2868"/>
                    <a:pt x="2671" y="2742"/>
                    <a:pt x="2836" y="2641"/>
                  </a:cubicBezTo>
                  <a:cubicBezTo>
                    <a:pt x="3141" y="2454"/>
                    <a:pt x="3494" y="2346"/>
                    <a:pt x="3857" y="2337"/>
                  </a:cubicBezTo>
                  <a:cubicBezTo>
                    <a:pt x="3893" y="2336"/>
                    <a:pt x="3931" y="2335"/>
                    <a:pt x="3968" y="2335"/>
                  </a:cubicBezTo>
                  <a:cubicBezTo>
                    <a:pt x="4030" y="2335"/>
                    <a:pt x="4093" y="2336"/>
                    <a:pt x="4156" y="2336"/>
                  </a:cubicBezTo>
                  <a:cubicBezTo>
                    <a:pt x="4501" y="2336"/>
                    <a:pt x="4853" y="2315"/>
                    <a:pt x="5035" y="2042"/>
                  </a:cubicBezTo>
                  <a:cubicBezTo>
                    <a:pt x="5152" y="1866"/>
                    <a:pt x="5143" y="1620"/>
                    <a:pt x="5103" y="1414"/>
                  </a:cubicBezTo>
                  <a:cubicBezTo>
                    <a:pt x="5064" y="1149"/>
                    <a:pt x="4995" y="884"/>
                    <a:pt x="4897" y="639"/>
                  </a:cubicBezTo>
                  <a:cubicBezTo>
                    <a:pt x="4455" y="1237"/>
                    <a:pt x="3699" y="1639"/>
                    <a:pt x="2973" y="1639"/>
                  </a:cubicBezTo>
                  <a:cubicBezTo>
                    <a:pt x="2460" y="1639"/>
                    <a:pt x="1962" y="1438"/>
                    <a:pt x="1600" y="963"/>
                  </a:cubicBezTo>
                  <a:cubicBezTo>
                    <a:pt x="1355" y="835"/>
                    <a:pt x="1080" y="884"/>
                    <a:pt x="913" y="865"/>
                  </a:cubicBezTo>
                  <a:cubicBezTo>
                    <a:pt x="511" y="717"/>
                    <a:pt x="246" y="393"/>
                    <a:pt x="118"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422"/>
            <p:cNvSpPr/>
            <p:nvPr/>
          </p:nvSpPr>
          <p:spPr>
            <a:xfrm>
              <a:off x="753075" y="523375"/>
              <a:ext cx="47875" cy="25775"/>
            </a:xfrm>
            <a:custGeom>
              <a:rect b="b" l="l" r="r" t="t"/>
              <a:pathLst>
                <a:path extrusionOk="0" h="1031" w="1915">
                  <a:moveTo>
                    <a:pt x="1688" y="0"/>
                  </a:moveTo>
                  <a:cubicBezTo>
                    <a:pt x="1394" y="226"/>
                    <a:pt x="1266" y="638"/>
                    <a:pt x="923" y="658"/>
                  </a:cubicBezTo>
                  <a:cubicBezTo>
                    <a:pt x="638" y="618"/>
                    <a:pt x="265" y="461"/>
                    <a:pt x="0" y="226"/>
                  </a:cubicBezTo>
                  <a:lnTo>
                    <a:pt x="0" y="226"/>
                  </a:lnTo>
                  <a:cubicBezTo>
                    <a:pt x="157" y="520"/>
                    <a:pt x="462" y="746"/>
                    <a:pt x="756" y="913"/>
                  </a:cubicBezTo>
                  <a:cubicBezTo>
                    <a:pt x="844" y="962"/>
                    <a:pt x="943" y="1031"/>
                    <a:pt x="1050" y="1031"/>
                  </a:cubicBezTo>
                  <a:cubicBezTo>
                    <a:pt x="1149" y="1031"/>
                    <a:pt x="1227" y="1001"/>
                    <a:pt x="1315" y="962"/>
                  </a:cubicBezTo>
                  <a:cubicBezTo>
                    <a:pt x="1531" y="883"/>
                    <a:pt x="1728" y="756"/>
                    <a:pt x="1914" y="599"/>
                  </a:cubicBezTo>
                  <a:cubicBezTo>
                    <a:pt x="1865" y="412"/>
                    <a:pt x="1786" y="206"/>
                    <a:pt x="1688"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5" name="Google Shape;12145;p422"/>
          <p:cNvSpPr/>
          <p:nvPr/>
        </p:nvSpPr>
        <p:spPr>
          <a:xfrm flipH="1">
            <a:off x="6200528"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6" name="Google Shape;12146;p422"/>
          <p:cNvGrpSpPr/>
          <p:nvPr/>
        </p:nvGrpSpPr>
        <p:grpSpPr>
          <a:xfrm rot="1435266">
            <a:off x="404113" y="2632447"/>
            <a:ext cx="1410487" cy="1600805"/>
            <a:chOff x="-1568817" y="196345"/>
            <a:chExt cx="10033720" cy="9484504"/>
          </a:xfrm>
        </p:grpSpPr>
        <p:sp>
          <p:nvSpPr>
            <p:cNvPr id="12147" name="Google Shape;12147;p422"/>
            <p:cNvSpPr/>
            <p:nvPr/>
          </p:nvSpPr>
          <p:spPr>
            <a:xfrm>
              <a:off x="1648337" y="6398602"/>
              <a:ext cx="266648" cy="144019"/>
            </a:xfrm>
            <a:custGeom>
              <a:rect b="b" l="l" r="r" t="t"/>
              <a:pathLst>
                <a:path extrusionOk="0" h="3858" w="7143">
                  <a:moveTo>
                    <a:pt x="381" y="738"/>
                  </a:moveTo>
                  <a:lnTo>
                    <a:pt x="1952" y="1691"/>
                  </a:lnTo>
                  <a:lnTo>
                    <a:pt x="4000" y="2477"/>
                  </a:lnTo>
                  <a:lnTo>
                    <a:pt x="5548" y="3525"/>
                  </a:lnTo>
                  <a:lnTo>
                    <a:pt x="7143" y="3858"/>
                  </a:lnTo>
                  <a:lnTo>
                    <a:pt x="6762" y="2763"/>
                  </a:lnTo>
                  <a:lnTo>
                    <a:pt x="3810" y="1215"/>
                  </a:lnTo>
                  <a:lnTo>
                    <a:pt x="1905" y="96"/>
                  </a:lnTo>
                  <a:lnTo>
                    <a:pt x="690" y="0"/>
                  </a:lnTo>
                  <a:lnTo>
                    <a:pt x="0" y="357"/>
                  </a:lnTo>
                  <a:lnTo>
                    <a:pt x="381" y="1024"/>
                  </a:lnTo>
                  <a:close/>
                </a:path>
              </a:pathLst>
            </a:custGeom>
            <a:solidFill>
              <a:schemeClr val="lt1"/>
            </a:solidFill>
            <a:ln>
              <a:noFill/>
            </a:ln>
          </p:spPr>
        </p:sp>
        <p:sp>
          <p:nvSpPr>
            <p:cNvPr id="12148" name="Google Shape;12148;p422"/>
            <p:cNvSpPr/>
            <p:nvPr/>
          </p:nvSpPr>
          <p:spPr>
            <a:xfrm>
              <a:off x="4471511" y="6804229"/>
              <a:ext cx="300878" cy="154286"/>
            </a:xfrm>
            <a:custGeom>
              <a:rect b="b" l="l" r="r" t="t"/>
              <a:pathLst>
                <a:path extrusionOk="0" h="3810" w="7430">
                  <a:moveTo>
                    <a:pt x="7430" y="0"/>
                  </a:moveTo>
                  <a:lnTo>
                    <a:pt x="1891" y="3335"/>
                  </a:lnTo>
                  <a:lnTo>
                    <a:pt x="0" y="3810"/>
                  </a:lnTo>
                  <a:lnTo>
                    <a:pt x="5430" y="571"/>
                  </a:lnTo>
                  <a:close/>
                </a:path>
              </a:pathLst>
            </a:custGeom>
            <a:solidFill>
              <a:schemeClr val="dk1"/>
            </a:solidFill>
            <a:ln>
              <a:noFill/>
            </a:ln>
          </p:spPr>
        </p:sp>
        <p:sp>
          <p:nvSpPr>
            <p:cNvPr id="12149" name="Google Shape;12149;p422"/>
            <p:cNvSpPr/>
            <p:nvPr/>
          </p:nvSpPr>
          <p:spPr>
            <a:xfrm>
              <a:off x="1997837" y="4556076"/>
              <a:ext cx="4599362" cy="3205893"/>
            </a:xfrm>
            <a:custGeom>
              <a:rect b="b" l="l" r="r" t="t"/>
              <a:pathLst>
                <a:path extrusionOk="0" h="26308" w="37743">
                  <a:moveTo>
                    <a:pt x="29412" y="1212"/>
                  </a:moveTo>
                  <a:cubicBezTo>
                    <a:pt x="29435" y="1212"/>
                    <a:pt x="29459" y="1212"/>
                    <a:pt x="29489" y="1218"/>
                  </a:cubicBezTo>
                  <a:cubicBezTo>
                    <a:pt x="29465" y="1218"/>
                    <a:pt x="29435" y="1218"/>
                    <a:pt x="29412" y="1212"/>
                  </a:cubicBezTo>
                  <a:close/>
                  <a:moveTo>
                    <a:pt x="29073" y="1218"/>
                  </a:moveTo>
                  <a:cubicBezTo>
                    <a:pt x="29055" y="1218"/>
                    <a:pt x="29043" y="1218"/>
                    <a:pt x="29026" y="1230"/>
                  </a:cubicBezTo>
                  <a:cubicBezTo>
                    <a:pt x="29037" y="1218"/>
                    <a:pt x="29049" y="1218"/>
                    <a:pt x="29073" y="1218"/>
                  </a:cubicBezTo>
                  <a:close/>
                  <a:moveTo>
                    <a:pt x="29643" y="1236"/>
                  </a:moveTo>
                  <a:cubicBezTo>
                    <a:pt x="29667" y="1236"/>
                    <a:pt x="29679" y="1236"/>
                    <a:pt x="29702" y="1242"/>
                  </a:cubicBezTo>
                  <a:cubicBezTo>
                    <a:pt x="29691" y="1242"/>
                    <a:pt x="29661" y="1236"/>
                    <a:pt x="29637" y="1236"/>
                  </a:cubicBezTo>
                  <a:close/>
                  <a:moveTo>
                    <a:pt x="30706" y="1533"/>
                  </a:moveTo>
                  <a:cubicBezTo>
                    <a:pt x="30730" y="1538"/>
                    <a:pt x="30742" y="1556"/>
                    <a:pt x="30765" y="1562"/>
                  </a:cubicBezTo>
                  <a:cubicBezTo>
                    <a:pt x="30742" y="1556"/>
                    <a:pt x="30730" y="1544"/>
                    <a:pt x="30706" y="1533"/>
                  </a:cubicBezTo>
                  <a:close/>
                  <a:moveTo>
                    <a:pt x="30950" y="1644"/>
                  </a:moveTo>
                  <a:cubicBezTo>
                    <a:pt x="30952" y="1644"/>
                    <a:pt x="30958" y="1651"/>
                    <a:pt x="30967" y="1651"/>
                  </a:cubicBezTo>
                  <a:cubicBezTo>
                    <a:pt x="30955" y="1651"/>
                    <a:pt x="30949" y="1645"/>
                    <a:pt x="30949" y="1645"/>
                  </a:cubicBezTo>
                  <a:cubicBezTo>
                    <a:pt x="30949" y="1644"/>
                    <a:pt x="30950" y="1644"/>
                    <a:pt x="30950" y="1644"/>
                  </a:cubicBezTo>
                  <a:close/>
                  <a:moveTo>
                    <a:pt x="16704" y="9703"/>
                  </a:moveTo>
                  <a:cubicBezTo>
                    <a:pt x="16705" y="9703"/>
                    <a:pt x="16705" y="9703"/>
                    <a:pt x="16705" y="9703"/>
                  </a:cubicBezTo>
                  <a:lnTo>
                    <a:pt x="16705" y="9703"/>
                  </a:lnTo>
                  <a:cubicBezTo>
                    <a:pt x="16703" y="9703"/>
                    <a:pt x="16701" y="9703"/>
                    <a:pt x="16698" y="9703"/>
                  </a:cubicBezTo>
                  <a:close/>
                  <a:moveTo>
                    <a:pt x="35765" y="9484"/>
                  </a:moveTo>
                  <a:cubicBezTo>
                    <a:pt x="35765" y="9561"/>
                    <a:pt x="35765" y="9644"/>
                    <a:pt x="35759" y="9721"/>
                  </a:cubicBezTo>
                  <a:cubicBezTo>
                    <a:pt x="35759" y="9644"/>
                    <a:pt x="35765" y="9561"/>
                    <a:pt x="35765" y="9484"/>
                  </a:cubicBezTo>
                  <a:close/>
                  <a:moveTo>
                    <a:pt x="17435" y="9887"/>
                  </a:moveTo>
                  <a:lnTo>
                    <a:pt x="17435" y="9887"/>
                  </a:lnTo>
                  <a:cubicBezTo>
                    <a:pt x="17458" y="9899"/>
                    <a:pt x="17476" y="9905"/>
                    <a:pt x="17506" y="9917"/>
                  </a:cubicBezTo>
                  <a:cubicBezTo>
                    <a:pt x="17488" y="9911"/>
                    <a:pt x="17458" y="9905"/>
                    <a:pt x="17435" y="9887"/>
                  </a:cubicBezTo>
                  <a:close/>
                  <a:moveTo>
                    <a:pt x="35753" y="9822"/>
                  </a:moveTo>
                  <a:cubicBezTo>
                    <a:pt x="35753" y="9869"/>
                    <a:pt x="35753" y="9911"/>
                    <a:pt x="35747" y="9953"/>
                  </a:cubicBezTo>
                  <a:cubicBezTo>
                    <a:pt x="35747" y="9911"/>
                    <a:pt x="35753" y="9869"/>
                    <a:pt x="35753" y="9822"/>
                  </a:cubicBezTo>
                  <a:close/>
                  <a:moveTo>
                    <a:pt x="35539" y="10980"/>
                  </a:moveTo>
                  <a:lnTo>
                    <a:pt x="35525" y="11019"/>
                  </a:lnTo>
                  <a:lnTo>
                    <a:pt x="35525" y="11019"/>
                  </a:lnTo>
                  <a:cubicBezTo>
                    <a:pt x="35529" y="11006"/>
                    <a:pt x="35533" y="10992"/>
                    <a:pt x="35539" y="10980"/>
                  </a:cubicBezTo>
                  <a:close/>
                  <a:moveTo>
                    <a:pt x="35468" y="11176"/>
                  </a:moveTo>
                  <a:cubicBezTo>
                    <a:pt x="35462" y="11194"/>
                    <a:pt x="35450" y="11223"/>
                    <a:pt x="35438" y="11247"/>
                  </a:cubicBezTo>
                  <a:cubicBezTo>
                    <a:pt x="35437" y="11248"/>
                    <a:pt x="35436" y="11250"/>
                    <a:pt x="35435" y="11252"/>
                  </a:cubicBezTo>
                  <a:lnTo>
                    <a:pt x="35435" y="11252"/>
                  </a:lnTo>
                  <a:cubicBezTo>
                    <a:pt x="35446" y="11227"/>
                    <a:pt x="35459" y="11199"/>
                    <a:pt x="35468" y="11176"/>
                  </a:cubicBezTo>
                  <a:close/>
                  <a:moveTo>
                    <a:pt x="35377" y="11382"/>
                  </a:moveTo>
                  <a:cubicBezTo>
                    <a:pt x="35366" y="11400"/>
                    <a:pt x="35356" y="11420"/>
                    <a:pt x="35343" y="11437"/>
                  </a:cubicBezTo>
                  <a:cubicBezTo>
                    <a:pt x="35352" y="11415"/>
                    <a:pt x="35364" y="11400"/>
                    <a:pt x="35377" y="11382"/>
                  </a:cubicBezTo>
                  <a:close/>
                  <a:moveTo>
                    <a:pt x="35076" y="11841"/>
                  </a:moveTo>
                  <a:cubicBezTo>
                    <a:pt x="35064" y="11865"/>
                    <a:pt x="35047" y="11876"/>
                    <a:pt x="35035" y="11900"/>
                  </a:cubicBezTo>
                  <a:cubicBezTo>
                    <a:pt x="35023" y="11900"/>
                    <a:pt x="35023" y="11900"/>
                    <a:pt x="35017" y="11906"/>
                  </a:cubicBezTo>
                  <a:cubicBezTo>
                    <a:pt x="35035" y="11882"/>
                    <a:pt x="35053" y="11865"/>
                    <a:pt x="35076" y="11841"/>
                  </a:cubicBezTo>
                  <a:close/>
                  <a:moveTo>
                    <a:pt x="34958" y="11977"/>
                  </a:moveTo>
                  <a:lnTo>
                    <a:pt x="34958" y="11977"/>
                  </a:lnTo>
                  <a:cubicBezTo>
                    <a:pt x="34946" y="11989"/>
                    <a:pt x="34929" y="12011"/>
                    <a:pt x="34907" y="12023"/>
                  </a:cubicBezTo>
                  <a:lnTo>
                    <a:pt x="34907" y="12023"/>
                  </a:lnTo>
                  <a:cubicBezTo>
                    <a:pt x="34925" y="12007"/>
                    <a:pt x="34937" y="11988"/>
                    <a:pt x="34958" y="11977"/>
                  </a:cubicBezTo>
                  <a:close/>
                  <a:moveTo>
                    <a:pt x="34833" y="12102"/>
                  </a:moveTo>
                  <a:cubicBezTo>
                    <a:pt x="34815" y="12114"/>
                    <a:pt x="34803" y="12126"/>
                    <a:pt x="34785" y="12138"/>
                  </a:cubicBezTo>
                  <a:cubicBezTo>
                    <a:pt x="34785" y="12138"/>
                    <a:pt x="34779" y="12138"/>
                    <a:pt x="34779" y="12144"/>
                  </a:cubicBezTo>
                  <a:cubicBezTo>
                    <a:pt x="34797" y="12132"/>
                    <a:pt x="34815" y="12114"/>
                    <a:pt x="34833" y="12102"/>
                  </a:cubicBezTo>
                  <a:close/>
                  <a:moveTo>
                    <a:pt x="34690" y="12203"/>
                  </a:moveTo>
                  <a:cubicBezTo>
                    <a:pt x="34678" y="12215"/>
                    <a:pt x="34667" y="12227"/>
                    <a:pt x="34655" y="12233"/>
                  </a:cubicBezTo>
                  <a:cubicBezTo>
                    <a:pt x="34655" y="12234"/>
                    <a:pt x="34655" y="12236"/>
                    <a:pt x="34654" y="12238"/>
                  </a:cubicBezTo>
                  <a:lnTo>
                    <a:pt x="34654" y="12238"/>
                  </a:lnTo>
                  <a:cubicBezTo>
                    <a:pt x="34670" y="12226"/>
                    <a:pt x="34682" y="12216"/>
                    <a:pt x="34690" y="12203"/>
                  </a:cubicBezTo>
                  <a:close/>
                  <a:moveTo>
                    <a:pt x="34654" y="12238"/>
                  </a:moveTo>
                  <a:cubicBezTo>
                    <a:pt x="34649" y="12242"/>
                    <a:pt x="34643" y="12246"/>
                    <a:pt x="34637" y="12250"/>
                  </a:cubicBezTo>
                  <a:cubicBezTo>
                    <a:pt x="34647" y="12250"/>
                    <a:pt x="34653" y="12246"/>
                    <a:pt x="34654" y="12238"/>
                  </a:cubicBezTo>
                  <a:close/>
                  <a:moveTo>
                    <a:pt x="6611" y="17145"/>
                  </a:moveTo>
                  <a:cubicBezTo>
                    <a:pt x="6619" y="17145"/>
                    <a:pt x="6628" y="17146"/>
                    <a:pt x="6640" y="17149"/>
                  </a:cubicBezTo>
                  <a:lnTo>
                    <a:pt x="6592" y="17149"/>
                  </a:lnTo>
                  <a:cubicBezTo>
                    <a:pt x="6598" y="17146"/>
                    <a:pt x="6604" y="17145"/>
                    <a:pt x="6611" y="17145"/>
                  </a:cubicBezTo>
                  <a:close/>
                  <a:moveTo>
                    <a:pt x="6746" y="17155"/>
                  </a:moveTo>
                  <a:cubicBezTo>
                    <a:pt x="6752" y="17155"/>
                    <a:pt x="6764" y="17155"/>
                    <a:pt x="6782" y="17161"/>
                  </a:cubicBezTo>
                  <a:cubicBezTo>
                    <a:pt x="6770" y="17161"/>
                    <a:pt x="6752" y="17161"/>
                    <a:pt x="6740" y="17155"/>
                  </a:cubicBezTo>
                  <a:close/>
                  <a:moveTo>
                    <a:pt x="7150" y="17245"/>
                  </a:moveTo>
                  <a:cubicBezTo>
                    <a:pt x="7155" y="17245"/>
                    <a:pt x="7161" y="17247"/>
                    <a:pt x="7168" y="17250"/>
                  </a:cubicBezTo>
                  <a:cubicBezTo>
                    <a:pt x="7163" y="17250"/>
                    <a:pt x="7158" y="17246"/>
                    <a:pt x="7150" y="17245"/>
                  </a:cubicBezTo>
                  <a:close/>
                  <a:moveTo>
                    <a:pt x="22072" y="17250"/>
                  </a:moveTo>
                  <a:cubicBezTo>
                    <a:pt x="22072" y="17298"/>
                    <a:pt x="22072" y="17333"/>
                    <a:pt x="22066" y="17369"/>
                  </a:cubicBezTo>
                  <a:cubicBezTo>
                    <a:pt x="22066" y="17333"/>
                    <a:pt x="22072" y="17298"/>
                    <a:pt x="22072" y="17250"/>
                  </a:cubicBezTo>
                  <a:close/>
                  <a:moveTo>
                    <a:pt x="7590" y="17422"/>
                  </a:moveTo>
                  <a:cubicBezTo>
                    <a:pt x="7601" y="17422"/>
                    <a:pt x="7601" y="17428"/>
                    <a:pt x="7607" y="17428"/>
                  </a:cubicBezTo>
                  <a:cubicBezTo>
                    <a:pt x="7601" y="17428"/>
                    <a:pt x="7601" y="17428"/>
                    <a:pt x="7590" y="17422"/>
                  </a:cubicBezTo>
                  <a:close/>
                  <a:moveTo>
                    <a:pt x="21931" y="18127"/>
                  </a:moveTo>
                  <a:cubicBezTo>
                    <a:pt x="21927" y="18140"/>
                    <a:pt x="21924" y="18154"/>
                    <a:pt x="21918" y="18171"/>
                  </a:cubicBezTo>
                  <a:cubicBezTo>
                    <a:pt x="21922" y="18159"/>
                    <a:pt x="21925" y="18143"/>
                    <a:pt x="21931" y="18127"/>
                  </a:cubicBezTo>
                  <a:close/>
                  <a:moveTo>
                    <a:pt x="21888" y="18266"/>
                  </a:moveTo>
                  <a:cubicBezTo>
                    <a:pt x="21886" y="18273"/>
                    <a:pt x="21884" y="18280"/>
                    <a:pt x="21881" y="18287"/>
                  </a:cubicBezTo>
                  <a:lnTo>
                    <a:pt x="21881" y="18287"/>
                  </a:lnTo>
                  <a:lnTo>
                    <a:pt x="21888" y="18266"/>
                  </a:lnTo>
                  <a:close/>
                  <a:moveTo>
                    <a:pt x="21811" y="18472"/>
                  </a:moveTo>
                  <a:cubicBezTo>
                    <a:pt x="21807" y="18483"/>
                    <a:pt x="21802" y="18496"/>
                    <a:pt x="21796" y="18509"/>
                  </a:cubicBezTo>
                  <a:lnTo>
                    <a:pt x="21796" y="18509"/>
                  </a:lnTo>
                  <a:cubicBezTo>
                    <a:pt x="21801" y="18497"/>
                    <a:pt x="21806" y="18484"/>
                    <a:pt x="21811" y="18472"/>
                  </a:cubicBezTo>
                  <a:close/>
                  <a:moveTo>
                    <a:pt x="21793" y="18516"/>
                  </a:moveTo>
                  <a:cubicBezTo>
                    <a:pt x="21793" y="18519"/>
                    <a:pt x="21791" y="18529"/>
                    <a:pt x="21781" y="18539"/>
                  </a:cubicBezTo>
                  <a:cubicBezTo>
                    <a:pt x="21786" y="18531"/>
                    <a:pt x="21790" y="18523"/>
                    <a:pt x="21793" y="18516"/>
                  </a:cubicBezTo>
                  <a:close/>
                  <a:moveTo>
                    <a:pt x="21746" y="18604"/>
                  </a:moveTo>
                  <a:cubicBezTo>
                    <a:pt x="21740" y="18628"/>
                    <a:pt x="21722" y="18658"/>
                    <a:pt x="21710" y="18675"/>
                  </a:cubicBezTo>
                  <a:cubicBezTo>
                    <a:pt x="21722" y="18652"/>
                    <a:pt x="21734" y="18634"/>
                    <a:pt x="21746" y="18604"/>
                  </a:cubicBezTo>
                  <a:close/>
                  <a:moveTo>
                    <a:pt x="21573" y="18895"/>
                  </a:moveTo>
                  <a:cubicBezTo>
                    <a:pt x="21568" y="18905"/>
                    <a:pt x="21563" y="18920"/>
                    <a:pt x="21551" y="18927"/>
                  </a:cubicBezTo>
                  <a:lnTo>
                    <a:pt x="21551" y="18927"/>
                  </a:lnTo>
                  <a:cubicBezTo>
                    <a:pt x="21558" y="18918"/>
                    <a:pt x="21566" y="18906"/>
                    <a:pt x="21573" y="18895"/>
                  </a:cubicBezTo>
                  <a:close/>
                  <a:moveTo>
                    <a:pt x="21544" y="18936"/>
                  </a:moveTo>
                  <a:cubicBezTo>
                    <a:pt x="21544" y="18943"/>
                    <a:pt x="21543" y="18943"/>
                    <a:pt x="21538" y="18943"/>
                  </a:cubicBezTo>
                  <a:cubicBezTo>
                    <a:pt x="21540" y="18941"/>
                    <a:pt x="21542" y="18938"/>
                    <a:pt x="21544" y="18936"/>
                  </a:cubicBezTo>
                  <a:close/>
                  <a:moveTo>
                    <a:pt x="21478" y="19032"/>
                  </a:moveTo>
                  <a:cubicBezTo>
                    <a:pt x="21467" y="19049"/>
                    <a:pt x="21449" y="19073"/>
                    <a:pt x="21437" y="19085"/>
                  </a:cubicBezTo>
                  <a:lnTo>
                    <a:pt x="21425" y="19091"/>
                  </a:lnTo>
                  <a:cubicBezTo>
                    <a:pt x="21443" y="19079"/>
                    <a:pt x="21455" y="19055"/>
                    <a:pt x="21478" y="19032"/>
                  </a:cubicBezTo>
                  <a:close/>
                  <a:moveTo>
                    <a:pt x="21349" y="19173"/>
                  </a:moveTo>
                  <a:lnTo>
                    <a:pt x="21330" y="19192"/>
                  </a:lnTo>
                  <a:cubicBezTo>
                    <a:pt x="21330" y="19192"/>
                    <a:pt x="21329" y="19192"/>
                    <a:pt x="21328" y="19192"/>
                  </a:cubicBezTo>
                  <a:lnTo>
                    <a:pt x="21328" y="19192"/>
                  </a:lnTo>
                  <a:cubicBezTo>
                    <a:pt x="21334" y="19186"/>
                    <a:pt x="21341" y="19180"/>
                    <a:pt x="21349" y="19173"/>
                  </a:cubicBezTo>
                  <a:close/>
                  <a:moveTo>
                    <a:pt x="21265" y="19263"/>
                  </a:moveTo>
                  <a:cubicBezTo>
                    <a:pt x="21248" y="19269"/>
                    <a:pt x="21237" y="19284"/>
                    <a:pt x="21222" y="19295"/>
                  </a:cubicBezTo>
                  <a:lnTo>
                    <a:pt x="21222" y="19295"/>
                  </a:lnTo>
                  <a:cubicBezTo>
                    <a:pt x="21220" y="19295"/>
                    <a:pt x="21219" y="19294"/>
                    <a:pt x="21219" y="19294"/>
                  </a:cubicBezTo>
                  <a:cubicBezTo>
                    <a:pt x="21217" y="19294"/>
                    <a:pt x="21217" y="19296"/>
                    <a:pt x="21217" y="19299"/>
                  </a:cubicBezTo>
                  <a:cubicBezTo>
                    <a:pt x="21219" y="19298"/>
                    <a:pt x="21220" y="19297"/>
                    <a:pt x="21222" y="19295"/>
                  </a:cubicBezTo>
                  <a:lnTo>
                    <a:pt x="21222" y="19295"/>
                  </a:lnTo>
                  <a:cubicBezTo>
                    <a:pt x="21224" y="19296"/>
                    <a:pt x="21226" y="19297"/>
                    <a:pt x="21229" y="19299"/>
                  </a:cubicBezTo>
                  <a:lnTo>
                    <a:pt x="21265" y="19263"/>
                  </a:lnTo>
                  <a:close/>
                  <a:moveTo>
                    <a:pt x="21146" y="19358"/>
                  </a:moveTo>
                  <a:lnTo>
                    <a:pt x="21146" y="19358"/>
                  </a:lnTo>
                  <a:cubicBezTo>
                    <a:pt x="21141" y="19362"/>
                    <a:pt x="21137" y="19364"/>
                    <a:pt x="21133" y="19367"/>
                  </a:cubicBezTo>
                  <a:lnTo>
                    <a:pt x="21133" y="19367"/>
                  </a:lnTo>
                  <a:cubicBezTo>
                    <a:pt x="21137" y="19364"/>
                    <a:pt x="21141" y="19362"/>
                    <a:pt x="21146" y="19358"/>
                  </a:cubicBezTo>
                  <a:close/>
                  <a:moveTo>
                    <a:pt x="21133" y="19367"/>
                  </a:moveTo>
                  <a:cubicBezTo>
                    <a:pt x="21119" y="19377"/>
                    <a:pt x="21107" y="19383"/>
                    <a:pt x="21098" y="19393"/>
                  </a:cubicBezTo>
                  <a:lnTo>
                    <a:pt x="21098" y="19393"/>
                  </a:lnTo>
                  <a:cubicBezTo>
                    <a:pt x="21104" y="19388"/>
                    <a:pt x="21112" y="19386"/>
                    <a:pt x="21116" y="19382"/>
                  </a:cubicBezTo>
                  <a:cubicBezTo>
                    <a:pt x="21120" y="19378"/>
                    <a:pt x="21125" y="19373"/>
                    <a:pt x="21133" y="19367"/>
                  </a:cubicBezTo>
                  <a:close/>
                  <a:moveTo>
                    <a:pt x="21098" y="19393"/>
                  </a:moveTo>
                  <a:cubicBezTo>
                    <a:pt x="21096" y="19394"/>
                    <a:pt x="21094" y="19397"/>
                    <a:pt x="21092" y="19400"/>
                  </a:cubicBezTo>
                  <a:cubicBezTo>
                    <a:pt x="21094" y="19397"/>
                    <a:pt x="21096" y="19395"/>
                    <a:pt x="21098" y="19393"/>
                  </a:cubicBezTo>
                  <a:close/>
                  <a:moveTo>
                    <a:pt x="2615" y="21016"/>
                  </a:moveTo>
                  <a:cubicBezTo>
                    <a:pt x="2618" y="21016"/>
                    <a:pt x="2623" y="21018"/>
                    <a:pt x="2626" y="21021"/>
                  </a:cubicBezTo>
                  <a:lnTo>
                    <a:pt x="2614" y="21021"/>
                  </a:lnTo>
                  <a:cubicBezTo>
                    <a:pt x="2611" y="21018"/>
                    <a:pt x="2612" y="21016"/>
                    <a:pt x="2615" y="21016"/>
                  </a:cubicBezTo>
                  <a:close/>
                  <a:moveTo>
                    <a:pt x="2701" y="21027"/>
                  </a:moveTo>
                  <a:cubicBezTo>
                    <a:pt x="2707" y="21027"/>
                    <a:pt x="2711" y="21033"/>
                    <a:pt x="2715" y="21033"/>
                  </a:cubicBezTo>
                  <a:lnTo>
                    <a:pt x="2691" y="21033"/>
                  </a:lnTo>
                  <a:cubicBezTo>
                    <a:pt x="2695" y="21029"/>
                    <a:pt x="2698" y="21027"/>
                    <a:pt x="2701" y="21027"/>
                  </a:cubicBezTo>
                  <a:close/>
                  <a:moveTo>
                    <a:pt x="2774" y="21039"/>
                  </a:moveTo>
                  <a:cubicBezTo>
                    <a:pt x="2792" y="21039"/>
                    <a:pt x="2798" y="21045"/>
                    <a:pt x="2804" y="21045"/>
                  </a:cubicBezTo>
                  <a:cubicBezTo>
                    <a:pt x="2798" y="21045"/>
                    <a:pt x="2792" y="21045"/>
                    <a:pt x="2774" y="21039"/>
                  </a:cubicBezTo>
                  <a:close/>
                  <a:moveTo>
                    <a:pt x="2121" y="21122"/>
                  </a:moveTo>
                  <a:cubicBezTo>
                    <a:pt x="2121" y="21122"/>
                    <a:pt x="2115" y="21122"/>
                    <a:pt x="2115" y="21128"/>
                  </a:cubicBezTo>
                  <a:cubicBezTo>
                    <a:pt x="2115" y="21122"/>
                    <a:pt x="2115" y="21122"/>
                    <a:pt x="2121" y="21122"/>
                  </a:cubicBezTo>
                  <a:close/>
                  <a:moveTo>
                    <a:pt x="565" y="22440"/>
                  </a:moveTo>
                  <a:cubicBezTo>
                    <a:pt x="565" y="22440"/>
                    <a:pt x="553" y="22446"/>
                    <a:pt x="547" y="22446"/>
                  </a:cubicBezTo>
                  <a:cubicBezTo>
                    <a:pt x="553" y="22440"/>
                    <a:pt x="565" y="22440"/>
                    <a:pt x="565" y="22440"/>
                  </a:cubicBezTo>
                  <a:close/>
                  <a:moveTo>
                    <a:pt x="10743" y="22784"/>
                  </a:moveTo>
                  <a:cubicBezTo>
                    <a:pt x="10749" y="22820"/>
                    <a:pt x="10749" y="22844"/>
                    <a:pt x="10737" y="22868"/>
                  </a:cubicBezTo>
                  <a:cubicBezTo>
                    <a:pt x="10737" y="22838"/>
                    <a:pt x="10743" y="22808"/>
                    <a:pt x="10743" y="22784"/>
                  </a:cubicBezTo>
                  <a:close/>
                  <a:moveTo>
                    <a:pt x="10731" y="22963"/>
                  </a:moveTo>
                  <a:cubicBezTo>
                    <a:pt x="10731" y="22980"/>
                    <a:pt x="10731" y="23004"/>
                    <a:pt x="10725" y="23028"/>
                  </a:cubicBezTo>
                  <a:cubicBezTo>
                    <a:pt x="10725" y="23004"/>
                    <a:pt x="10731" y="22980"/>
                    <a:pt x="10731" y="22963"/>
                  </a:cubicBezTo>
                  <a:close/>
                  <a:moveTo>
                    <a:pt x="10713" y="23117"/>
                  </a:moveTo>
                  <a:cubicBezTo>
                    <a:pt x="10713" y="23141"/>
                    <a:pt x="10707" y="23159"/>
                    <a:pt x="10707" y="23176"/>
                  </a:cubicBezTo>
                  <a:cubicBezTo>
                    <a:pt x="10705" y="23179"/>
                    <a:pt x="10703" y="23181"/>
                    <a:pt x="10702" y="23183"/>
                  </a:cubicBezTo>
                  <a:lnTo>
                    <a:pt x="10702" y="23183"/>
                  </a:lnTo>
                  <a:cubicBezTo>
                    <a:pt x="10707" y="23162"/>
                    <a:pt x="10707" y="23145"/>
                    <a:pt x="10713" y="23117"/>
                  </a:cubicBezTo>
                  <a:close/>
                  <a:moveTo>
                    <a:pt x="10677" y="23265"/>
                  </a:moveTo>
                  <a:cubicBezTo>
                    <a:pt x="10677" y="23295"/>
                    <a:pt x="10671" y="23313"/>
                    <a:pt x="10665" y="23337"/>
                  </a:cubicBezTo>
                  <a:cubicBezTo>
                    <a:pt x="10671" y="23313"/>
                    <a:pt x="10671" y="23295"/>
                    <a:pt x="10677" y="23265"/>
                  </a:cubicBezTo>
                  <a:close/>
                  <a:moveTo>
                    <a:pt x="10606" y="23544"/>
                  </a:moveTo>
                  <a:cubicBezTo>
                    <a:pt x="10606" y="23562"/>
                    <a:pt x="10600" y="23574"/>
                    <a:pt x="10588" y="23592"/>
                  </a:cubicBezTo>
                  <a:cubicBezTo>
                    <a:pt x="10594" y="23574"/>
                    <a:pt x="10594" y="23562"/>
                    <a:pt x="10606" y="23544"/>
                  </a:cubicBezTo>
                  <a:close/>
                  <a:moveTo>
                    <a:pt x="10559" y="23675"/>
                  </a:moveTo>
                  <a:lnTo>
                    <a:pt x="10541" y="23717"/>
                  </a:lnTo>
                  <a:cubicBezTo>
                    <a:pt x="10541" y="23720"/>
                    <a:pt x="10537" y="23725"/>
                    <a:pt x="10534" y="23730"/>
                  </a:cubicBezTo>
                  <a:lnTo>
                    <a:pt x="10534" y="23730"/>
                  </a:lnTo>
                  <a:cubicBezTo>
                    <a:pt x="10543" y="23710"/>
                    <a:pt x="10548" y="23690"/>
                    <a:pt x="10559" y="23675"/>
                  </a:cubicBezTo>
                  <a:close/>
                  <a:moveTo>
                    <a:pt x="10303" y="24109"/>
                  </a:moveTo>
                  <a:lnTo>
                    <a:pt x="10303" y="24109"/>
                  </a:lnTo>
                  <a:cubicBezTo>
                    <a:pt x="10291" y="24126"/>
                    <a:pt x="10279" y="24132"/>
                    <a:pt x="10274" y="24150"/>
                  </a:cubicBezTo>
                  <a:lnTo>
                    <a:pt x="10262" y="24156"/>
                  </a:lnTo>
                  <a:cubicBezTo>
                    <a:pt x="10279" y="24138"/>
                    <a:pt x="10285" y="24126"/>
                    <a:pt x="10303" y="24109"/>
                  </a:cubicBezTo>
                  <a:close/>
                  <a:moveTo>
                    <a:pt x="10226" y="24198"/>
                  </a:moveTo>
                  <a:lnTo>
                    <a:pt x="10226" y="24198"/>
                  </a:lnTo>
                  <a:cubicBezTo>
                    <a:pt x="10214" y="24204"/>
                    <a:pt x="10202" y="24221"/>
                    <a:pt x="10190" y="24245"/>
                  </a:cubicBezTo>
                  <a:lnTo>
                    <a:pt x="10196" y="24239"/>
                  </a:lnTo>
                  <a:cubicBezTo>
                    <a:pt x="10202" y="24221"/>
                    <a:pt x="10220" y="24215"/>
                    <a:pt x="10226" y="24198"/>
                  </a:cubicBezTo>
                  <a:close/>
                  <a:moveTo>
                    <a:pt x="10110" y="24306"/>
                  </a:moveTo>
                  <a:cubicBezTo>
                    <a:pt x="10109" y="24306"/>
                    <a:pt x="10107" y="24307"/>
                    <a:pt x="10107" y="24310"/>
                  </a:cubicBezTo>
                  <a:cubicBezTo>
                    <a:pt x="10110" y="24307"/>
                    <a:pt x="10110" y="24306"/>
                    <a:pt x="10110" y="24306"/>
                  </a:cubicBezTo>
                  <a:close/>
                  <a:moveTo>
                    <a:pt x="10137" y="24281"/>
                  </a:moveTo>
                  <a:lnTo>
                    <a:pt x="10107" y="24310"/>
                  </a:lnTo>
                  <a:cubicBezTo>
                    <a:pt x="10119" y="24305"/>
                    <a:pt x="10131" y="24287"/>
                    <a:pt x="10137" y="24281"/>
                  </a:cubicBezTo>
                  <a:close/>
                  <a:moveTo>
                    <a:pt x="10054" y="24346"/>
                  </a:moveTo>
                  <a:lnTo>
                    <a:pt x="10031" y="24369"/>
                  </a:lnTo>
                  <a:lnTo>
                    <a:pt x="10031" y="24369"/>
                  </a:lnTo>
                  <a:cubicBezTo>
                    <a:pt x="10039" y="24364"/>
                    <a:pt x="10046" y="24357"/>
                    <a:pt x="10054" y="24346"/>
                  </a:cubicBezTo>
                  <a:close/>
                  <a:moveTo>
                    <a:pt x="10031" y="24369"/>
                  </a:moveTo>
                  <a:cubicBezTo>
                    <a:pt x="10027" y="24371"/>
                    <a:pt x="10023" y="24374"/>
                    <a:pt x="10018" y="24376"/>
                  </a:cubicBezTo>
                  <a:cubicBezTo>
                    <a:pt x="10018" y="24376"/>
                    <a:pt x="10024" y="24376"/>
                    <a:pt x="10030" y="24370"/>
                  </a:cubicBezTo>
                  <a:lnTo>
                    <a:pt x="10031" y="24369"/>
                  </a:lnTo>
                  <a:close/>
                  <a:moveTo>
                    <a:pt x="9911" y="24382"/>
                  </a:moveTo>
                  <a:lnTo>
                    <a:pt x="9882" y="24400"/>
                  </a:lnTo>
                  <a:cubicBezTo>
                    <a:pt x="9892" y="24396"/>
                    <a:pt x="9902" y="24389"/>
                    <a:pt x="9911" y="24382"/>
                  </a:cubicBezTo>
                  <a:close/>
                  <a:moveTo>
                    <a:pt x="5125" y="24673"/>
                  </a:moveTo>
                  <a:cubicBezTo>
                    <a:pt x="5125" y="24691"/>
                    <a:pt x="5125" y="24714"/>
                    <a:pt x="5119" y="24726"/>
                  </a:cubicBezTo>
                  <a:cubicBezTo>
                    <a:pt x="5119" y="24714"/>
                    <a:pt x="5125" y="24691"/>
                    <a:pt x="5125" y="24673"/>
                  </a:cubicBezTo>
                  <a:close/>
                  <a:moveTo>
                    <a:pt x="5036" y="25017"/>
                  </a:moveTo>
                  <a:lnTo>
                    <a:pt x="5036" y="25017"/>
                  </a:lnTo>
                  <a:cubicBezTo>
                    <a:pt x="5035" y="25020"/>
                    <a:pt x="5033" y="25023"/>
                    <a:pt x="5032" y="25026"/>
                  </a:cubicBezTo>
                  <a:lnTo>
                    <a:pt x="5032" y="25026"/>
                  </a:lnTo>
                  <a:cubicBezTo>
                    <a:pt x="5033" y="25022"/>
                    <a:pt x="5034" y="25019"/>
                    <a:pt x="5036" y="25017"/>
                  </a:cubicBezTo>
                  <a:close/>
                  <a:moveTo>
                    <a:pt x="4962" y="25172"/>
                  </a:moveTo>
                  <a:cubicBezTo>
                    <a:pt x="4958" y="25178"/>
                    <a:pt x="4954" y="25186"/>
                    <a:pt x="4947" y="25195"/>
                  </a:cubicBezTo>
                  <a:cubicBezTo>
                    <a:pt x="4951" y="25184"/>
                    <a:pt x="4957" y="25178"/>
                    <a:pt x="4962" y="25172"/>
                  </a:cubicBezTo>
                  <a:close/>
                  <a:moveTo>
                    <a:pt x="4882" y="25284"/>
                  </a:moveTo>
                  <a:cubicBezTo>
                    <a:pt x="4876" y="25290"/>
                    <a:pt x="4870" y="25296"/>
                    <a:pt x="4858" y="25314"/>
                  </a:cubicBezTo>
                  <a:cubicBezTo>
                    <a:pt x="4870" y="25308"/>
                    <a:pt x="4876" y="25290"/>
                    <a:pt x="4882" y="25284"/>
                  </a:cubicBezTo>
                  <a:close/>
                  <a:moveTo>
                    <a:pt x="4828" y="25338"/>
                  </a:moveTo>
                  <a:lnTo>
                    <a:pt x="4828" y="25338"/>
                  </a:lnTo>
                  <a:cubicBezTo>
                    <a:pt x="4823" y="25344"/>
                    <a:pt x="4817" y="25350"/>
                    <a:pt x="4811" y="25367"/>
                  </a:cubicBezTo>
                  <a:cubicBezTo>
                    <a:pt x="4817" y="25356"/>
                    <a:pt x="4823" y="25350"/>
                    <a:pt x="4828" y="25338"/>
                  </a:cubicBezTo>
                  <a:close/>
                  <a:moveTo>
                    <a:pt x="4787" y="25385"/>
                  </a:moveTo>
                  <a:cubicBezTo>
                    <a:pt x="4769" y="25391"/>
                    <a:pt x="4763" y="25403"/>
                    <a:pt x="4757" y="25409"/>
                  </a:cubicBezTo>
                  <a:cubicBezTo>
                    <a:pt x="4763" y="25403"/>
                    <a:pt x="4769" y="25397"/>
                    <a:pt x="4787" y="25385"/>
                  </a:cubicBezTo>
                  <a:close/>
                  <a:moveTo>
                    <a:pt x="4644" y="25427"/>
                  </a:moveTo>
                  <a:lnTo>
                    <a:pt x="4644" y="25427"/>
                  </a:lnTo>
                  <a:cubicBezTo>
                    <a:pt x="4639" y="25430"/>
                    <a:pt x="4633" y="25434"/>
                    <a:pt x="4627" y="25438"/>
                  </a:cubicBezTo>
                  <a:lnTo>
                    <a:pt x="4627" y="25438"/>
                  </a:lnTo>
                  <a:cubicBezTo>
                    <a:pt x="4636" y="25435"/>
                    <a:pt x="4640" y="25431"/>
                    <a:pt x="4644" y="25427"/>
                  </a:cubicBezTo>
                  <a:close/>
                  <a:moveTo>
                    <a:pt x="4728" y="25433"/>
                  </a:moveTo>
                  <a:lnTo>
                    <a:pt x="4728" y="25433"/>
                  </a:lnTo>
                  <a:cubicBezTo>
                    <a:pt x="4722" y="25439"/>
                    <a:pt x="4704" y="25445"/>
                    <a:pt x="4698" y="25456"/>
                  </a:cubicBezTo>
                  <a:cubicBezTo>
                    <a:pt x="4710" y="25445"/>
                    <a:pt x="4722" y="25439"/>
                    <a:pt x="4728" y="25433"/>
                  </a:cubicBezTo>
                  <a:close/>
                  <a:moveTo>
                    <a:pt x="31128" y="1"/>
                  </a:moveTo>
                  <a:cubicBezTo>
                    <a:pt x="31086" y="1"/>
                    <a:pt x="31044" y="1"/>
                    <a:pt x="31009" y="12"/>
                  </a:cubicBezTo>
                  <a:cubicBezTo>
                    <a:pt x="30979" y="12"/>
                    <a:pt x="30949" y="18"/>
                    <a:pt x="30926" y="18"/>
                  </a:cubicBezTo>
                  <a:cubicBezTo>
                    <a:pt x="30890" y="24"/>
                    <a:pt x="30854" y="24"/>
                    <a:pt x="30807" y="30"/>
                  </a:cubicBezTo>
                  <a:cubicBezTo>
                    <a:pt x="30777" y="42"/>
                    <a:pt x="30759" y="42"/>
                    <a:pt x="30730" y="48"/>
                  </a:cubicBezTo>
                  <a:lnTo>
                    <a:pt x="30617" y="72"/>
                  </a:lnTo>
                  <a:cubicBezTo>
                    <a:pt x="30593" y="78"/>
                    <a:pt x="30563" y="84"/>
                    <a:pt x="30540" y="90"/>
                  </a:cubicBezTo>
                  <a:cubicBezTo>
                    <a:pt x="30504" y="101"/>
                    <a:pt x="30468" y="113"/>
                    <a:pt x="30433" y="131"/>
                  </a:cubicBezTo>
                  <a:lnTo>
                    <a:pt x="30362" y="149"/>
                  </a:lnTo>
                  <a:cubicBezTo>
                    <a:pt x="30326" y="167"/>
                    <a:pt x="30284" y="179"/>
                    <a:pt x="30243" y="202"/>
                  </a:cubicBezTo>
                  <a:cubicBezTo>
                    <a:pt x="30225" y="208"/>
                    <a:pt x="30207" y="220"/>
                    <a:pt x="30183" y="226"/>
                  </a:cubicBezTo>
                  <a:cubicBezTo>
                    <a:pt x="30124" y="256"/>
                    <a:pt x="30077" y="286"/>
                    <a:pt x="30023" y="315"/>
                  </a:cubicBezTo>
                  <a:lnTo>
                    <a:pt x="28061" y="1495"/>
                  </a:lnTo>
                  <a:lnTo>
                    <a:pt x="28061" y="1495"/>
                  </a:lnTo>
                  <a:cubicBezTo>
                    <a:pt x="28062" y="1493"/>
                    <a:pt x="28064" y="1490"/>
                    <a:pt x="28064" y="1485"/>
                  </a:cubicBezTo>
                  <a:lnTo>
                    <a:pt x="28064" y="1485"/>
                  </a:lnTo>
                  <a:cubicBezTo>
                    <a:pt x="27535" y="1794"/>
                    <a:pt x="27149" y="2328"/>
                    <a:pt x="26941" y="3053"/>
                  </a:cubicBezTo>
                  <a:lnTo>
                    <a:pt x="15303" y="9929"/>
                  </a:lnTo>
                  <a:lnTo>
                    <a:pt x="15309" y="9929"/>
                  </a:lnTo>
                  <a:cubicBezTo>
                    <a:pt x="14638" y="10327"/>
                    <a:pt x="14204" y="11152"/>
                    <a:pt x="14181" y="12316"/>
                  </a:cubicBezTo>
                  <a:lnTo>
                    <a:pt x="5701" y="17310"/>
                  </a:lnTo>
                  <a:lnTo>
                    <a:pt x="5707" y="17310"/>
                  </a:lnTo>
                  <a:cubicBezTo>
                    <a:pt x="5179" y="17624"/>
                    <a:pt x="4858" y="18272"/>
                    <a:pt x="4858" y="19198"/>
                  </a:cubicBezTo>
                  <a:cubicBezTo>
                    <a:pt x="4858" y="19287"/>
                    <a:pt x="4870" y="19382"/>
                    <a:pt x="4876" y="19471"/>
                  </a:cubicBezTo>
                  <a:lnTo>
                    <a:pt x="2067" y="21104"/>
                  </a:lnTo>
                  <a:lnTo>
                    <a:pt x="2061" y="21104"/>
                  </a:lnTo>
                  <a:cubicBezTo>
                    <a:pt x="1842" y="21241"/>
                    <a:pt x="1675" y="21466"/>
                    <a:pt x="1592" y="21787"/>
                  </a:cubicBezTo>
                  <a:lnTo>
                    <a:pt x="452" y="22446"/>
                  </a:lnTo>
                  <a:lnTo>
                    <a:pt x="446" y="22446"/>
                  </a:lnTo>
                  <a:cubicBezTo>
                    <a:pt x="167" y="22612"/>
                    <a:pt x="1" y="22951"/>
                    <a:pt x="1" y="23444"/>
                  </a:cubicBezTo>
                  <a:cubicBezTo>
                    <a:pt x="7" y="24423"/>
                    <a:pt x="702" y="25617"/>
                    <a:pt x="1563" y="26098"/>
                  </a:cubicBezTo>
                  <a:cubicBezTo>
                    <a:pt x="1811" y="26240"/>
                    <a:pt x="2045" y="26307"/>
                    <a:pt x="2253" y="26307"/>
                  </a:cubicBezTo>
                  <a:cubicBezTo>
                    <a:pt x="2409" y="26307"/>
                    <a:pt x="2551" y="26270"/>
                    <a:pt x="2673" y="26199"/>
                  </a:cubicBezTo>
                  <a:lnTo>
                    <a:pt x="2661" y="26199"/>
                  </a:lnTo>
                  <a:lnTo>
                    <a:pt x="3819" y="25522"/>
                  </a:lnTo>
                  <a:cubicBezTo>
                    <a:pt x="3931" y="25551"/>
                    <a:pt x="4038" y="25565"/>
                    <a:pt x="4139" y="25565"/>
                  </a:cubicBezTo>
                  <a:cubicBezTo>
                    <a:pt x="4322" y="25565"/>
                    <a:pt x="4487" y="25520"/>
                    <a:pt x="4627" y="25438"/>
                  </a:cubicBezTo>
                  <a:lnTo>
                    <a:pt x="4627" y="25438"/>
                  </a:lnTo>
                  <a:cubicBezTo>
                    <a:pt x="4623" y="25438"/>
                    <a:pt x="4619" y="25439"/>
                    <a:pt x="4615" y="25439"/>
                  </a:cubicBezTo>
                  <a:lnTo>
                    <a:pt x="7293" y="23871"/>
                  </a:lnTo>
                  <a:cubicBezTo>
                    <a:pt x="7459" y="24002"/>
                    <a:pt x="7625" y="24109"/>
                    <a:pt x="7797" y="24210"/>
                  </a:cubicBezTo>
                  <a:cubicBezTo>
                    <a:pt x="8268" y="24475"/>
                    <a:pt x="8711" y="24601"/>
                    <a:pt x="9104" y="24601"/>
                  </a:cubicBezTo>
                  <a:cubicBezTo>
                    <a:pt x="9410" y="24601"/>
                    <a:pt x="9685" y="24524"/>
                    <a:pt x="9919" y="24376"/>
                  </a:cubicBezTo>
                  <a:lnTo>
                    <a:pt x="9919" y="24376"/>
                  </a:lnTo>
                  <a:cubicBezTo>
                    <a:pt x="9916" y="24378"/>
                    <a:pt x="9914" y="24380"/>
                    <a:pt x="9911" y="24382"/>
                  </a:cubicBezTo>
                  <a:lnTo>
                    <a:pt x="9911" y="24382"/>
                  </a:lnTo>
                  <a:lnTo>
                    <a:pt x="18456" y="19352"/>
                  </a:lnTo>
                  <a:cubicBezTo>
                    <a:pt x="18965" y="19595"/>
                    <a:pt x="19446" y="19710"/>
                    <a:pt x="19881" y="19710"/>
                  </a:cubicBezTo>
                  <a:cubicBezTo>
                    <a:pt x="20299" y="19710"/>
                    <a:pt x="20674" y="19603"/>
                    <a:pt x="20992" y="19400"/>
                  </a:cubicBezTo>
                  <a:lnTo>
                    <a:pt x="20992" y="19400"/>
                  </a:lnTo>
                  <a:cubicBezTo>
                    <a:pt x="20968" y="19412"/>
                    <a:pt x="20950" y="19429"/>
                    <a:pt x="20926" y="19435"/>
                  </a:cubicBezTo>
                  <a:lnTo>
                    <a:pt x="32594" y="12541"/>
                  </a:lnTo>
                  <a:cubicBezTo>
                    <a:pt x="32824" y="12591"/>
                    <a:pt x="33047" y="12616"/>
                    <a:pt x="33261" y="12616"/>
                  </a:cubicBezTo>
                  <a:cubicBezTo>
                    <a:pt x="33735" y="12616"/>
                    <a:pt x="34164" y="12494"/>
                    <a:pt x="34524" y="12256"/>
                  </a:cubicBezTo>
                  <a:lnTo>
                    <a:pt x="34524" y="12256"/>
                  </a:lnTo>
                  <a:lnTo>
                    <a:pt x="34459" y="12304"/>
                  </a:lnTo>
                  <a:lnTo>
                    <a:pt x="36424" y="11122"/>
                  </a:lnTo>
                  <a:lnTo>
                    <a:pt x="36561" y="11033"/>
                  </a:lnTo>
                  <a:cubicBezTo>
                    <a:pt x="36573" y="11027"/>
                    <a:pt x="36590" y="11009"/>
                    <a:pt x="36596" y="11004"/>
                  </a:cubicBezTo>
                  <a:lnTo>
                    <a:pt x="36685" y="10938"/>
                  </a:lnTo>
                  <a:cubicBezTo>
                    <a:pt x="36703" y="10920"/>
                    <a:pt x="36715" y="10914"/>
                    <a:pt x="36733" y="10897"/>
                  </a:cubicBezTo>
                  <a:cubicBezTo>
                    <a:pt x="36763" y="10879"/>
                    <a:pt x="36792" y="10849"/>
                    <a:pt x="36810" y="10825"/>
                  </a:cubicBezTo>
                  <a:cubicBezTo>
                    <a:pt x="36828" y="10819"/>
                    <a:pt x="36834" y="10802"/>
                    <a:pt x="36852" y="10790"/>
                  </a:cubicBezTo>
                  <a:cubicBezTo>
                    <a:pt x="36887" y="10748"/>
                    <a:pt x="36923" y="10713"/>
                    <a:pt x="36959" y="10671"/>
                  </a:cubicBezTo>
                  <a:cubicBezTo>
                    <a:pt x="36959" y="10659"/>
                    <a:pt x="36970" y="10659"/>
                    <a:pt x="36970" y="10653"/>
                  </a:cubicBezTo>
                  <a:cubicBezTo>
                    <a:pt x="36984" y="10658"/>
                    <a:pt x="36995" y="10661"/>
                    <a:pt x="37006" y="10661"/>
                  </a:cubicBezTo>
                  <a:cubicBezTo>
                    <a:pt x="37043" y="10661"/>
                    <a:pt x="37067" y="10631"/>
                    <a:pt x="37095" y="10594"/>
                  </a:cubicBezTo>
                  <a:cubicBezTo>
                    <a:pt x="37101" y="10582"/>
                    <a:pt x="37119" y="10564"/>
                    <a:pt x="37125" y="10552"/>
                  </a:cubicBezTo>
                  <a:cubicBezTo>
                    <a:pt x="37149" y="10523"/>
                    <a:pt x="37172" y="10481"/>
                    <a:pt x="37190" y="10451"/>
                  </a:cubicBezTo>
                  <a:cubicBezTo>
                    <a:pt x="37202" y="10439"/>
                    <a:pt x="37214" y="10422"/>
                    <a:pt x="37220" y="10404"/>
                  </a:cubicBezTo>
                  <a:lnTo>
                    <a:pt x="37291" y="10291"/>
                  </a:lnTo>
                  <a:lnTo>
                    <a:pt x="37309" y="10243"/>
                  </a:lnTo>
                  <a:cubicBezTo>
                    <a:pt x="37339" y="10196"/>
                    <a:pt x="37362" y="10143"/>
                    <a:pt x="37392" y="10083"/>
                  </a:cubicBezTo>
                  <a:cubicBezTo>
                    <a:pt x="37398" y="10077"/>
                    <a:pt x="37398" y="10065"/>
                    <a:pt x="37410" y="10053"/>
                  </a:cubicBezTo>
                  <a:cubicBezTo>
                    <a:pt x="37428" y="10006"/>
                    <a:pt x="37451" y="9958"/>
                    <a:pt x="37469" y="9911"/>
                  </a:cubicBezTo>
                  <a:cubicBezTo>
                    <a:pt x="37475" y="9887"/>
                    <a:pt x="37481" y="9875"/>
                    <a:pt x="37487" y="9852"/>
                  </a:cubicBezTo>
                  <a:cubicBezTo>
                    <a:pt x="37505" y="9810"/>
                    <a:pt x="37517" y="9768"/>
                    <a:pt x="37535" y="9727"/>
                  </a:cubicBezTo>
                  <a:lnTo>
                    <a:pt x="37558" y="9662"/>
                  </a:lnTo>
                  <a:cubicBezTo>
                    <a:pt x="37570" y="9614"/>
                    <a:pt x="37588" y="9572"/>
                    <a:pt x="37594" y="9519"/>
                  </a:cubicBezTo>
                  <a:cubicBezTo>
                    <a:pt x="37600" y="9501"/>
                    <a:pt x="37600" y="9483"/>
                    <a:pt x="37606" y="9466"/>
                  </a:cubicBezTo>
                  <a:lnTo>
                    <a:pt x="37653" y="9264"/>
                  </a:lnTo>
                  <a:cubicBezTo>
                    <a:pt x="37653" y="9252"/>
                    <a:pt x="37659" y="9234"/>
                    <a:pt x="37659" y="9222"/>
                  </a:cubicBezTo>
                  <a:lnTo>
                    <a:pt x="37683" y="9086"/>
                  </a:lnTo>
                  <a:cubicBezTo>
                    <a:pt x="37683" y="9074"/>
                    <a:pt x="37683" y="9068"/>
                    <a:pt x="37689" y="9050"/>
                  </a:cubicBezTo>
                  <a:cubicBezTo>
                    <a:pt x="37689" y="9026"/>
                    <a:pt x="37695" y="8997"/>
                    <a:pt x="37695" y="8979"/>
                  </a:cubicBezTo>
                  <a:cubicBezTo>
                    <a:pt x="37707" y="8931"/>
                    <a:pt x="37713" y="8878"/>
                    <a:pt x="37713" y="8830"/>
                  </a:cubicBezTo>
                  <a:cubicBezTo>
                    <a:pt x="37713" y="8801"/>
                    <a:pt x="37719" y="8777"/>
                    <a:pt x="37719" y="8747"/>
                  </a:cubicBezTo>
                  <a:cubicBezTo>
                    <a:pt x="37725" y="8694"/>
                    <a:pt x="37725" y="8640"/>
                    <a:pt x="37725" y="8593"/>
                  </a:cubicBezTo>
                  <a:cubicBezTo>
                    <a:pt x="37725" y="8569"/>
                    <a:pt x="37725" y="8539"/>
                    <a:pt x="37736" y="8516"/>
                  </a:cubicBezTo>
                  <a:cubicBezTo>
                    <a:pt x="37736" y="8432"/>
                    <a:pt x="37742" y="8361"/>
                    <a:pt x="37742" y="8278"/>
                  </a:cubicBezTo>
                  <a:cubicBezTo>
                    <a:pt x="37742" y="8189"/>
                    <a:pt x="37742" y="8100"/>
                    <a:pt x="37736" y="8011"/>
                  </a:cubicBezTo>
                  <a:cubicBezTo>
                    <a:pt x="37736" y="7981"/>
                    <a:pt x="37725" y="7951"/>
                    <a:pt x="37725" y="7922"/>
                  </a:cubicBezTo>
                  <a:cubicBezTo>
                    <a:pt x="37725" y="7862"/>
                    <a:pt x="37719" y="7809"/>
                    <a:pt x="37713" y="7750"/>
                  </a:cubicBezTo>
                  <a:lnTo>
                    <a:pt x="37713" y="7744"/>
                  </a:lnTo>
                  <a:lnTo>
                    <a:pt x="37713" y="7720"/>
                  </a:lnTo>
                  <a:lnTo>
                    <a:pt x="37689" y="7500"/>
                  </a:lnTo>
                  <a:cubicBezTo>
                    <a:pt x="37689" y="7476"/>
                    <a:pt x="37683" y="7465"/>
                    <a:pt x="37683" y="7441"/>
                  </a:cubicBezTo>
                  <a:cubicBezTo>
                    <a:pt x="37677" y="7358"/>
                    <a:pt x="37659" y="7275"/>
                    <a:pt x="37647" y="7197"/>
                  </a:cubicBezTo>
                  <a:cubicBezTo>
                    <a:pt x="37647" y="7185"/>
                    <a:pt x="37647" y="7179"/>
                    <a:pt x="37636" y="7174"/>
                  </a:cubicBezTo>
                  <a:lnTo>
                    <a:pt x="37594" y="6948"/>
                  </a:lnTo>
                  <a:cubicBezTo>
                    <a:pt x="37588" y="6930"/>
                    <a:pt x="37588" y="6912"/>
                    <a:pt x="37576" y="6889"/>
                  </a:cubicBezTo>
                  <a:cubicBezTo>
                    <a:pt x="37564" y="6811"/>
                    <a:pt x="37541" y="6728"/>
                    <a:pt x="37529" y="6645"/>
                  </a:cubicBezTo>
                  <a:cubicBezTo>
                    <a:pt x="37529" y="6639"/>
                    <a:pt x="37517" y="6621"/>
                    <a:pt x="37517" y="6615"/>
                  </a:cubicBezTo>
                  <a:cubicBezTo>
                    <a:pt x="37505" y="6538"/>
                    <a:pt x="37481" y="6467"/>
                    <a:pt x="37457" y="6390"/>
                  </a:cubicBezTo>
                  <a:cubicBezTo>
                    <a:pt x="37451" y="6372"/>
                    <a:pt x="37451" y="6354"/>
                    <a:pt x="37446" y="6330"/>
                  </a:cubicBezTo>
                  <a:cubicBezTo>
                    <a:pt x="37440" y="6318"/>
                    <a:pt x="37440" y="6301"/>
                    <a:pt x="37428" y="6283"/>
                  </a:cubicBezTo>
                  <a:lnTo>
                    <a:pt x="37410" y="6212"/>
                  </a:lnTo>
                  <a:cubicBezTo>
                    <a:pt x="37386" y="6134"/>
                    <a:pt x="37356" y="6051"/>
                    <a:pt x="37333" y="5962"/>
                  </a:cubicBezTo>
                  <a:cubicBezTo>
                    <a:pt x="37327" y="5927"/>
                    <a:pt x="37309" y="5897"/>
                    <a:pt x="37297" y="5855"/>
                  </a:cubicBezTo>
                  <a:cubicBezTo>
                    <a:pt x="37267" y="5760"/>
                    <a:pt x="37232" y="5665"/>
                    <a:pt x="37190" y="5570"/>
                  </a:cubicBezTo>
                  <a:cubicBezTo>
                    <a:pt x="37184" y="5552"/>
                    <a:pt x="37184" y="5541"/>
                    <a:pt x="37178" y="5523"/>
                  </a:cubicBezTo>
                  <a:cubicBezTo>
                    <a:pt x="37131" y="5410"/>
                    <a:pt x="37089" y="5303"/>
                    <a:pt x="37042" y="5196"/>
                  </a:cubicBezTo>
                  <a:cubicBezTo>
                    <a:pt x="37030" y="5167"/>
                    <a:pt x="37012" y="5137"/>
                    <a:pt x="37006" y="5107"/>
                  </a:cubicBezTo>
                  <a:lnTo>
                    <a:pt x="36893" y="4864"/>
                  </a:lnTo>
                  <a:cubicBezTo>
                    <a:pt x="36881" y="4828"/>
                    <a:pt x="36864" y="4798"/>
                    <a:pt x="36852" y="4757"/>
                  </a:cubicBezTo>
                  <a:cubicBezTo>
                    <a:pt x="36804" y="4662"/>
                    <a:pt x="36763" y="4573"/>
                    <a:pt x="36715" y="4478"/>
                  </a:cubicBezTo>
                  <a:lnTo>
                    <a:pt x="36697" y="4430"/>
                  </a:lnTo>
                  <a:cubicBezTo>
                    <a:pt x="36644" y="4329"/>
                    <a:pt x="36585" y="4216"/>
                    <a:pt x="36525" y="4116"/>
                  </a:cubicBezTo>
                  <a:cubicBezTo>
                    <a:pt x="36507" y="4086"/>
                    <a:pt x="36495" y="4056"/>
                    <a:pt x="36472" y="4026"/>
                  </a:cubicBezTo>
                  <a:cubicBezTo>
                    <a:pt x="36430" y="3943"/>
                    <a:pt x="36383" y="3866"/>
                    <a:pt x="36341" y="3795"/>
                  </a:cubicBezTo>
                  <a:cubicBezTo>
                    <a:pt x="36317" y="3765"/>
                    <a:pt x="36299" y="3730"/>
                    <a:pt x="36282" y="3700"/>
                  </a:cubicBezTo>
                  <a:cubicBezTo>
                    <a:pt x="36228" y="3611"/>
                    <a:pt x="36169" y="3522"/>
                    <a:pt x="36115" y="3439"/>
                  </a:cubicBezTo>
                  <a:cubicBezTo>
                    <a:pt x="36109" y="3421"/>
                    <a:pt x="36092" y="3409"/>
                    <a:pt x="36086" y="3391"/>
                  </a:cubicBezTo>
                  <a:cubicBezTo>
                    <a:pt x="36020" y="3296"/>
                    <a:pt x="35955" y="3195"/>
                    <a:pt x="35884" y="3094"/>
                  </a:cubicBezTo>
                  <a:cubicBezTo>
                    <a:pt x="35866" y="3065"/>
                    <a:pt x="35848" y="3047"/>
                    <a:pt x="35824" y="3017"/>
                  </a:cubicBezTo>
                  <a:cubicBezTo>
                    <a:pt x="35777" y="2940"/>
                    <a:pt x="35724" y="2874"/>
                    <a:pt x="35664" y="2797"/>
                  </a:cubicBezTo>
                  <a:lnTo>
                    <a:pt x="35599" y="2708"/>
                  </a:lnTo>
                  <a:cubicBezTo>
                    <a:pt x="35539" y="2631"/>
                    <a:pt x="35468" y="2554"/>
                    <a:pt x="35403" y="2471"/>
                  </a:cubicBezTo>
                  <a:cubicBezTo>
                    <a:pt x="35391" y="2459"/>
                    <a:pt x="35379" y="2441"/>
                    <a:pt x="35367" y="2429"/>
                  </a:cubicBezTo>
                  <a:cubicBezTo>
                    <a:pt x="35290" y="2340"/>
                    <a:pt x="35213" y="2251"/>
                    <a:pt x="35136" y="2162"/>
                  </a:cubicBezTo>
                  <a:cubicBezTo>
                    <a:pt x="35112" y="2138"/>
                    <a:pt x="35094" y="2120"/>
                    <a:pt x="35070" y="2085"/>
                  </a:cubicBezTo>
                  <a:cubicBezTo>
                    <a:pt x="35011" y="2019"/>
                    <a:pt x="34952" y="1960"/>
                    <a:pt x="34892" y="1895"/>
                  </a:cubicBezTo>
                  <a:lnTo>
                    <a:pt x="34815" y="1823"/>
                  </a:lnTo>
                  <a:cubicBezTo>
                    <a:pt x="34750" y="1752"/>
                    <a:pt x="34678" y="1687"/>
                    <a:pt x="34607" y="1622"/>
                  </a:cubicBezTo>
                  <a:cubicBezTo>
                    <a:pt x="34595" y="1604"/>
                    <a:pt x="34577" y="1592"/>
                    <a:pt x="34566" y="1586"/>
                  </a:cubicBezTo>
                  <a:cubicBezTo>
                    <a:pt x="34482" y="1509"/>
                    <a:pt x="34393" y="1426"/>
                    <a:pt x="34310" y="1360"/>
                  </a:cubicBezTo>
                  <a:cubicBezTo>
                    <a:pt x="34292" y="1337"/>
                    <a:pt x="34269" y="1325"/>
                    <a:pt x="34239" y="1301"/>
                  </a:cubicBezTo>
                  <a:lnTo>
                    <a:pt x="34037" y="1147"/>
                  </a:lnTo>
                  <a:cubicBezTo>
                    <a:pt x="34025" y="1129"/>
                    <a:pt x="34007" y="1123"/>
                    <a:pt x="33996" y="1111"/>
                  </a:cubicBezTo>
                  <a:cubicBezTo>
                    <a:pt x="33978" y="1093"/>
                    <a:pt x="33954" y="1081"/>
                    <a:pt x="33942" y="1069"/>
                  </a:cubicBezTo>
                  <a:cubicBezTo>
                    <a:pt x="33912" y="1046"/>
                    <a:pt x="33889" y="1034"/>
                    <a:pt x="33859" y="1010"/>
                  </a:cubicBezTo>
                  <a:cubicBezTo>
                    <a:pt x="33817" y="980"/>
                    <a:pt x="33770" y="945"/>
                    <a:pt x="33728" y="915"/>
                  </a:cubicBezTo>
                  <a:cubicBezTo>
                    <a:pt x="33699" y="891"/>
                    <a:pt x="33675" y="879"/>
                    <a:pt x="33645" y="862"/>
                  </a:cubicBezTo>
                  <a:cubicBezTo>
                    <a:pt x="33598" y="832"/>
                    <a:pt x="33550" y="796"/>
                    <a:pt x="33497" y="767"/>
                  </a:cubicBezTo>
                  <a:lnTo>
                    <a:pt x="33431" y="719"/>
                  </a:lnTo>
                  <a:cubicBezTo>
                    <a:pt x="33354" y="677"/>
                    <a:pt x="33289" y="636"/>
                    <a:pt x="33212" y="594"/>
                  </a:cubicBezTo>
                  <a:cubicBezTo>
                    <a:pt x="33141" y="553"/>
                    <a:pt x="33063" y="517"/>
                    <a:pt x="32992" y="476"/>
                  </a:cubicBezTo>
                  <a:cubicBezTo>
                    <a:pt x="32968" y="464"/>
                    <a:pt x="32939" y="452"/>
                    <a:pt x="32915" y="440"/>
                  </a:cubicBezTo>
                  <a:cubicBezTo>
                    <a:pt x="32873" y="416"/>
                    <a:pt x="32838" y="398"/>
                    <a:pt x="32790" y="381"/>
                  </a:cubicBezTo>
                  <a:cubicBezTo>
                    <a:pt x="32784" y="375"/>
                    <a:pt x="32766" y="375"/>
                    <a:pt x="32760" y="369"/>
                  </a:cubicBezTo>
                  <a:lnTo>
                    <a:pt x="32719" y="345"/>
                  </a:lnTo>
                  <a:cubicBezTo>
                    <a:pt x="32660" y="321"/>
                    <a:pt x="32600" y="291"/>
                    <a:pt x="32547" y="268"/>
                  </a:cubicBezTo>
                  <a:cubicBezTo>
                    <a:pt x="32529" y="262"/>
                    <a:pt x="32523" y="262"/>
                    <a:pt x="32511" y="256"/>
                  </a:cubicBezTo>
                  <a:cubicBezTo>
                    <a:pt x="32440" y="232"/>
                    <a:pt x="32375" y="202"/>
                    <a:pt x="32315" y="191"/>
                  </a:cubicBezTo>
                  <a:cubicBezTo>
                    <a:pt x="32303" y="179"/>
                    <a:pt x="32285" y="179"/>
                    <a:pt x="32274" y="173"/>
                  </a:cubicBezTo>
                  <a:cubicBezTo>
                    <a:pt x="32214" y="149"/>
                    <a:pt x="32161" y="137"/>
                    <a:pt x="32101" y="119"/>
                  </a:cubicBezTo>
                  <a:cubicBezTo>
                    <a:pt x="32095" y="119"/>
                    <a:pt x="32078" y="113"/>
                    <a:pt x="32072" y="113"/>
                  </a:cubicBezTo>
                  <a:cubicBezTo>
                    <a:pt x="32012" y="101"/>
                    <a:pt x="31947" y="84"/>
                    <a:pt x="31888" y="72"/>
                  </a:cubicBezTo>
                  <a:cubicBezTo>
                    <a:pt x="31870" y="72"/>
                    <a:pt x="31858" y="60"/>
                    <a:pt x="31840" y="60"/>
                  </a:cubicBezTo>
                  <a:cubicBezTo>
                    <a:pt x="31781" y="48"/>
                    <a:pt x="31727" y="42"/>
                    <a:pt x="31668" y="30"/>
                  </a:cubicBezTo>
                  <a:lnTo>
                    <a:pt x="31638" y="30"/>
                  </a:lnTo>
                  <a:cubicBezTo>
                    <a:pt x="31626" y="30"/>
                    <a:pt x="31609" y="30"/>
                    <a:pt x="31591" y="24"/>
                  </a:cubicBezTo>
                  <a:cubicBezTo>
                    <a:pt x="31537" y="18"/>
                    <a:pt x="31478" y="12"/>
                    <a:pt x="31424" y="12"/>
                  </a:cubicBezTo>
                  <a:lnTo>
                    <a:pt x="31341" y="12"/>
                  </a:lnTo>
                  <a:cubicBezTo>
                    <a:pt x="31300" y="12"/>
                    <a:pt x="31252" y="1"/>
                    <a:pt x="312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422"/>
            <p:cNvSpPr/>
            <p:nvPr/>
          </p:nvSpPr>
          <p:spPr>
            <a:xfrm>
              <a:off x="4636146" y="4995998"/>
              <a:ext cx="486343" cy="352541"/>
            </a:xfrm>
            <a:custGeom>
              <a:rect b="b" l="l" r="r" t="t"/>
              <a:pathLst>
                <a:path extrusionOk="0" h="2893" w="3991">
                  <a:moveTo>
                    <a:pt x="3991" y="1"/>
                  </a:moveTo>
                  <a:lnTo>
                    <a:pt x="1" y="2323"/>
                  </a:lnTo>
                  <a:lnTo>
                    <a:pt x="1" y="2893"/>
                  </a:lnTo>
                  <a:lnTo>
                    <a:pt x="3991" y="571"/>
                  </a:lnTo>
                  <a:lnTo>
                    <a:pt x="3991" y="1"/>
                  </a:ln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422"/>
            <p:cNvSpPr/>
            <p:nvPr/>
          </p:nvSpPr>
          <p:spPr>
            <a:xfrm>
              <a:off x="1845265" y="3668190"/>
              <a:ext cx="2790960" cy="1680328"/>
            </a:xfrm>
            <a:custGeom>
              <a:rect b="b" l="l" r="r" t="t"/>
              <a:pathLst>
                <a:path extrusionOk="0" h="13789" w="22903">
                  <a:moveTo>
                    <a:pt x="0" y="1"/>
                  </a:moveTo>
                  <a:lnTo>
                    <a:pt x="0" y="571"/>
                  </a:lnTo>
                  <a:lnTo>
                    <a:pt x="22903" y="13789"/>
                  </a:lnTo>
                  <a:lnTo>
                    <a:pt x="22903" y="1321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422"/>
            <p:cNvSpPr/>
            <p:nvPr/>
          </p:nvSpPr>
          <p:spPr>
            <a:xfrm>
              <a:off x="1845265" y="3385227"/>
              <a:ext cx="3277181" cy="1893826"/>
            </a:xfrm>
            <a:custGeom>
              <a:rect b="b" l="l" r="r" t="t"/>
              <a:pathLst>
                <a:path extrusionOk="0" h="15541" w="26893">
                  <a:moveTo>
                    <a:pt x="3996" y="1"/>
                  </a:moveTo>
                  <a:lnTo>
                    <a:pt x="0" y="2323"/>
                  </a:lnTo>
                  <a:lnTo>
                    <a:pt x="22903" y="15541"/>
                  </a:lnTo>
                  <a:lnTo>
                    <a:pt x="26893" y="13219"/>
                  </a:lnTo>
                  <a:lnTo>
                    <a:pt x="3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422"/>
            <p:cNvSpPr/>
            <p:nvPr/>
          </p:nvSpPr>
          <p:spPr>
            <a:xfrm>
              <a:off x="1887917" y="3409112"/>
              <a:ext cx="3192610" cy="1844595"/>
            </a:xfrm>
            <a:custGeom>
              <a:rect b="b" l="l" r="r" t="t"/>
              <a:pathLst>
                <a:path extrusionOk="0" h="15137" w="26199">
                  <a:moveTo>
                    <a:pt x="3646" y="1"/>
                  </a:moveTo>
                  <a:lnTo>
                    <a:pt x="2482" y="684"/>
                  </a:lnTo>
                  <a:lnTo>
                    <a:pt x="2405" y="725"/>
                  </a:lnTo>
                  <a:lnTo>
                    <a:pt x="1271" y="1384"/>
                  </a:lnTo>
                  <a:lnTo>
                    <a:pt x="1206" y="1426"/>
                  </a:lnTo>
                  <a:lnTo>
                    <a:pt x="0" y="2121"/>
                  </a:lnTo>
                  <a:lnTo>
                    <a:pt x="1040" y="2720"/>
                  </a:lnTo>
                  <a:lnTo>
                    <a:pt x="1111" y="2756"/>
                  </a:lnTo>
                  <a:lnTo>
                    <a:pt x="2120" y="3344"/>
                  </a:lnTo>
                  <a:lnTo>
                    <a:pt x="2186" y="3380"/>
                  </a:lnTo>
                  <a:lnTo>
                    <a:pt x="3195" y="3961"/>
                  </a:lnTo>
                  <a:lnTo>
                    <a:pt x="3260" y="4003"/>
                  </a:lnTo>
                  <a:lnTo>
                    <a:pt x="4264" y="4585"/>
                  </a:lnTo>
                  <a:lnTo>
                    <a:pt x="4335" y="4621"/>
                  </a:lnTo>
                  <a:lnTo>
                    <a:pt x="5339" y="5197"/>
                  </a:lnTo>
                  <a:lnTo>
                    <a:pt x="5416" y="5244"/>
                  </a:lnTo>
                  <a:lnTo>
                    <a:pt x="6413" y="5820"/>
                  </a:lnTo>
                  <a:lnTo>
                    <a:pt x="6491" y="5868"/>
                  </a:lnTo>
                  <a:lnTo>
                    <a:pt x="7494" y="6444"/>
                  </a:lnTo>
                  <a:lnTo>
                    <a:pt x="7559" y="6485"/>
                  </a:lnTo>
                  <a:lnTo>
                    <a:pt x="8569" y="7061"/>
                  </a:lnTo>
                  <a:lnTo>
                    <a:pt x="8634" y="7109"/>
                  </a:lnTo>
                  <a:lnTo>
                    <a:pt x="9644" y="7685"/>
                  </a:lnTo>
                  <a:lnTo>
                    <a:pt x="9709" y="7720"/>
                  </a:lnTo>
                  <a:lnTo>
                    <a:pt x="10712" y="8308"/>
                  </a:lnTo>
                  <a:lnTo>
                    <a:pt x="10784" y="8344"/>
                  </a:lnTo>
                  <a:lnTo>
                    <a:pt x="11787" y="8926"/>
                  </a:lnTo>
                  <a:lnTo>
                    <a:pt x="11864" y="8967"/>
                  </a:lnTo>
                  <a:lnTo>
                    <a:pt x="12862" y="9549"/>
                  </a:lnTo>
                  <a:lnTo>
                    <a:pt x="12939" y="9585"/>
                  </a:lnTo>
                  <a:lnTo>
                    <a:pt x="13943" y="10161"/>
                  </a:lnTo>
                  <a:lnTo>
                    <a:pt x="14008" y="10208"/>
                  </a:lnTo>
                  <a:lnTo>
                    <a:pt x="15017" y="10790"/>
                  </a:lnTo>
                  <a:lnTo>
                    <a:pt x="15083" y="10826"/>
                  </a:lnTo>
                  <a:lnTo>
                    <a:pt x="16086" y="11414"/>
                  </a:lnTo>
                  <a:lnTo>
                    <a:pt x="16163" y="11449"/>
                  </a:lnTo>
                  <a:lnTo>
                    <a:pt x="17161" y="12025"/>
                  </a:lnTo>
                  <a:lnTo>
                    <a:pt x="17238" y="12073"/>
                  </a:lnTo>
                  <a:lnTo>
                    <a:pt x="18242" y="12649"/>
                  </a:lnTo>
                  <a:lnTo>
                    <a:pt x="18313" y="12684"/>
                  </a:lnTo>
                  <a:lnTo>
                    <a:pt x="19316" y="13266"/>
                  </a:lnTo>
                  <a:lnTo>
                    <a:pt x="19382" y="13314"/>
                  </a:lnTo>
                  <a:lnTo>
                    <a:pt x="20391" y="13890"/>
                  </a:lnTo>
                  <a:lnTo>
                    <a:pt x="20457" y="13937"/>
                  </a:lnTo>
                  <a:lnTo>
                    <a:pt x="21466" y="14513"/>
                  </a:lnTo>
                  <a:lnTo>
                    <a:pt x="21537" y="14549"/>
                  </a:lnTo>
                  <a:lnTo>
                    <a:pt x="22535" y="15131"/>
                  </a:lnTo>
                  <a:lnTo>
                    <a:pt x="22553" y="15137"/>
                  </a:lnTo>
                  <a:lnTo>
                    <a:pt x="23752" y="14442"/>
                  </a:lnTo>
                  <a:lnTo>
                    <a:pt x="23823" y="14400"/>
                  </a:lnTo>
                  <a:lnTo>
                    <a:pt x="24957" y="13741"/>
                  </a:lnTo>
                  <a:lnTo>
                    <a:pt x="25023" y="13700"/>
                  </a:lnTo>
                  <a:lnTo>
                    <a:pt x="26199" y="13023"/>
                  </a:lnTo>
                  <a:lnTo>
                    <a:pt x="25189" y="12441"/>
                  </a:lnTo>
                  <a:lnTo>
                    <a:pt x="25118" y="12405"/>
                  </a:lnTo>
                  <a:lnTo>
                    <a:pt x="24108" y="11817"/>
                  </a:lnTo>
                  <a:lnTo>
                    <a:pt x="24043" y="11782"/>
                  </a:lnTo>
                  <a:lnTo>
                    <a:pt x="23040" y="11200"/>
                  </a:lnTo>
                  <a:lnTo>
                    <a:pt x="22968" y="11158"/>
                  </a:lnTo>
                  <a:lnTo>
                    <a:pt x="21965" y="10582"/>
                  </a:lnTo>
                  <a:lnTo>
                    <a:pt x="21894" y="10541"/>
                  </a:lnTo>
                  <a:lnTo>
                    <a:pt x="20890" y="9965"/>
                  </a:lnTo>
                  <a:lnTo>
                    <a:pt x="20813" y="9917"/>
                  </a:lnTo>
                  <a:lnTo>
                    <a:pt x="19815" y="9341"/>
                  </a:lnTo>
                  <a:lnTo>
                    <a:pt x="19744" y="9294"/>
                  </a:lnTo>
                  <a:lnTo>
                    <a:pt x="18735" y="8718"/>
                  </a:lnTo>
                  <a:lnTo>
                    <a:pt x="18669" y="8676"/>
                  </a:lnTo>
                  <a:lnTo>
                    <a:pt x="17660" y="8100"/>
                  </a:lnTo>
                  <a:lnTo>
                    <a:pt x="17594" y="8059"/>
                  </a:lnTo>
                  <a:lnTo>
                    <a:pt x="16591" y="7477"/>
                  </a:lnTo>
                  <a:lnTo>
                    <a:pt x="16520" y="7441"/>
                  </a:lnTo>
                  <a:lnTo>
                    <a:pt x="15516" y="6853"/>
                  </a:lnTo>
                  <a:lnTo>
                    <a:pt x="15439" y="6818"/>
                  </a:lnTo>
                  <a:lnTo>
                    <a:pt x="14441" y="6236"/>
                  </a:lnTo>
                  <a:lnTo>
                    <a:pt x="14364" y="6194"/>
                  </a:lnTo>
                  <a:lnTo>
                    <a:pt x="13361" y="5612"/>
                  </a:lnTo>
                  <a:lnTo>
                    <a:pt x="13295" y="5577"/>
                  </a:lnTo>
                  <a:lnTo>
                    <a:pt x="12286" y="5001"/>
                  </a:lnTo>
                  <a:lnTo>
                    <a:pt x="12221" y="4953"/>
                  </a:lnTo>
                  <a:lnTo>
                    <a:pt x="11211" y="4377"/>
                  </a:lnTo>
                  <a:lnTo>
                    <a:pt x="11146" y="4336"/>
                  </a:lnTo>
                  <a:lnTo>
                    <a:pt x="10142" y="3754"/>
                  </a:lnTo>
                  <a:lnTo>
                    <a:pt x="10065" y="3712"/>
                  </a:lnTo>
                  <a:lnTo>
                    <a:pt x="9068" y="3136"/>
                  </a:lnTo>
                  <a:lnTo>
                    <a:pt x="8990" y="3089"/>
                  </a:lnTo>
                  <a:lnTo>
                    <a:pt x="7987" y="2513"/>
                  </a:lnTo>
                  <a:lnTo>
                    <a:pt x="7916" y="2477"/>
                  </a:lnTo>
                  <a:lnTo>
                    <a:pt x="6912" y="1895"/>
                  </a:lnTo>
                  <a:lnTo>
                    <a:pt x="6847" y="1854"/>
                  </a:lnTo>
                  <a:lnTo>
                    <a:pt x="5837" y="1272"/>
                  </a:lnTo>
                  <a:lnTo>
                    <a:pt x="5772" y="1230"/>
                  </a:lnTo>
                  <a:lnTo>
                    <a:pt x="4769" y="648"/>
                  </a:lnTo>
                  <a:lnTo>
                    <a:pt x="4691" y="612"/>
                  </a:lnTo>
                  <a:lnTo>
                    <a:pt x="36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422"/>
            <p:cNvSpPr/>
            <p:nvPr/>
          </p:nvSpPr>
          <p:spPr>
            <a:xfrm>
              <a:off x="4503682" y="4920809"/>
              <a:ext cx="453929" cy="261268"/>
            </a:xfrm>
            <a:custGeom>
              <a:rect b="b" l="l" r="r" t="t"/>
              <a:pathLst>
                <a:path extrusionOk="0" h="2144" w="3725">
                  <a:moveTo>
                    <a:pt x="3653" y="0"/>
                  </a:moveTo>
                  <a:lnTo>
                    <a:pt x="2483" y="677"/>
                  </a:lnTo>
                  <a:lnTo>
                    <a:pt x="2418" y="713"/>
                  </a:lnTo>
                  <a:lnTo>
                    <a:pt x="1272" y="1372"/>
                  </a:lnTo>
                  <a:lnTo>
                    <a:pt x="1206" y="1413"/>
                  </a:lnTo>
                  <a:lnTo>
                    <a:pt x="1" y="2108"/>
                  </a:lnTo>
                  <a:lnTo>
                    <a:pt x="72" y="2144"/>
                  </a:lnTo>
                  <a:lnTo>
                    <a:pt x="1272" y="1455"/>
                  </a:lnTo>
                  <a:lnTo>
                    <a:pt x="1349" y="1413"/>
                  </a:lnTo>
                  <a:lnTo>
                    <a:pt x="2483" y="748"/>
                  </a:lnTo>
                  <a:lnTo>
                    <a:pt x="2554" y="713"/>
                  </a:lnTo>
                  <a:lnTo>
                    <a:pt x="3724" y="36"/>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422"/>
            <p:cNvSpPr/>
            <p:nvPr/>
          </p:nvSpPr>
          <p:spPr>
            <a:xfrm>
              <a:off x="4110800" y="4693536"/>
              <a:ext cx="453807" cy="261390"/>
            </a:xfrm>
            <a:custGeom>
              <a:rect b="b" l="l" r="r" t="t"/>
              <a:pathLst>
                <a:path extrusionOk="0" h="2145" w="3724">
                  <a:moveTo>
                    <a:pt x="3653" y="1"/>
                  </a:moveTo>
                  <a:lnTo>
                    <a:pt x="2483" y="678"/>
                  </a:lnTo>
                  <a:lnTo>
                    <a:pt x="2411" y="713"/>
                  </a:lnTo>
                  <a:lnTo>
                    <a:pt x="1277" y="1378"/>
                  </a:lnTo>
                  <a:lnTo>
                    <a:pt x="1200" y="1414"/>
                  </a:lnTo>
                  <a:lnTo>
                    <a:pt x="1" y="2109"/>
                  </a:lnTo>
                  <a:lnTo>
                    <a:pt x="72" y="2144"/>
                  </a:lnTo>
                  <a:lnTo>
                    <a:pt x="1277" y="1456"/>
                  </a:lnTo>
                  <a:lnTo>
                    <a:pt x="1343" y="1414"/>
                  </a:lnTo>
                  <a:lnTo>
                    <a:pt x="2483" y="761"/>
                  </a:lnTo>
                  <a:lnTo>
                    <a:pt x="2554" y="713"/>
                  </a:lnTo>
                  <a:lnTo>
                    <a:pt x="3724" y="42"/>
                  </a:lnTo>
                  <a:lnTo>
                    <a:pt x="3653"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422"/>
            <p:cNvSpPr/>
            <p:nvPr/>
          </p:nvSpPr>
          <p:spPr>
            <a:xfrm>
              <a:off x="3979067" y="4617616"/>
              <a:ext cx="454538" cy="262730"/>
            </a:xfrm>
            <a:custGeom>
              <a:rect b="b" l="l" r="r" t="t"/>
              <a:pathLst>
                <a:path extrusionOk="0" h="2156" w="3730">
                  <a:moveTo>
                    <a:pt x="3653" y="0"/>
                  </a:moveTo>
                  <a:lnTo>
                    <a:pt x="2489" y="677"/>
                  </a:lnTo>
                  <a:lnTo>
                    <a:pt x="2418" y="725"/>
                  </a:lnTo>
                  <a:lnTo>
                    <a:pt x="1278" y="1378"/>
                  </a:lnTo>
                  <a:lnTo>
                    <a:pt x="1206" y="1419"/>
                  </a:lnTo>
                  <a:lnTo>
                    <a:pt x="1" y="2108"/>
                  </a:lnTo>
                  <a:lnTo>
                    <a:pt x="78" y="2156"/>
                  </a:lnTo>
                  <a:lnTo>
                    <a:pt x="1278" y="1455"/>
                  </a:lnTo>
                  <a:lnTo>
                    <a:pt x="1349" y="1419"/>
                  </a:lnTo>
                  <a:lnTo>
                    <a:pt x="2489" y="760"/>
                  </a:lnTo>
                  <a:lnTo>
                    <a:pt x="2554" y="725"/>
                  </a:lnTo>
                  <a:lnTo>
                    <a:pt x="3730" y="48"/>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422"/>
            <p:cNvSpPr/>
            <p:nvPr/>
          </p:nvSpPr>
          <p:spPr>
            <a:xfrm>
              <a:off x="3717917" y="4466386"/>
              <a:ext cx="453075" cy="261999"/>
            </a:xfrm>
            <a:custGeom>
              <a:rect b="b" l="l" r="r" t="t"/>
              <a:pathLst>
                <a:path extrusionOk="0" h="2150" w="3718">
                  <a:moveTo>
                    <a:pt x="3652" y="0"/>
                  </a:moveTo>
                  <a:lnTo>
                    <a:pt x="2482" y="677"/>
                  </a:lnTo>
                  <a:lnTo>
                    <a:pt x="2411" y="719"/>
                  </a:lnTo>
                  <a:lnTo>
                    <a:pt x="1271" y="1378"/>
                  </a:lnTo>
                  <a:lnTo>
                    <a:pt x="1206" y="1413"/>
                  </a:lnTo>
                  <a:lnTo>
                    <a:pt x="0" y="2114"/>
                  </a:lnTo>
                  <a:lnTo>
                    <a:pt x="66" y="2150"/>
                  </a:lnTo>
                  <a:lnTo>
                    <a:pt x="1271" y="1461"/>
                  </a:lnTo>
                  <a:lnTo>
                    <a:pt x="1342" y="1413"/>
                  </a:lnTo>
                  <a:lnTo>
                    <a:pt x="2482" y="760"/>
                  </a:lnTo>
                  <a:lnTo>
                    <a:pt x="2554" y="719"/>
                  </a:lnTo>
                  <a:lnTo>
                    <a:pt x="3718"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422"/>
            <p:cNvSpPr/>
            <p:nvPr/>
          </p:nvSpPr>
          <p:spPr>
            <a:xfrm>
              <a:off x="2932030" y="4012694"/>
              <a:ext cx="453075" cy="262730"/>
            </a:xfrm>
            <a:custGeom>
              <a:rect b="b" l="l" r="r" t="t"/>
              <a:pathLst>
                <a:path extrusionOk="0" h="2156" w="3718">
                  <a:moveTo>
                    <a:pt x="3653" y="0"/>
                  </a:moveTo>
                  <a:lnTo>
                    <a:pt x="2477" y="677"/>
                  </a:lnTo>
                  <a:lnTo>
                    <a:pt x="2412" y="719"/>
                  </a:lnTo>
                  <a:lnTo>
                    <a:pt x="1272" y="1372"/>
                  </a:lnTo>
                  <a:lnTo>
                    <a:pt x="1200" y="1419"/>
                  </a:lnTo>
                  <a:lnTo>
                    <a:pt x="1" y="2108"/>
                  </a:lnTo>
                  <a:lnTo>
                    <a:pt x="66" y="2156"/>
                  </a:lnTo>
                  <a:lnTo>
                    <a:pt x="1272" y="1455"/>
                  </a:lnTo>
                  <a:lnTo>
                    <a:pt x="1343" y="1419"/>
                  </a:lnTo>
                  <a:lnTo>
                    <a:pt x="2477" y="760"/>
                  </a:lnTo>
                  <a:lnTo>
                    <a:pt x="2554" y="719"/>
                  </a:lnTo>
                  <a:lnTo>
                    <a:pt x="3718"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422"/>
            <p:cNvSpPr/>
            <p:nvPr/>
          </p:nvSpPr>
          <p:spPr>
            <a:xfrm>
              <a:off x="2277144" y="3634922"/>
              <a:ext cx="453197" cy="262121"/>
            </a:xfrm>
            <a:custGeom>
              <a:rect b="b" l="l" r="r" t="t"/>
              <a:pathLst>
                <a:path extrusionOk="0" h="2151" w="3719">
                  <a:moveTo>
                    <a:pt x="3653" y="1"/>
                  </a:moveTo>
                  <a:lnTo>
                    <a:pt x="2477" y="672"/>
                  </a:lnTo>
                  <a:lnTo>
                    <a:pt x="2412" y="719"/>
                  </a:lnTo>
                  <a:lnTo>
                    <a:pt x="1272" y="1372"/>
                  </a:lnTo>
                  <a:lnTo>
                    <a:pt x="1200" y="1414"/>
                  </a:lnTo>
                  <a:lnTo>
                    <a:pt x="1" y="2108"/>
                  </a:lnTo>
                  <a:lnTo>
                    <a:pt x="66" y="2150"/>
                  </a:lnTo>
                  <a:lnTo>
                    <a:pt x="1272" y="1455"/>
                  </a:lnTo>
                  <a:lnTo>
                    <a:pt x="1343" y="1414"/>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422"/>
            <p:cNvSpPr/>
            <p:nvPr/>
          </p:nvSpPr>
          <p:spPr>
            <a:xfrm>
              <a:off x="4241801" y="4768847"/>
              <a:ext cx="453807" cy="262730"/>
            </a:xfrm>
            <a:custGeom>
              <a:rect b="b" l="l" r="r" t="t"/>
              <a:pathLst>
                <a:path extrusionOk="0" h="2156" w="3724">
                  <a:moveTo>
                    <a:pt x="3652" y="0"/>
                  </a:moveTo>
                  <a:lnTo>
                    <a:pt x="2477" y="677"/>
                  </a:lnTo>
                  <a:lnTo>
                    <a:pt x="2411" y="719"/>
                  </a:lnTo>
                  <a:lnTo>
                    <a:pt x="1271" y="1372"/>
                  </a:lnTo>
                  <a:lnTo>
                    <a:pt x="1200" y="1419"/>
                  </a:lnTo>
                  <a:lnTo>
                    <a:pt x="0" y="2108"/>
                  </a:lnTo>
                  <a:lnTo>
                    <a:pt x="66" y="2156"/>
                  </a:lnTo>
                  <a:lnTo>
                    <a:pt x="1271" y="1455"/>
                  </a:lnTo>
                  <a:lnTo>
                    <a:pt x="1342" y="1419"/>
                  </a:lnTo>
                  <a:lnTo>
                    <a:pt x="2477" y="760"/>
                  </a:lnTo>
                  <a:lnTo>
                    <a:pt x="2554" y="719"/>
                  </a:lnTo>
                  <a:lnTo>
                    <a:pt x="3724" y="42"/>
                  </a:lnTo>
                  <a:lnTo>
                    <a:pt x="3652"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422"/>
            <p:cNvSpPr/>
            <p:nvPr/>
          </p:nvSpPr>
          <p:spPr>
            <a:xfrm>
              <a:off x="3848187" y="4541575"/>
              <a:ext cx="454538" cy="262852"/>
            </a:xfrm>
            <a:custGeom>
              <a:rect b="b" l="l" r="r" t="t"/>
              <a:pathLst>
                <a:path extrusionOk="0" h="2157" w="3730">
                  <a:moveTo>
                    <a:pt x="3658" y="1"/>
                  </a:moveTo>
                  <a:lnTo>
                    <a:pt x="2488" y="678"/>
                  </a:lnTo>
                  <a:lnTo>
                    <a:pt x="2411" y="719"/>
                  </a:lnTo>
                  <a:lnTo>
                    <a:pt x="1277" y="1384"/>
                  </a:lnTo>
                  <a:lnTo>
                    <a:pt x="1212" y="1420"/>
                  </a:lnTo>
                  <a:lnTo>
                    <a:pt x="0" y="2121"/>
                  </a:lnTo>
                  <a:lnTo>
                    <a:pt x="77" y="2156"/>
                  </a:lnTo>
                  <a:lnTo>
                    <a:pt x="1277" y="1461"/>
                  </a:lnTo>
                  <a:lnTo>
                    <a:pt x="1342" y="1420"/>
                  </a:lnTo>
                  <a:lnTo>
                    <a:pt x="2488" y="761"/>
                  </a:lnTo>
                  <a:lnTo>
                    <a:pt x="2554"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422"/>
            <p:cNvSpPr/>
            <p:nvPr/>
          </p:nvSpPr>
          <p:spPr>
            <a:xfrm>
              <a:off x="4633953" y="5078498"/>
              <a:ext cx="311352" cy="175235"/>
            </a:xfrm>
            <a:custGeom>
              <a:rect b="b" l="l" r="r" t="t"/>
              <a:pathLst>
                <a:path extrusionOk="0" h="1438" w="2555">
                  <a:moveTo>
                    <a:pt x="2489" y="1"/>
                  </a:moveTo>
                  <a:lnTo>
                    <a:pt x="2418" y="42"/>
                  </a:lnTo>
                  <a:lnTo>
                    <a:pt x="1277" y="695"/>
                  </a:lnTo>
                  <a:lnTo>
                    <a:pt x="1206" y="743"/>
                  </a:lnTo>
                  <a:lnTo>
                    <a:pt x="1" y="1432"/>
                  </a:lnTo>
                  <a:lnTo>
                    <a:pt x="19" y="1438"/>
                  </a:lnTo>
                  <a:lnTo>
                    <a:pt x="1218" y="743"/>
                  </a:lnTo>
                  <a:lnTo>
                    <a:pt x="1277" y="779"/>
                  </a:lnTo>
                  <a:lnTo>
                    <a:pt x="1349" y="743"/>
                  </a:lnTo>
                  <a:lnTo>
                    <a:pt x="2489" y="78"/>
                  </a:lnTo>
                  <a:lnTo>
                    <a:pt x="2554" y="42"/>
                  </a:lnTo>
                  <a:lnTo>
                    <a:pt x="2489"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422"/>
            <p:cNvSpPr/>
            <p:nvPr/>
          </p:nvSpPr>
          <p:spPr>
            <a:xfrm>
              <a:off x="4372803" y="4844767"/>
              <a:ext cx="453075" cy="262852"/>
            </a:xfrm>
            <a:custGeom>
              <a:rect b="b" l="l" r="r" t="t"/>
              <a:pathLst>
                <a:path extrusionOk="0" h="2157" w="3718">
                  <a:moveTo>
                    <a:pt x="3652" y="1"/>
                  </a:moveTo>
                  <a:lnTo>
                    <a:pt x="2482" y="678"/>
                  </a:lnTo>
                  <a:lnTo>
                    <a:pt x="2411" y="713"/>
                  </a:lnTo>
                  <a:lnTo>
                    <a:pt x="1271" y="1372"/>
                  </a:lnTo>
                  <a:lnTo>
                    <a:pt x="1206" y="1414"/>
                  </a:lnTo>
                  <a:lnTo>
                    <a:pt x="0" y="2109"/>
                  </a:lnTo>
                  <a:lnTo>
                    <a:pt x="66" y="2156"/>
                  </a:lnTo>
                  <a:lnTo>
                    <a:pt x="1271" y="1456"/>
                  </a:lnTo>
                  <a:lnTo>
                    <a:pt x="1342" y="1414"/>
                  </a:lnTo>
                  <a:lnTo>
                    <a:pt x="2482" y="755"/>
                  </a:lnTo>
                  <a:lnTo>
                    <a:pt x="2554" y="713"/>
                  </a:lnTo>
                  <a:lnTo>
                    <a:pt x="3717" y="36"/>
                  </a:lnTo>
                  <a:lnTo>
                    <a:pt x="3652"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422"/>
            <p:cNvSpPr/>
            <p:nvPr/>
          </p:nvSpPr>
          <p:spPr>
            <a:xfrm>
              <a:off x="3586915" y="4391075"/>
              <a:ext cx="453075" cy="262121"/>
            </a:xfrm>
            <a:custGeom>
              <a:rect b="b" l="l" r="r" t="t"/>
              <a:pathLst>
                <a:path extrusionOk="0" h="2151" w="3718">
                  <a:moveTo>
                    <a:pt x="3652" y="1"/>
                  </a:moveTo>
                  <a:lnTo>
                    <a:pt x="2477" y="672"/>
                  </a:lnTo>
                  <a:lnTo>
                    <a:pt x="2411" y="719"/>
                  </a:lnTo>
                  <a:lnTo>
                    <a:pt x="1271" y="1372"/>
                  </a:lnTo>
                  <a:lnTo>
                    <a:pt x="1200" y="1414"/>
                  </a:lnTo>
                  <a:lnTo>
                    <a:pt x="1" y="2103"/>
                  </a:lnTo>
                  <a:lnTo>
                    <a:pt x="66" y="2150"/>
                  </a:lnTo>
                  <a:lnTo>
                    <a:pt x="1271" y="1455"/>
                  </a:lnTo>
                  <a:lnTo>
                    <a:pt x="1343" y="1414"/>
                  </a:lnTo>
                  <a:lnTo>
                    <a:pt x="2477" y="755"/>
                  </a:lnTo>
                  <a:lnTo>
                    <a:pt x="2554" y="719"/>
                  </a:lnTo>
                  <a:lnTo>
                    <a:pt x="3718"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422"/>
            <p:cNvSpPr/>
            <p:nvPr/>
          </p:nvSpPr>
          <p:spPr>
            <a:xfrm>
              <a:off x="3324303" y="4239844"/>
              <a:ext cx="454538" cy="262121"/>
            </a:xfrm>
            <a:custGeom>
              <a:rect b="b" l="l" r="r" t="t"/>
              <a:pathLst>
                <a:path extrusionOk="0" h="2151" w="3730">
                  <a:moveTo>
                    <a:pt x="3652" y="1"/>
                  </a:moveTo>
                  <a:lnTo>
                    <a:pt x="2488" y="678"/>
                  </a:lnTo>
                  <a:lnTo>
                    <a:pt x="2411" y="713"/>
                  </a:lnTo>
                  <a:lnTo>
                    <a:pt x="1277" y="1372"/>
                  </a:lnTo>
                  <a:lnTo>
                    <a:pt x="1206" y="1420"/>
                  </a:lnTo>
                  <a:lnTo>
                    <a:pt x="0" y="2109"/>
                  </a:lnTo>
                  <a:lnTo>
                    <a:pt x="77" y="2150"/>
                  </a:lnTo>
                  <a:lnTo>
                    <a:pt x="1277" y="1455"/>
                  </a:lnTo>
                  <a:lnTo>
                    <a:pt x="1348" y="1420"/>
                  </a:lnTo>
                  <a:lnTo>
                    <a:pt x="2488" y="755"/>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422"/>
            <p:cNvSpPr/>
            <p:nvPr/>
          </p:nvSpPr>
          <p:spPr>
            <a:xfrm>
              <a:off x="3063031" y="4088614"/>
              <a:ext cx="453075" cy="261390"/>
            </a:xfrm>
            <a:custGeom>
              <a:rect b="b" l="l" r="r" t="t"/>
              <a:pathLst>
                <a:path extrusionOk="0" h="2145" w="3718">
                  <a:moveTo>
                    <a:pt x="3652" y="1"/>
                  </a:moveTo>
                  <a:lnTo>
                    <a:pt x="2477" y="678"/>
                  </a:lnTo>
                  <a:lnTo>
                    <a:pt x="2411" y="713"/>
                  </a:lnTo>
                  <a:lnTo>
                    <a:pt x="1271" y="1372"/>
                  </a:lnTo>
                  <a:lnTo>
                    <a:pt x="1206" y="1414"/>
                  </a:lnTo>
                  <a:lnTo>
                    <a:pt x="1" y="2109"/>
                  </a:lnTo>
                  <a:lnTo>
                    <a:pt x="66" y="2144"/>
                  </a:lnTo>
                  <a:lnTo>
                    <a:pt x="1271" y="1455"/>
                  </a:lnTo>
                  <a:lnTo>
                    <a:pt x="1343" y="1414"/>
                  </a:lnTo>
                  <a:lnTo>
                    <a:pt x="2477" y="761"/>
                  </a:lnTo>
                  <a:lnTo>
                    <a:pt x="2554" y="713"/>
                  </a:lnTo>
                  <a:lnTo>
                    <a:pt x="3718"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422"/>
            <p:cNvSpPr/>
            <p:nvPr/>
          </p:nvSpPr>
          <p:spPr>
            <a:xfrm>
              <a:off x="2538416" y="3785421"/>
              <a:ext cx="454538" cy="262852"/>
            </a:xfrm>
            <a:custGeom>
              <a:rect b="b" l="l" r="r" t="t"/>
              <a:pathLst>
                <a:path extrusionOk="0" h="2157" w="3730">
                  <a:moveTo>
                    <a:pt x="3652" y="1"/>
                  </a:moveTo>
                  <a:lnTo>
                    <a:pt x="2489" y="678"/>
                  </a:lnTo>
                  <a:lnTo>
                    <a:pt x="2411" y="725"/>
                  </a:lnTo>
                  <a:lnTo>
                    <a:pt x="1277" y="1378"/>
                  </a:lnTo>
                  <a:lnTo>
                    <a:pt x="1206" y="1420"/>
                  </a:lnTo>
                  <a:lnTo>
                    <a:pt x="1" y="2109"/>
                  </a:lnTo>
                  <a:lnTo>
                    <a:pt x="78" y="2156"/>
                  </a:lnTo>
                  <a:lnTo>
                    <a:pt x="1277" y="1455"/>
                  </a:lnTo>
                  <a:lnTo>
                    <a:pt x="1343" y="1420"/>
                  </a:lnTo>
                  <a:lnTo>
                    <a:pt x="2489" y="761"/>
                  </a:lnTo>
                  <a:lnTo>
                    <a:pt x="2554" y="725"/>
                  </a:lnTo>
                  <a:lnTo>
                    <a:pt x="3730"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422"/>
            <p:cNvSpPr/>
            <p:nvPr/>
          </p:nvSpPr>
          <p:spPr>
            <a:xfrm>
              <a:off x="3455183" y="4315886"/>
              <a:ext cx="454538" cy="261268"/>
            </a:xfrm>
            <a:custGeom>
              <a:rect b="b" l="l" r="r" t="t"/>
              <a:pathLst>
                <a:path extrusionOk="0" h="2144" w="3730">
                  <a:moveTo>
                    <a:pt x="3659" y="0"/>
                  </a:moveTo>
                  <a:lnTo>
                    <a:pt x="2489" y="677"/>
                  </a:lnTo>
                  <a:lnTo>
                    <a:pt x="2418" y="713"/>
                  </a:lnTo>
                  <a:lnTo>
                    <a:pt x="1284" y="1372"/>
                  </a:lnTo>
                  <a:lnTo>
                    <a:pt x="1206" y="1407"/>
                  </a:lnTo>
                  <a:lnTo>
                    <a:pt x="1" y="2108"/>
                  </a:lnTo>
                  <a:lnTo>
                    <a:pt x="78" y="2144"/>
                  </a:lnTo>
                  <a:lnTo>
                    <a:pt x="1284" y="1455"/>
                  </a:lnTo>
                  <a:lnTo>
                    <a:pt x="1349" y="1407"/>
                  </a:lnTo>
                  <a:lnTo>
                    <a:pt x="2489" y="754"/>
                  </a:lnTo>
                  <a:lnTo>
                    <a:pt x="2560" y="713"/>
                  </a:lnTo>
                  <a:lnTo>
                    <a:pt x="3730" y="36"/>
                  </a:lnTo>
                  <a:lnTo>
                    <a:pt x="3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422"/>
            <p:cNvSpPr/>
            <p:nvPr/>
          </p:nvSpPr>
          <p:spPr>
            <a:xfrm>
              <a:off x="2801150" y="3937383"/>
              <a:ext cx="453075" cy="262121"/>
            </a:xfrm>
            <a:custGeom>
              <a:rect b="b" l="l" r="r" t="t"/>
              <a:pathLst>
                <a:path extrusionOk="0" h="2151" w="3718">
                  <a:moveTo>
                    <a:pt x="3652" y="1"/>
                  </a:moveTo>
                  <a:lnTo>
                    <a:pt x="2476" y="678"/>
                  </a:lnTo>
                  <a:lnTo>
                    <a:pt x="2411" y="713"/>
                  </a:lnTo>
                  <a:lnTo>
                    <a:pt x="1265" y="1378"/>
                  </a:lnTo>
                  <a:lnTo>
                    <a:pt x="1200" y="1414"/>
                  </a:lnTo>
                  <a:lnTo>
                    <a:pt x="0" y="2109"/>
                  </a:lnTo>
                  <a:lnTo>
                    <a:pt x="65" y="2150"/>
                  </a:lnTo>
                  <a:lnTo>
                    <a:pt x="1265" y="1455"/>
                  </a:lnTo>
                  <a:lnTo>
                    <a:pt x="1342" y="1414"/>
                  </a:lnTo>
                  <a:lnTo>
                    <a:pt x="2476" y="755"/>
                  </a:lnTo>
                  <a:lnTo>
                    <a:pt x="2547" y="713"/>
                  </a:lnTo>
                  <a:lnTo>
                    <a:pt x="3717"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422"/>
            <p:cNvSpPr/>
            <p:nvPr/>
          </p:nvSpPr>
          <p:spPr>
            <a:xfrm>
              <a:off x="3193302" y="4163925"/>
              <a:ext cx="454538" cy="261999"/>
            </a:xfrm>
            <a:custGeom>
              <a:rect b="b" l="l" r="r" t="t"/>
              <a:pathLst>
                <a:path extrusionOk="0" h="2150" w="3730">
                  <a:moveTo>
                    <a:pt x="3652" y="0"/>
                  </a:moveTo>
                  <a:lnTo>
                    <a:pt x="2488" y="677"/>
                  </a:lnTo>
                  <a:lnTo>
                    <a:pt x="2411" y="719"/>
                  </a:lnTo>
                  <a:lnTo>
                    <a:pt x="1277" y="1378"/>
                  </a:lnTo>
                  <a:lnTo>
                    <a:pt x="1206" y="1419"/>
                  </a:lnTo>
                  <a:lnTo>
                    <a:pt x="0" y="2114"/>
                  </a:lnTo>
                  <a:lnTo>
                    <a:pt x="72" y="2150"/>
                  </a:lnTo>
                  <a:lnTo>
                    <a:pt x="1277" y="1455"/>
                  </a:lnTo>
                  <a:lnTo>
                    <a:pt x="1342" y="1419"/>
                  </a:lnTo>
                  <a:lnTo>
                    <a:pt x="2488" y="754"/>
                  </a:lnTo>
                  <a:lnTo>
                    <a:pt x="2554" y="719"/>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422"/>
            <p:cNvSpPr/>
            <p:nvPr/>
          </p:nvSpPr>
          <p:spPr>
            <a:xfrm>
              <a:off x="2669417" y="3861463"/>
              <a:ext cx="454538" cy="262730"/>
            </a:xfrm>
            <a:custGeom>
              <a:rect b="b" l="l" r="r" t="t"/>
              <a:pathLst>
                <a:path extrusionOk="0" h="2156" w="3730">
                  <a:moveTo>
                    <a:pt x="3652" y="0"/>
                  </a:moveTo>
                  <a:lnTo>
                    <a:pt x="2488" y="677"/>
                  </a:lnTo>
                  <a:lnTo>
                    <a:pt x="2417" y="713"/>
                  </a:lnTo>
                  <a:lnTo>
                    <a:pt x="1277" y="1378"/>
                  </a:lnTo>
                  <a:lnTo>
                    <a:pt x="1206" y="1413"/>
                  </a:lnTo>
                  <a:lnTo>
                    <a:pt x="0" y="2108"/>
                  </a:lnTo>
                  <a:lnTo>
                    <a:pt x="78" y="2156"/>
                  </a:lnTo>
                  <a:lnTo>
                    <a:pt x="1277" y="1455"/>
                  </a:lnTo>
                  <a:lnTo>
                    <a:pt x="1348" y="1413"/>
                  </a:lnTo>
                  <a:lnTo>
                    <a:pt x="2488" y="760"/>
                  </a:lnTo>
                  <a:lnTo>
                    <a:pt x="2554" y="713"/>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422"/>
            <p:cNvSpPr/>
            <p:nvPr/>
          </p:nvSpPr>
          <p:spPr>
            <a:xfrm>
              <a:off x="2407414" y="3710964"/>
              <a:ext cx="453807" cy="261268"/>
            </a:xfrm>
            <a:custGeom>
              <a:rect b="b" l="l" r="r" t="t"/>
              <a:pathLst>
                <a:path extrusionOk="0" h="2144" w="3724">
                  <a:moveTo>
                    <a:pt x="3653" y="0"/>
                  </a:moveTo>
                  <a:lnTo>
                    <a:pt x="2489" y="671"/>
                  </a:lnTo>
                  <a:lnTo>
                    <a:pt x="2412" y="713"/>
                  </a:lnTo>
                  <a:lnTo>
                    <a:pt x="1277" y="1372"/>
                  </a:lnTo>
                  <a:lnTo>
                    <a:pt x="1200" y="1407"/>
                  </a:lnTo>
                  <a:lnTo>
                    <a:pt x="1" y="2108"/>
                  </a:lnTo>
                  <a:lnTo>
                    <a:pt x="72" y="2144"/>
                  </a:lnTo>
                  <a:lnTo>
                    <a:pt x="1277" y="1455"/>
                  </a:lnTo>
                  <a:lnTo>
                    <a:pt x="1343" y="1407"/>
                  </a:lnTo>
                  <a:lnTo>
                    <a:pt x="2489" y="754"/>
                  </a:lnTo>
                  <a:lnTo>
                    <a:pt x="2554" y="713"/>
                  </a:lnTo>
                  <a:lnTo>
                    <a:pt x="3724"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422"/>
            <p:cNvSpPr/>
            <p:nvPr/>
          </p:nvSpPr>
          <p:spPr>
            <a:xfrm>
              <a:off x="2146264" y="3559002"/>
              <a:ext cx="453075" cy="261999"/>
            </a:xfrm>
            <a:custGeom>
              <a:rect b="b" l="l" r="r" t="t"/>
              <a:pathLst>
                <a:path extrusionOk="0" h="2150" w="3718">
                  <a:moveTo>
                    <a:pt x="3652" y="0"/>
                  </a:moveTo>
                  <a:lnTo>
                    <a:pt x="2476" y="671"/>
                  </a:lnTo>
                  <a:lnTo>
                    <a:pt x="2411" y="719"/>
                  </a:lnTo>
                  <a:lnTo>
                    <a:pt x="1265" y="1378"/>
                  </a:lnTo>
                  <a:lnTo>
                    <a:pt x="1200" y="1413"/>
                  </a:lnTo>
                  <a:lnTo>
                    <a:pt x="0" y="2114"/>
                  </a:lnTo>
                  <a:lnTo>
                    <a:pt x="66" y="2150"/>
                  </a:lnTo>
                  <a:lnTo>
                    <a:pt x="1265" y="1455"/>
                  </a:lnTo>
                  <a:lnTo>
                    <a:pt x="1342" y="1413"/>
                  </a:lnTo>
                  <a:lnTo>
                    <a:pt x="2476" y="754"/>
                  </a:lnTo>
                  <a:lnTo>
                    <a:pt x="2554" y="719"/>
                  </a:lnTo>
                  <a:lnTo>
                    <a:pt x="3717"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422"/>
            <p:cNvSpPr/>
            <p:nvPr/>
          </p:nvSpPr>
          <p:spPr>
            <a:xfrm>
              <a:off x="2014532" y="3483691"/>
              <a:ext cx="454538" cy="261390"/>
            </a:xfrm>
            <a:custGeom>
              <a:rect b="b" l="l" r="r" t="t"/>
              <a:pathLst>
                <a:path extrusionOk="0" h="2145" w="3730">
                  <a:moveTo>
                    <a:pt x="3652" y="0"/>
                  </a:moveTo>
                  <a:lnTo>
                    <a:pt x="2483" y="677"/>
                  </a:lnTo>
                  <a:lnTo>
                    <a:pt x="2417" y="713"/>
                  </a:lnTo>
                  <a:lnTo>
                    <a:pt x="1271" y="1372"/>
                  </a:lnTo>
                  <a:lnTo>
                    <a:pt x="1206" y="1408"/>
                  </a:lnTo>
                  <a:lnTo>
                    <a:pt x="1" y="2108"/>
                  </a:lnTo>
                  <a:lnTo>
                    <a:pt x="72" y="2144"/>
                  </a:lnTo>
                  <a:lnTo>
                    <a:pt x="1271" y="1455"/>
                  </a:lnTo>
                  <a:lnTo>
                    <a:pt x="1348" y="1408"/>
                  </a:lnTo>
                  <a:lnTo>
                    <a:pt x="2483" y="755"/>
                  </a:lnTo>
                  <a:lnTo>
                    <a:pt x="2554" y="713"/>
                  </a:lnTo>
                  <a:lnTo>
                    <a:pt x="3730"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422"/>
            <p:cNvSpPr/>
            <p:nvPr/>
          </p:nvSpPr>
          <p:spPr>
            <a:xfrm>
              <a:off x="2034761" y="3577769"/>
              <a:ext cx="2763541" cy="1595635"/>
            </a:xfrm>
            <a:custGeom>
              <a:rect b="b" l="l" r="r" t="t"/>
              <a:pathLst>
                <a:path extrusionOk="0" h="13094" w="22678">
                  <a:moveTo>
                    <a:pt x="66" y="0"/>
                  </a:moveTo>
                  <a:lnTo>
                    <a:pt x="1" y="42"/>
                  </a:lnTo>
                  <a:lnTo>
                    <a:pt x="1040" y="636"/>
                  </a:lnTo>
                  <a:lnTo>
                    <a:pt x="1105" y="683"/>
                  </a:lnTo>
                  <a:lnTo>
                    <a:pt x="2115" y="1259"/>
                  </a:lnTo>
                  <a:lnTo>
                    <a:pt x="2180" y="1301"/>
                  </a:lnTo>
                  <a:lnTo>
                    <a:pt x="3189" y="1883"/>
                  </a:lnTo>
                  <a:lnTo>
                    <a:pt x="3261" y="1924"/>
                  </a:lnTo>
                  <a:lnTo>
                    <a:pt x="4258" y="2500"/>
                  </a:lnTo>
                  <a:lnTo>
                    <a:pt x="4335" y="2548"/>
                  </a:lnTo>
                  <a:lnTo>
                    <a:pt x="5339" y="3124"/>
                  </a:lnTo>
                  <a:lnTo>
                    <a:pt x="5410" y="3159"/>
                  </a:lnTo>
                  <a:lnTo>
                    <a:pt x="6414" y="3741"/>
                  </a:lnTo>
                  <a:lnTo>
                    <a:pt x="6485" y="3783"/>
                  </a:lnTo>
                  <a:lnTo>
                    <a:pt x="7489" y="4365"/>
                  </a:lnTo>
                  <a:lnTo>
                    <a:pt x="7554" y="4406"/>
                  </a:lnTo>
                  <a:lnTo>
                    <a:pt x="8563" y="4988"/>
                  </a:lnTo>
                  <a:lnTo>
                    <a:pt x="8635" y="5024"/>
                  </a:lnTo>
                  <a:lnTo>
                    <a:pt x="9644" y="5606"/>
                  </a:lnTo>
                  <a:lnTo>
                    <a:pt x="9709" y="5647"/>
                  </a:lnTo>
                  <a:lnTo>
                    <a:pt x="10713" y="6229"/>
                  </a:lnTo>
                  <a:lnTo>
                    <a:pt x="10784" y="6265"/>
                  </a:lnTo>
                  <a:lnTo>
                    <a:pt x="11788" y="6853"/>
                  </a:lnTo>
                  <a:lnTo>
                    <a:pt x="11859" y="6888"/>
                  </a:lnTo>
                  <a:lnTo>
                    <a:pt x="12862" y="7464"/>
                  </a:lnTo>
                  <a:lnTo>
                    <a:pt x="12940" y="7512"/>
                  </a:lnTo>
                  <a:lnTo>
                    <a:pt x="13937" y="8088"/>
                  </a:lnTo>
                  <a:lnTo>
                    <a:pt x="14008" y="8129"/>
                  </a:lnTo>
                  <a:lnTo>
                    <a:pt x="15018" y="8705"/>
                  </a:lnTo>
                  <a:lnTo>
                    <a:pt x="15083" y="8753"/>
                  </a:lnTo>
                  <a:lnTo>
                    <a:pt x="16093" y="9329"/>
                  </a:lnTo>
                  <a:lnTo>
                    <a:pt x="16158" y="9370"/>
                  </a:lnTo>
                  <a:lnTo>
                    <a:pt x="17161" y="9952"/>
                  </a:lnTo>
                  <a:lnTo>
                    <a:pt x="17233" y="9988"/>
                  </a:lnTo>
                  <a:lnTo>
                    <a:pt x="18236" y="10570"/>
                  </a:lnTo>
                  <a:lnTo>
                    <a:pt x="18313" y="10612"/>
                  </a:lnTo>
                  <a:lnTo>
                    <a:pt x="19311" y="11193"/>
                  </a:lnTo>
                  <a:lnTo>
                    <a:pt x="19382" y="11229"/>
                  </a:lnTo>
                  <a:lnTo>
                    <a:pt x="20392" y="11811"/>
                  </a:lnTo>
                  <a:lnTo>
                    <a:pt x="20457" y="11853"/>
                  </a:lnTo>
                  <a:lnTo>
                    <a:pt x="21466" y="12434"/>
                  </a:lnTo>
                  <a:lnTo>
                    <a:pt x="21532" y="12476"/>
                  </a:lnTo>
                  <a:lnTo>
                    <a:pt x="22535" y="13058"/>
                  </a:lnTo>
                  <a:lnTo>
                    <a:pt x="22547" y="13058"/>
                  </a:lnTo>
                  <a:lnTo>
                    <a:pt x="22606" y="13094"/>
                  </a:lnTo>
                  <a:lnTo>
                    <a:pt x="22678" y="13058"/>
                  </a:lnTo>
                  <a:lnTo>
                    <a:pt x="22618" y="13016"/>
                  </a:lnTo>
                  <a:lnTo>
                    <a:pt x="22606" y="13010"/>
                  </a:lnTo>
                  <a:lnTo>
                    <a:pt x="21609" y="12434"/>
                  </a:lnTo>
                  <a:lnTo>
                    <a:pt x="21532" y="12393"/>
                  </a:lnTo>
                  <a:lnTo>
                    <a:pt x="20528" y="11811"/>
                  </a:lnTo>
                  <a:lnTo>
                    <a:pt x="20457" y="11769"/>
                  </a:lnTo>
                  <a:lnTo>
                    <a:pt x="19453" y="11193"/>
                  </a:lnTo>
                  <a:lnTo>
                    <a:pt x="19382" y="11146"/>
                  </a:lnTo>
                  <a:lnTo>
                    <a:pt x="18379" y="10570"/>
                  </a:lnTo>
                  <a:lnTo>
                    <a:pt x="18313" y="10534"/>
                  </a:lnTo>
                  <a:lnTo>
                    <a:pt x="17304" y="9952"/>
                  </a:lnTo>
                  <a:lnTo>
                    <a:pt x="17233" y="9911"/>
                  </a:lnTo>
                  <a:lnTo>
                    <a:pt x="16223" y="9329"/>
                  </a:lnTo>
                  <a:lnTo>
                    <a:pt x="16158" y="9293"/>
                  </a:lnTo>
                  <a:lnTo>
                    <a:pt x="15154" y="8705"/>
                  </a:lnTo>
                  <a:lnTo>
                    <a:pt x="15083" y="8670"/>
                  </a:lnTo>
                  <a:lnTo>
                    <a:pt x="14080" y="8088"/>
                  </a:lnTo>
                  <a:lnTo>
                    <a:pt x="14008" y="8046"/>
                  </a:lnTo>
                  <a:lnTo>
                    <a:pt x="13005" y="7464"/>
                  </a:lnTo>
                  <a:lnTo>
                    <a:pt x="12940" y="7429"/>
                  </a:lnTo>
                  <a:lnTo>
                    <a:pt x="11930" y="6853"/>
                  </a:lnTo>
                  <a:lnTo>
                    <a:pt x="11859" y="6805"/>
                  </a:lnTo>
                  <a:lnTo>
                    <a:pt x="10849" y="6229"/>
                  </a:lnTo>
                  <a:lnTo>
                    <a:pt x="10784" y="6188"/>
                  </a:lnTo>
                  <a:lnTo>
                    <a:pt x="9781" y="5606"/>
                  </a:lnTo>
                  <a:lnTo>
                    <a:pt x="9709" y="5564"/>
                  </a:lnTo>
                  <a:lnTo>
                    <a:pt x="8706" y="4988"/>
                  </a:lnTo>
                  <a:lnTo>
                    <a:pt x="8635" y="4941"/>
                  </a:lnTo>
                  <a:lnTo>
                    <a:pt x="7631" y="4365"/>
                  </a:lnTo>
                  <a:lnTo>
                    <a:pt x="7554" y="4329"/>
                  </a:lnTo>
                  <a:lnTo>
                    <a:pt x="6556" y="3741"/>
                  </a:lnTo>
                  <a:lnTo>
                    <a:pt x="6485" y="3706"/>
                  </a:lnTo>
                  <a:lnTo>
                    <a:pt x="5476" y="3124"/>
                  </a:lnTo>
                  <a:lnTo>
                    <a:pt x="5410" y="3082"/>
                  </a:lnTo>
                  <a:lnTo>
                    <a:pt x="4401" y="2500"/>
                  </a:lnTo>
                  <a:lnTo>
                    <a:pt x="4335" y="2465"/>
                  </a:lnTo>
                  <a:lnTo>
                    <a:pt x="3332" y="1883"/>
                  </a:lnTo>
                  <a:lnTo>
                    <a:pt x="3261" y="1841"/>
                  </a:lnTo>
                  <a:lnTo>
                    <a:pt x="2257" y="1259"/>
                  </a:lnTo>
                  <a:lnTo>
                    <a:pt x="2180" y="1224"/>
                  </a:lnTo>
                  <a:lnTo>
                    <a:pt x="1182" y="636"/>
                  </a:lnTo>
                  <a:lnTo>
                    <a:pt x="1105" y="600"/>
                  </a:lnTo>
                  <a:lnTo>
                    <a:pt x="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422"/>
            <p:cNvSpPr/>
            <p:nvPr/>
          </p:nvSpPr>
          <p:spPr>
            <a:xfrm>
              <a:off x="2180995" y="3492344"/>
              <a:ext cx="2764272" cy="1595635"/>
            </a:xfrm>
            <a:custGeom>
              <a:rect b="b" l="l" r="r" t="t"/>
              <a:pathLst>
                <a:path extrusionOk="0" h="13094" w="22684">
                  <a:moveTo>
                    <a:pt x="77" y="1"/>
                  </a:moveTo>
                  <a:lnTo>
                    <a:pt x="0" y="42"/>
                  </a:lnTo>
                  <a:lnTo>
                    <a:pt x="1051" y="642"/>
                  </a:lnTo>
                  <a:lnTo>
                    <a:pt x="1117" y="684"/>
                  </a:lnTo>
                  <a:lnTo>
                    <a:pt x="2126" y="1266"/>
                  </a:lnTo>
                  <a:lnTo>
                    <a:pt x="2191" y="1301"/>
                  </a:lnTo>
                  <a:lnTo>
                    <a:pt x="3201" y="1889"/>
                  </a:lnTo>
                  <a:lnTo>
                    <a:pt x="3266" y="1925"/>
                  </a:lnTo>
                  <a:lnTo>
                    <a:pt x="4270" y="2507"/>
                  </a:lnTo>
                  <a:lnTo>
                    <a:pt x="4347" y="2548"/>
                  </a:lnTo>
                  <a:lnTo>
                    <a:pt x="5344" y="3130"/>
                  </a:lnTo>
                  <a:lnTo>
                    <a:pt x="5422" y="3166"/>
                  </a:lnTo>
                  <a:lnTo>
                    <a:pt x="6425" y="3742"/>
                  </a:lnTo>
                  <a:lnTo>
                    <a:pt x="6496" y="3789"/>
                  </a:lnTo>
                  <a:lnTo>
                    <a:pt x="7500" y="4365"/>
                  </a:lnTo>
                  <a:lnTo>
                    <a:pt x="7565" y="4407"/>
                  </a:lnTo>
                  <a:lnTo>
                    <a:pt x="8575" y="4989"/>
                  </a:lnTo>
                  <a:lnTo>
                    <a:pt x="8640" y="5030"/>
                  </a:lnTo>
                  <a:lnTo>
                    <a:pt x="9649" y="5606"/>
                  </a:lnTo>
                  <a:lnTo>
                    <a:pt x="9715" y="5654"/>
                  </a:lnTo>
                  <a:lnTo>
                    <a:pt x="10718" y="6230"/>
                  </a:lnTo>
                  <a:lnTo>
                    <a:pt x="10795" y="6265"/>
                  </a:lnTo>
                  <a:lnTo>
                    <a:pt x="11793" y="6847"/>
                  </a:lnTo>
                  <a:lnTo>
                    <a:pt x="11870" y="6889"/>
                  </a:lnTo>
                  <a:lnTo>
                    <a:pt x="12874" y="7471"/>
                  </a:lnTo>
                  <a:lnTo>
                    <a:pt x="12945" y="7512"/>
                  </a:lnTo>
                  <a:lnTo>
                    <a:pt x="13948" y="8094"/>
                  </a:lnTo>
                  <a:lnTo>
                    <a:pt x="14014" y="8130"/>
                  </a:lnTo>
                  <a:lnTo>
                    <a:pt x="15023" y="8712"/>
                  </a:lnTo>
                  <a:lnTo>
                    <a:pt x="15094" y="8753"/>
                  </a:lnTo>
                  <a:lnTo>
                    <a:pt x="16092" y="9329"/>
                  </a:lnTo>
                  <a:lnTo>
                    <a:pt x="16169" y="9371"/>
                  </a:lnTo>
                  <a:lnTo>
                    <a:pt x="17173" y="9959"/>
                  </a:lnTo>
                  <a:lnTo>
                    <a:pt x="17244" y="9994"/>
                  </a:lnTo>
                  <a:lnTo>
                    <a:pt x="18247" y="10570"/>
                  </a:lnTo>
                  <a:lnTo>
                    <a:pt x="18319" y="10618"/>
                  </a:lnTo>
                  <a:lnTo>
                    <a:pt x="19322" y="11194"/>
                  </a:lnTo>
                  <a:lnTo>
                    <a:pt x="19388" y="11235"/>
                  </a:lnTo>
                  <a:lnTo>
                    <a:pt x="20397" y="11811"/>
                  </a:lnTo>
                  <a:lnTo>
                    <a:pt x="20468" y="11853"/>
                  </a:lnTo>
                  <a:lnTo>
                    <a:pt x="21478" y="12435"/>
                  </a:lnTo>
                  <a:lnTo>
                    <a:pt x="21543" y="12470"/>
                  </a:lnTo>
                  <a:lnTo>
                    <a:pt x="22547" y="13058"/>
                  </a:lnTo>
                  <a:lnTo>
                    <a:pt x="22552" y="13058"/>
                  </a:lnTo>
                  <a:lnTo>
                    <a:pt x="22618" y="13094"/>
                  </a:lnTo>
                  <a:lnTo>
                    <a:pt x="22683" y="13058"/>
                  </a:lnTo>
                  <a:lnTo>
                    <a:pt x="22618" y="13017"/>
                  </a:lnTo>
                  <a:lnTo>
                    <a:pt x="21614" y="12435"/>
                  </a:lnTo>
                  <a:lnTo>
                    <a:pt x="21543" y="12399"/>
                  </a:lnTo>
                  <a:lnTo>
                    <a:pt x="20540" y="11811"/>
                  </a:lnTo>
                  <a:lnTo>
                    <a:pt x="20468" y="11776"/>
                  </a:lnTo>
                  <a:lnTo>
                    <a:pt x="19465" y="11194"/>
                  </a:lnTo>
                  <a:lnTo>
                    <a:pt x="19388" y="11152"/>
                  </a:lnTo>
                  <a:lnTo>
                    <a:pt x="18390" y="10570"/>
                  </a:lnTo>
                  <a:lnTo>
                    <a:pt x="18319" y="10535"/>
                  </a:lnTo>
                  <a:lnTo>
                    <a:pt x="17309" y="9959"/>
                  </a:lnTo>
                  <a:lnTo>
                    <a:pt x="17244" y="9911"/>
                  </a:lnTo>
                  <a:lnTo>
                    <a:pt x="16235" y="9329"/>
                  </a:lnTo>
                  <a:lnTo>
                    <a:pt x="16169" y="9288"/>
                  </a:lnTo>
                  <a:lnTo>
                    <a:pt x="15166" y="8712"/>
                  </a:lnTo>
                  <a:lnTo>
                    <a:pt x="15094" y="8670"/>
                  </a:lnTo>
                  <a:lnTo>
                    <a:pt x="14091" y="8094"/>
                  </a:lnTo>
                  <a:lnTo>
                    <a:pt x="14014" y="8047"/>
                  </a:lnTo>
                  <a:lnTo>
                    <a:pt x="13016" y="7471"/>
                  </a:lnTo>
                  <a:lnTo>
                    <a:pt x="12945" y="7435"/>
                  </a:lnTo>
                  <a:lnTo>
                    <a:pt x="11935" y="6847"/>
                  </a:lnTo>
                  <a:lnTo>
                    <a:pt x="11870" y="6812"/>
                  </a:lnTo>
                  <a:lnTo>
                    <a:pt x="10861" y="6230"/>
                  </a:lnTo>
                  <a:lnTo>
                    <a:pt x="10795" y="6188"/>
                  </a:lnTo>
                  <a:lnTo>
                    <a:pt x="9792" y="5606"/>
                  </a:lnTo>
                  <a:lnTo>
                    <a:pt x="9715" y="5571"/>
                  </a:lnTo>
                  <a:lnTo>
                    <a:pt x="8717" y="4989"/>
                  </a:lnTo>
                  <a:lnTo>
                    <a:pt x="8640" y="4947"/>
                  </a:lnTo>
                  <a:lnTo>
                    <a:pt x="7636" y="4365"/>
                  </a:lnTo>
                  <a:lnTo>
                    <a:pt x="7565" y="4330"/>
                  </a:lnTo>
                  <a:lnTo>
                    <a:pt x="6562" y="3742"/>
                  </a:lnTo>
                  <a:lnTo>
                    <a:pt x="6496" y="3706"/>
                  </a:lnTo>
                  <a:lnTo>
                    <a:pt x="5487" y="3130"/>
                  </a:lnTo>
                  <a:lnTo>
                    <a:pt x="5422" y="3083"/>
                  </a:lnTo>
                  <a:lnTo>
                    <a:pt x="4412" y="2507"/>
                  </a:lnTo>
                  <a:lnTo>
                    <a:pt x="4347" y="2465"/>
                  </a:lnTo>
                  <a:lnTo>
                    <a:pt x="3343" y="1889"/>
                  </a:lnTo>
                  <a:lnTo>
                    <a:pt x="3266" y="1842"/>
                  </a:lnTo>
                  <a:lnTo>
                    <a:pt x="2269" y="1266"/>
                  </a:lnTo>
                  <a:lnTo>
                    <a:pt x="2191" y="1218"/>
                  </a:lnTo>
                  <a:lnTo>
                    <a:pt x="1188" y="642"/>
                  </a:lnTo>
                  <a:lnTo>
                    <a:pt x="1117" y="606"/>
                  </a:lnTo>
                  <a:lnTo>
                    <a:pt x="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422"/>
            <p:cNvSpPr/>
            <p:nvPr/>
          </p:nvSpPr>
          <p:spPr>
            <a:xfrm>
              <a:off x="-1568817" y="4628462"/>
              <a:ext cx="746149" cy="484150"/>
            </a:xfrm>
            <a:custGeom>
              <a:rect b="b" l="l" r="r" t="t"/>
              <a:pathLst>
                <a:path extrusionOk="0" h="3973" w="6123">
                  <a:moveTo>
                    <a:pt x="1" y="0"/>
                  </a:moveTo>
                  <a:lnTo>
                    <a:pt x="1" y="416"/>
                  </a:lnTo>
                  <a:lnTo>
                    <a:pt x="6123" y="3973"/>
                  </a:lnTo>
                  <a:lnTo>
                    <a:pt x="6123" y="3557"/>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422"/>
            <p:cNvSpPr/>
            <p:nvPr/>
          </p:nvSpPr>
          <p:spPr>
            <a:xfrm>
              <a:off x="-822779" y="4242769"/>
              <a:ext cx="1419913" cy="869837"/>
            </a:xfrm>
            <a:custGeom>
              <a:rect b="b" l="l" r="r" t="t"/>
              <a:pathLst>
                <a:path extrusionOk="0" h="7138" w="11652">
                  <a:moveTo>
                    <a:pt x="11651" y="0"/>
                  </a:moveTo>
                  <a:lnTo>
                    <a:pt x="1" y="6722"/>
                  </a:lnTo>
                  <a:lnTo>
                    <a:pt x="1" y="7138"/>
                  </a:lnTo>
                  <a:lnTo>
                    <a:pt x="11651" y="416"/>
                  </a:lnTo>
                  <a:lnTo>
                    <a:pt x="116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422"/>
            <p:cNvSpPr/>
            <p:nvPr/>
          </p:nvSpPr>
          <p:spPr>
            <a:xfrm>
              <a:off x="-1568817" y="3809306"/>
              <a:ext cx="2165940" cy="1252721"/>
            </a:xfrm>
            <a:custGeom>
              <a:rect b="b" l="l" r="r" t="t"/>
              <a:pathLst>
                <a:path extrusionOk="0" h="10280" w="17774">
                  <a:moveTo>
                    <a:pt x="11663" y="1"/>
                  </a:moveTo>
                  <a:lnTo>
                    <a:pt x="1" y="6722"/>
                  </a:lnTo>
                  <a:lnTo>
                    <a:pt x="6123" y="10279"/>
                  </a:lnTo>
                  <a:lnTo>
                    <a:pt x="17773" y="3557"/>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422"/>
            <p:cNvSpPr/>
            <p:nvPr/>
          </p:nvSpPr>
          <p:spPr>
            <a:xfrm>
              <a:off x="-1531893" y="3834654"/>
              <a:ext cx="2077591" cy="1199102"/>
            </a:xfrm>
            <a:custGeom>
              <a:rect b="b" l="l" r="r" t="t"/>
              <a:pathLst>
                <a:path extrusionOk="0" h="9840" w="17049">
                  <a:moveTo>
                    <a:pt x="11330" y="0"/>
                  </a:moveTo>
                  <a:lnTo>
                    <a:pt x="6930" y="2536"/>
                  </a:lnTo>
                  <a:lnTo>
                    <a:pt x="3647" y="4436"/>
                  </a:lnTo>
                  <a:lnTo>
                    <a:pt x="108" y="6479"/>
                  </a:lnTo>
                  <a:lnTo>
                    <a:pt x="1" y="6538"/>
                  </a:lnTo>
                  <a:lnTo>
                    <a:pt x="5725" y="9840"/>
                  </a:lnTo>
                  <a:lnTo>
                    <a:pt x="11550" y="6479"/>
                  </a:lnTo>
                  <a:lnTo>
                    <a:pt x="15083" y="4436"/>
                  </a:lnTo>
                  <a:lnTo>
                    <a:pt x="17049" y="3302"/>
                  </a:lnTo>
                  <a:lnTo>
                    <a:pt x="15724" y="2536"/>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422"/>
            <p:cNvSpPr/>
            <p:nvPr/>
          </p:nvSpPr>
          <p:spPr>
            <a:xfrm>
              <a:off x="-1374125" y="3926825"/>
              <a:ext cx="1760669" cy="1015056"/>
            </a:xfrm>
            <a:custGeom>
              <a:rect b="b" l="l" r="r" t="t"/>
              <a:pathLst>
                <a:path extrusionOk="0" h="8254" w="14317">
                  <a:moveTo>
                    <a:pt x="9572" y="1081"/>
                  </a:moveTo>
                  <a:lnTo>
                    <a:pt x="10974" y="1888"/>
                  </a:lnTo>
                  <a:lnTo>
                    <a:pt x="9097" y="2969"/>
                  </a:lnTo>
                  <a:lnTo>
                    <a:pt x="7696" y="2162"/>
                  </a:lnTo>
                  <a:lnTo>
                    <a:pt x="9572" y="1081"/>
                  </a:lnTo>
                  <a:close/>
                  <a:moveTo>
                    <a:pt x="11045" y="1930"/>
                  </a:moveTo>
                  <a:lnTo>
                    <a:pt x="12452" y="2744"/>
                  </a:lnTo>
                  <a:lnTo>
                    <a:pt x="10570" y="3824"/>
                  </a:lnTo>
                  <a:lnTo>
                    <a:pt x="9168" y="3017"/>
                  </a:lnTo>
                  <a:lnTo>
                    <a:pt x="11045" y="1930"/>
                  </a:lnTo>
                  <a:close/>
                  <a:moveTo>
                    <a:pt x="7625" y="2209"/>
                  </a:moveTo>
                  <a:lnTo>
                    <a:pt x="9032" y="3017"/>
                  </a:lnTo>
                  <a:lnTo>
                    <a:pt x="7150" y="4097"/>
                  </a:lnTo>
                  <a:lnTo>
                    <a:pt x="5748" y="3290"/>
                  </a:lnTo>
                  <a:lnTo>
                    <a:pt x="7625" y="2209"/>
                  </a:lnTo>
                  <a:close/>
                  <a:moveTo>
                    <a:pt x="9103" y="3052"/>
                  </a:moveTo>
                  <a:lnTo>
                    <a:pt x="10505" y="3860"/>
                  </a:lnTo>
                  <a:lnTo>
                    <a:pt x="8628" y="4947"/>
                  </a:lnTo>
                  <a:lnTo>
                    <a:pt x="7227" y="4139"/>
                  </a:lnTo>
                  <a:lnTo>
                    <a:pt x="9103" y="3052"/>
                  </a:lnTo>
                  <a:close/>
                  <a:moveTo>
                    <a:pt x="5683" y="3325"/>
                  </a:moveTo>
                  <a:lnTo>
                    <a:pt x="7084" y="4139"/>
                  </a:lnTo>
                  <a:lnTo>
                    <a:pt x="5208" y="5220"/>
                  </a:lnTo>
                  <a:lnTo>
                    <a:pt x="3807" y="4412"/>
                  </a:lnTo>
                  <a:lnTo>
                    <a:pt x="5683" y="3325"/>
                  </a:lnTo>
                  <a:close/>
                  <a:moveTo>
                    <a:pt x="7150" y="4181"/>
                  </a:moveTo>
                  <a:lnTo>
                    <a:pt x="8557" y="4988"/>
                  </a:lnTo>
                  <a:lnTo>
                    <a:pt x="6675" y="6075"/>
                  </a:lnTo>
                  <a:lnTo>
                    <a:pt x="5273" y="5261"/>
                  </a:lnTo>
                  <a:lnTo>
                    <a:pt x="7150" y="4181"/>
                  </a:lnTo>
                  <a:close/>
                  <a:moveTo>
                    <a:pt x="3729" y="4454"/>
                  </a:moveTo>
                  <a:lnTo>
                    <a:pt x="5131" y="5267"/>
                  </a:lnTo>
                  <a:lnTo>
                    <a:pt x="3254" y="6348"/>
                  </a:lnTo>
                  <a:lnTo>
                    <a:pt x="1853" y="5540"/>
                  </a:lnTo>
                  <a:lnTo>
                    <a:pt x="3729" y="4454"/>
                  </a:lnTo>
                  <a:close/>
                  <a:moveTo>
                    <a:pt x="5208" y="5303"/>
                  </a:moveTo>
                  <a:lnTo>
                    <a:pt x="6609" y="6110"/>
                  </a:lnTo>
                  <a:lnTo>
                    <a:pt x="4733" y="7191"/>
                  </a:lnTo>
                  <a:lnTo>
                    <a:pt x="3326" y="6383"/>
                  </a:lnTo>
                  <a:lnTo>
                    <a:pt x="5208" y="5303"/>
                  </a:lnTo>
                  <a:close/>
                  <a:moveTo>
                    <a:pt x="11306" y="0"/>
                  </a:moveTo>
                  <a:lnTo>
                    <a:pt x="9578" y="1004"/>
                  </a:lnTo>
                  <a:lnTo>
                    <a:pt x="8224" y="226"/>
                  </a:lnTo>
                  <a:lnTo>
                    <a:pt x="8159" y="261"/>
                  </a:lnTo>
                  <a:lnTo>
                    <a:pt x="9513" y="1039"/>
                  </a:lnTo>
                  <a:lnTo>
                    <a:pt x="7631" y="2126"/>
                  </a:lnTo>
                  <a:lnTo>
                    <a:pt x="6283" y="1348"/>
                  </a:lnTo>
                  <a:lnTo>
                    <a:pt x="6217" y="1384"/>
                  </a:lnTo>
                  <a:lnTo>
                    <a:pt x="7565" y="2162"/>
                  </a:lnTo>
                  <a:lnTo>
                    <a:pt x="5689" y="3248"/>
                  </a:lnTo>
                  <a:lnTo>
                    <a:pt x="4335" y="2464"/>
                  </a:lnTo>
                  <a:lnTo>
                    <a:pt x="4270" y="2506"/>
                  </a:lnTo>
                  <a:lnTo>
                    <a:pt x="5624" y="3284"/>
                  </a:lnTo>
                  <a:lnTo>
                    <a:pt x="3741" y="4365"/>
                  </a:lnTo>
                  <a:lnTo>
                    <a:pt x="2393" y="3587"/>
                  </a:lnTo>
                  <a:lnTo>
                    <a:pt x="2328" y="3622"/>
                  </a:lnTo>
                  <a:lnTo>
                    <a:pt x="3676" y="4400"/>
                  </a:lnTo>
                  <a:lnTo>
                    <a:pt x="1800" y="5487"/>
                  </a:lnTo>
                  <a:lnTo>
                    <a:pt x="446" y="4709"/>
                  </a:lnTo>
                  <a:lnTo>
                    <a:pt x="380" y="4745"/>
                  </a:lnTo>
                  <a:lnTo>
                    <a:pt x="1734" y="5522"/>
                  </a:lnTo>
                  <a:lnTo>
                    <a:pt x="0" y="6526"/>
                  </a:lnTo>
                  <a:lnTo>
                    <a:pt x="72" y="6562"/>
                  </a:lnTo>
                  <a:lnTo>
                    <a:pt x="1800" y="5558"/>
                  </a:lnTo>
                  <a:lnTo>
                    <a:pt x="3201" y="6372"/>
                  </a:lnTo>
                  <a:lnTo>
                    <a:pt x="1473" y="7369"/>
                  </a:lnTo>
                  <a:lnTo>
                    <a:pt x="1538" y="7411"/>
                  </a:lnTo>
                  <a:lnTo>
                    <a:pt x="3266" y="6407"/>
                  </a:lnTo>
                  <a:lnTo>
                    <a:pt x="4673" y="7215"/>
                  </a:lnTo>
                  <a:lnTo>
                    <a:pt x="2940" y="8218"/>
                  </a:lnTo>
                  <a:lnTo>
                    <a:pt x="3011" y="8254"/>
                  </a:lnTo>
                  <a:lnTo>
                    <a:pt x="4739" y="7256"/>
                  </a:lnTo>
                  <a:lnTo>
                    <a:pt x="6087" y="8034"/>
                  </a:lnTo>
                  <a:lnTo>
                    <a:pt x="6158" y="7999"/>
                  </a:lnTo>
                  <a:lnTo>
                    <a:pt x="4804" y="7215"/>
                  </a:lnTo>
                  <a:lnTo>
                    <a:pt x="6680" y="6134"/>
                  </a:lnTo>
                  <a:lnTo>
                    <a:pt x="8034" y="6912"/>
                  </a:lnTo>
                  <a:lnTo>
                    <a:pt x="8100" y="6876"/>
                  </a:lnTo>
                  <a:lnTo>
                    <a:pt x="6752" y="6098"/>
                  </a:lnTo>
                  <a:lnTo>
                    <a:pt x="8628" y="5012"/>
                  </a:lnTo>
                  <a:lnTo>
                    <a:pt x="9976" y="5790"/>
                  </a:lnTo>
                  <a:lnTo>
                    <a:pt x="10047" y="5754"/>
                  </a:lnTo>
                  <a:lnTo>
                    <a:pt x="8693" y="4976"/>
                  </a:lnTo>
                  <a:lnTo>
                    <a:pt x="10570" y="3890"/>
                  </a:lnTo>
                  <a:lnTo>
                    <a:pt x="11924" y="4673"/>
                  </a:lnTo>
                  <a:lnTo>
                    <a:pt x="11989" y="4632"/>
                  </a:lnTo>
                  <a:lnTo>
                    <a:pt x="10641" y="3854"/>
                  </a:lnTo>
                  <a:lnTo>
                    <a:pt x="12517" y="2773"/>
                  </a:lnTo>
                  <a:lnTo>
                    <a:pt x="13865" y="3551"/>
                  </a:lnTo>
                  <a:lnTo>
                    <a:pt x="13937" y="3515"/>
                  </a:lnTo>
                  <a:lnTo>
                    <a:pt x="12583" y="2732"/>
                  </a:lnTo>
                  <a:lnTo>
                    <a:pt x="14317" y="1734"/>
                  </a:lnTo>
                  <a:lnTo>
                    <a:pt x="14245" y="1693"/>
                  </a:lnTo>
                  <a:lnTo>
                    <a:pt x="12517" y="2696"/>
                  </a:lnTo>
                  <a:lnTo>
                    <a:pt x="11116" y="1888"/>
                  </a:lnTo>
                  <a:lnTo>
                    <a:pt x="12844" y="885"/>
                  </a:lnTo>
                  <a:lnTo>
                    <a:pt x="12779" y="849"/>
                  </a:lnTo>
                  <a:lnTo>
                    <a:pt x="11045" y="1853"/>
                  </a:lnTo>
                  <a:lnTo>
                    <a:pt x="9644" y="1039"/>
                  </a:lnTo>
                  <a:lnTo>
                    <a:pt x="11377" y="42"/>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422"/>
            <p:cNvSpPr/>
            <p:nvPr/>
          </p:nvSpPr>
          <p:spPr>
            <a:xfrm>
              <a:off x="-780736" y="5087881"/>
              <a:ext cx="746149" cy="484272"/>
            </a:xfrm>
            <a:custGeom>
              <a:rect b="b" l="l" r="r" t="t"/>
              <a:pathLst>
                <a:path extrusionOk="0" h="3974" w="6123">
                  <a:moveTo>
                    <a:pt x="0" y="1"/>
                  </a:moveTo>
                  <a:lnTo>
                    <a:pt x="6" y="417"/>
                  </a:lnTo>
                  <a:lnTo>
                    <a:pt x="6122" y="3973"/>
                  </a:lnTo>
                  <a:lnTo>
                    <a:pt x="6122" y="355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422"/>
            <p:cNvSpPr/>
            <p:nvPr/>
          </p:nvSpPr>
          <p:spPr>
            <a:xfrm>
              <a:off x="-34698" y="4701579"/>
              <a:ext cx="1421253" cy="870568"/>
            </a:xfrm>
            <a:custGeom>
              <a:rect b="b" l="l" r="r" t="t"/>
              <a:pathLst>
                <a:path extrusionOk="0" h="7144" w="11663">
                  <a:moveTo>
                    <a:pt x="11662" y="0"/>
                  </a:moveTo>
                  <a:lnTo>
                    <a:pt x="0" y="6728"/>
                  </a:lnTo>
                  <a:lnTo>
                    <a:pt x="0" y="7143"/>
                  </a:lnTo>
                  <a:lnTo>
                    <a:pt x="11662" y="422"/>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422"/>
            <p:cNvSpPr/>
            <p:nvPr/>
          </p:nvSpPr>
          <p:spPr>
            <a:xfrm>
              <a:off x="-780736" y="4268848"/>
              <a:ext cx="2167280" cy="1252599"/>
            </a:xfrm>
            <a:custGeom>
              <a:rect b="b" l="l" r="r" t="t"/>
              <a:pathLst>
                <a:path extrusionOk="0" h="10279" w="17785">
                  <a:moveTo>
                    <a:pt x="11656" y="0"/>
                  </a:moveTo>
                  <a:lnTo>
                    <a:pt x="0" y="6722"/>
                  </a:lnTo>
                  <a:lnTo>
                    <a:pt x="6122" y="10279"/>
                  </a:lnTo>
                  <a:lnTo>
                    <a:pt x="17784" y="3551"/>
                  </a:lnTo>
                  <a:lnTo>
                    <a:pt x="116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422"/>
            <p:cNvSpPr/>
            <p:nvPr/>
          </p:nvSpPr>
          <p:spPr>
            <a:xfrm>
              <a:off x="-743081" y="4294073"/>
              <a:ext cx="2076738" cy="1199224"/>
            </a:xfrm>
            <a:custGeom>
              <a:rect b="b" l="l" r="r" t="t"/>
              <a:pathLst>
                <a:path extrusionOk="0" h="9841" w="17042">
                  <a:moveTo>
                    <a:pt x="11330" y="1"/>
                  </a:moveTo>
                  <a:lnTo>
                    <a:pt x="10172" y="666"/>
                  </a:lnTo>
                  <a:lnTo>
                    <a:pt x="6627" y="2709"/>
                  </a:lnTo>
                  <a:lnTo>
                    <a:pt x="410" y="6301"/>
                  </a:lnTo>
                  <a:lnTo>
                    <a:pt x="0" y="6539"/>
                  </a:lnTo>
                  <a:lnTo>
                    <a:pt x="5724" y="9840"/>
                  </a:lnTo>
                  <a:lnTo>
                    <a:pt x="11852" y="6301"/>
                  </a:lnTo>
                  <a:lnTo>
                    <a:pt x="17042" y="3302"/>
                  </a:lnTo>
                  <a:lnTo>
                    <a:pt x="16021" y="2709"/>
                  </a:lnTo>
                  <a:lnTo>
                    <a:pt x="12476" y="666"/>
                  </a:lnTo>
                  <a:lnTo>
                    <a:pt x="11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422"/>
            <p:cNvSpPr/>
            <p:nvPr/>
          </p:nvSpPr>
          <p:spPr>
            <a:xfrm>
              <a:off x="-584150" y="4383475"/>
              <a:ext cx="1762809" cy="1016810"/>
            </a:xfrm>
            <a:custGeom>
              <a:rect b="b" l="l" r="r" t="t"/>
              <a:pathLst>
                <a:path extrusionOk="0" h="8255" w="14312">
                  <a:moveTo>
                    <a:pt x="9579" y="1076"/>
                  </a:moveTo>
                  <a:lnTo>
                    <a:pt x="10980" y="1889"/>
                  </a:lnTo>
                  <a:lnTo>
                    <a:pt x="9104" y="2970"/>
                  </a:lnTo>
                  <a:lnTo>
                    <a:pt x="7696" y="2162"/>
                  </a:lnTo>
                  <a:lnTo>
                    <a:pt x="9579" y="1076"/>
                  </a:lnTo>
                  <a:close/>
                  <a:moveTo>
                    <a:pt x="11045" y="1931"/>
                  </a:moveTo>
                  <a:lnTo>
                    <a:pt x="12447" y="2744"/>
                  </a:lnTo>
                  <a:lnTo>
                    <a:pt x="10570" y="3825"/>
                  </a:lnTo>
                  <a:lnTo>
                    <a:pt x="9169" y="3017"/>
                  </a:lnTo>
                  <a:lnTo>
                    <a:pt x="11045" y="1931"/>
                  </a:lnTo>
                  <a:close/>
                  <a:moveTo>
                    <a:pt x="7625" y="2210"/>
                  </a:moveTo>
                  <a:lnTo>
                    <a:pt x="9026" y="3017"/>
                  </a:lnTo>
                  <a:lnTo>
                    <a:pt x="7150" y="4098"/>
                  </a:lnTo>
                  <a:lnTo>
                    <a:pt x="5749" y="3290"/>
                  </a:lnTo>
                  <a:lnTo>
                    <a:pt x="7625" y="2210"/>
                  </a:lnTo>
                  <a:close/>
                  <a:moveTo>
                    <a:pt x="9104" y="3059"/>
                  </a:moveTo>
                  <a:lnTo>
                    <a:pt x="10505" y="3872"/>
                  </a:lnTo>
                  <a:lnTo>
                    <a:pt x="8629" y="4953"/>
                  </a:lnTo>
                  <a:lnTo>
                    <a:pt x="7221" y="4145"/>
                  </a:lnTo>
                  <a:lnTo>
                    <a:pt x="9104" y="3059"/>
                  </a:lnTo>
                  <a:close/>
                  <a:moveTo>
                    <a:pt x="5683" y="3326"/>
                  </a:moveTo>
                  <a:lnTo>
                    <a:pt x="7085" y="4140"/>
                  </a:lnTo>
                  <a:lnTo>
                    <a:pt x="5208" y="5220"/>
                  </a:lnTo>
                  <a:lnTo>
                    <a:pt x="3801" y="4413"/>
                  </a:lnTo>
                  <a:lnTo>
                    <a:pt x="5683" y="3326"/>
                  </a:lnTo>
                  <a:close/>
                  <a:moveTo>
                    <a:pt x="7150" y="4181"/>
                  </a:moveTo>
                  <a:lnTo>
                    <a:pt x="8551" y="4989"/>
                  </a:lnTo>
                  <a:lnTo>
                    <a:pt x="6675" y="6075"/>
                  </a:lnTo>
                  <a:lnTo>
                    <a:pt x="5274" y="5268"/>
                  </a:lnTo>
                  <a:lnTo>
                    <a:pt x="7150" y="4181"/>
                  </a:lnTo>
                  <a:close/>
                  <a:moveTo>
                    <a:pt x="3730" y="4454"/>
                  </a:moveTo>
                  <a:lnTo>
                    <a:pt x="5131" y="5268"/>
                  </a:lnTo>
                  <a:lnTo>
                    <a:pt x="3255" y="6348"/>
                  </a:lnTo>
                  <a:lnTo>
                    <a:pt x="1847" y="5541"/>
                  </a:lnTo>
                  <a:lnTo>
                    <a:pt x="3730" y="4454"/>
                  </a:lnTo>
                  <a:close/>
                  <a:moveTo>
                    <a:pt x="5208" y="5309"/>
                  </a:moveTo>
                  <a:lnTo>
                    <a:pt x="6610" y="6117"/>
                  </a:lnTo>
                  <a:lnTo>
                    <a:pt x="4727" y="7204"/>
                  </a:lnTo>
                  <a:lnTo>
                    <a:pt x="3326" y="6390"/>
                  </a:lnTo>
                  <a:lnTo>
                    <a:pt x="5208" y="5309"/>
                  </a:lnTo>
                  <a:close/>
                  <a:moveTo>
                    <a:pt x="11307" y="1"/>
                  </a:moveTo>
                  <a:lnTo>
                    <a:pt x="9579" y="1004"/>
                  </a:lnTo>
                  <a:lnTo>
                    <a:pt x="8225" y="226"/>
                  </a:lnTo>
                  <a:lnTo>
                    <a:pt x="8159" y="262"/>
                  </a:lnTo>
                  <a:lnTo>
                    <a:pt x="9507" y="1040"/>
                  </a:lnTo>
                  <a:lnTo>
                    <a:pt x="7631" y="2127"/>
                  </a:lnTo>
                  <a:lnTo>
                    <a:pt x="6283" y="1343"/>
                  </a:lnTo>
                  <a:lnTo>
                    <a:pt x="6212" y="1384"/>
                  </a:lnTo>
                  <a:lnTo>
                    <a:pt x="7566" y="2162"/>
                  </a:lnTo>
                  <a:lnTo>
                    <a:pt x="5689" y="3243"/>
                  </a:lnTo>
                  <a:lnTo>
                    <a:pt x="4335" y="2465"/>
                  </a:lnTo>
                  <a:lnTo>
                    <a:pt x="4270" y="2501"/>
                  </a:lnTo>
                  <a:lnTo>
                    <a:pt x="5618" y="3284"/>
                  </a:lnTo>
                  <a:lnTo>
                    <a:pt x="3742" y="4365"/>
                  </a:lnTo>
                  <a:lnTo>
                    <a:pt x="2394" y="3587"/>
                  </a:lnTo>
                  <a:lnTo>
                    <a:pt x="2322" y="3623"/>
                  </a:lnTo>
                  <a:lnTo>
                    <a:pt x="3676" y="4401"/>
                  </a:lnTo>
                  <a:lnTo>
                    <a:pt x="1800" y="5487"/>
                  </a:lnTo>
                  <a:lnTo>
                    <a:pt x="446" y="4710"/>
                  </a:lnTo>
                  <a:lnTo>
                    <a:pt x="381" y="4745"/>
                  </a:lnTo>
                  <a:lnTo>
                    <a:pt x="1729" y="5523"/>
                  </a:lnTo>
                  <a:lnTo>
                    <a:pt x="1" y="6527"/>
                  </a:lnTo>
                  <a:lnTo>
                    <a:pt x="66" y="6562"/>
                  </a:lnTo>
                  <a:lnTo>
                    <a:pt x="1800" y="5559"/>
                  </a:lnTo>
                  <a:lnTo>
                    <a:pt x="3201" y="6372"/>
                  </a:lnTo>
                  <a:lnTo>
                    <a:pt x="1473" y="7370"/>
                  </a:lnTo>
                  <a:lnTo>
                    <a:pt x="1539" y="7411"/>
                  </a:lnTo>
                  <a:lnTo>
                    <a:pt x="3267" y="6408"/>
                  </a:lnTo>
                  <a:lnTo>
                    <a:pt x="4668" y="7215"/>
                  </a:lnTo>
                  <a:lnTo>
                    <a:pt x="2940" y="8219"/>
                  </a:lnTo>
                  <a:lnTo>
                    <a:pt x="3005" y="8255"/>
                  </a:lnTo>
                  <a:lnTo>
                    <a:pt x="4739" y="7251"/>
                  </a:lnTo>
                  <a:lnTo>
                    <a:pt x="6087" y="8035"/>
                  </a:lnTo>
                  <a:lnTo>
                    <a:pt x="6152" y="7993"/>
                  </a:lnTo>
                  <a:lnTo>
                    <a:pt x="4805" y="7215"/>
                  </a:lnTo>
                  <a:lnTo>
                    <a:pt x="6681" y="6135"/>
                  </a:lnTo>
                  <a:lnTo>
                    <a:pt x="8035" y="6913"/>
                  </a:lnTo>
                  <a:lnTo>
                    <a:pt x="8100" y="6877"/>
                  </a:lnTo>
                  <a:lnTo>
                    <a:pt x="6746" y="6093"/>
                  </a:lnTo>
                  <a:lnTo>
                    <a:pt x="8629" y="5012"/>
                  </a:lnTo>
                  <a:lnTo>
                    <a:pt x="9976" y="5790"/>
                  </a:lnTo>
                  <a:lnTo>
                    <a:pt x="10042" y="5755"/>
                  </a:lnTo>
                  <a:lnTo>
                    <a:pt x="8694" y="4977"/>
                  </a:lnTo>
                  <a:lnTo>
                    <a:pt x="10570" y="3890"/>
                  </a:lnTo>
                  <a:lnTo>
                    <a:pt x="11924" y="4674"/>
                  </a:lnTo>
                  <a:lnTo>
                    <a:pt x="11989" y="4632"/>
                  </a:lnTo>
                  <a:lnTo>
                    <a:pt x="10636" y="3855"/>
                  </a:lnTo>
                  <a:lnTo>
                    <a:pt x="12518" y="2774"/>
                  </a:lnTo>
                  <a:lnTo>
                    <a:pt x="13866" y="3552"/>
                  </a:lnTo>
                  <a:lnTo>
                    <a:pt x="13931" y="3516"/>
                  </a:lnTo>
                  <a:lnTo>
                    <a:pt x="12583" y="2732"/>
                  </a:lnTo>
                  <a:lnTo>
                    <a:pt x="14311" y="1735"/>
                  </a:lnTo>
                  <a:lnTo>
                    <a:pt x="14246" y="1693"/>
                  </a:lnTo>
                  <a:lnTo>
                    <a:pt x="12518" y="2697"/>
                  </a:lnTo>
                  <a:lnTo>
                    <a:pt x="11111" y="1889"/>
                  </a:lnTo>
                  <a:lnTo>
                    <a:pt x="12844" y="886"/>
                  </a:lnTo>
                  <a:lnTo>
                    <a:pt x="12779" y="850"/>
                  </a:lnTo>
                  <a:lnTo>
                    <a:pt x="11045" y="1853"/>
                  </a:lnTo>
                  <a:lnTo>
                    <a:pt x="9644" y="1040"/>
                  </a:lnTo>
                  <a:lnTo>
                    <a:pt x="11372" y="42"/>
                  </a:lnTo>
                  <a:lnTo>
                    <a:pt x="113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422"/>
            <p:cNvSpPr/>
            <p:nvPr/>
          </p:nvSpPr>
          <p:spPr>
            <a:xfrm>
              <a:off x="13072" y="5542305"/>
              <a:ext cx="746149" cy="484272"/>
            </a:xfrm>
            <a:custGeom>
              <a:rect b="b" l="l" r="r" t="t"/>
              <a:pathLst>
                <a:path extrusionOk="0" h="3974" w="6123">
                  <a:moveTo>
                    <a:pt x="0" y="1"/>
                  </a:moveTo>
                  <a:lnTo>
                    <a:pt x="6" y="417"/>
                  </a:lnTo>
                  <a:lnTo>
                    <a:pt x="6122" y="3973"/>
                  </a:lnTo>
                  <a:lnTo>
                    <a:pt x="6122" y="3564"/>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422"/>
            <p:cNvSpPr/>
            <p:nvPr/>
          </p:nvSpPr>
          <p:spPr>
            <a:xfrm>
              <a:off x="759111" y="5156002"/>
              <a:ext cx="1421253" cy="870568"/>
            </a:xfrm>
            <a:custGeom>
              <a:rect b="b" l="l" r="r" t="t"/>
              <a:pathLst>
                <a:path extrusionOk="0" h="7144" w="11663">
                  <a:moveTo>
                    <a:pt x="11662" y="0"/>
                  </a:moveTo>
                  <a:lnTo>
                    <a:pt x="0" y="6734"/>
                  </a:lnTo>
                  <a:lnTo>
                    <a:pt x="0" y="7143"/>
                  </a:lnTo>
                  <a:lnTo>
                    <a:pt x="11662" y="416"/>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422"/>
            <p:cNvSpPr/>
            <p:nvPr/>
          </p:nvSpPr>
          <p:spPr>
            <a:xfrm>
              <a:off x="13072" y="4722539"/>
              <a:ext cx="2167280" cy="1254061"/>
            </a:xfrm>
            <a:custGeom>
              <a:rect b="b" l="l" r="r" t="t"/>
              <a:pathLst>
                <a:path extrusionOk="0" h="10291" w="17785">
                  <a:moveTo>
                    <a:pt x="11662" y="0"/>
                  </a:moveTo>
                  <a:lnTo>
                    <a:pt x="0" y="6728"/>
                  </a:lnTo>
                  <a:lnTo>
                    <a:pt x="6122" y="10291"/>
                  </a:lnTo>
                  <a:lnTo>
                    <a:pt x="17784" y="3557"/>
                  </a:lnTo>
                  <a:lnTo>
                    <a:pt x="116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422"/>
            <p:cNvSpPr/>
            <p:nvPr/>
          </p:nvSpPr>
          <p:spPr>
            <a:xfrm>
              <a:off x="51337" y="4749227"/>
              <a:ext cx="2076860" cy="1199224"/>
            </a:xfrm>
            <a:custGeom>
              <a:rect b="b" l="l" r="r" t="t"/>
              <a:pathLst>
                <a:path extrusionOk="0" h="9841" w="17043">
                  <a:moveTo>
                    <a:pt x="11325" y="1"/>
                  </a:moveTo>
                  <a:lnTo>
                    <a:pt x="6865" y="2566"/>
                  </a:lnTo>
                  <a:lnTo>
                    <a:pt x="1" y="6539"/>
                  </a:lnTo>
                  <a:lnTo>
                    <a:pt x="5719" y="9840"/>
                  </a:lnTo>
                  <a:lnTo>
                    <a:pt x="17043" y="3302"/>
                  </a:lnTo>
                  <a:lnTo>
                    <a:pt x="15778" y="2566"/>
                  </a:lnTo>
                  <a:lnTo>
                    <a:pt x="113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422"/>
            <p:cNvSpPr/>
            <p:nvPr/>
          </p:nvSpPr>
          <p:spPr>
            <a:xfrm>
              <a:off x="209150" y="4838300"/>
              <a:ext cx="1760448" cy="1016882"/>
            </a:xfrm>
            <a:custGeom>
              <a:rect b="b" l="l" r="r" t="t"/>
              <a:pathLst>
                <a:path extrusionOk="0" h="8267" w="14312">
                  <a:moveTo>
                    <a:pt x="9597" y="1082"/>
                  </a:moveTo>
                  <a:lnTo>
                    <a:pt x="10998" y="1895"/>
                  </a:lnTo>
                  <a:lnTo>
                    <a:pt x="9121" y="2976"/>
                  </a:lnTo>
                  <a:lnTo>
                    <a:pt x="7720" y="2168"/>
                  </a:lnTo>
                  <a:lnTo>
                    <a:pt x="9597" y="1082"/>
                  </a:lnTo>
                  <a:close/>
                  <a:moveTo>
                    <a:pt x="11069" y="1931"/>
                  </a:moveTo>
                  <a:lnTo>
                    <a:pt x="12470" y="2738"/>
                  </a:lnTo>
                  <a:lnTo>
                    <a:pt x="10594" y="3825"/>
                  </a:lnTo>
                  <a:lnTo>
                    <a:pt x="9187" y="3011"/>
                  </a:lnTo>
                  <a:lnTo>
                    <a:pt x="11069" y="1931"/>
                  </a:lnTo>
                  <a:close/>
                  <a:moveTo>
                    <a:pt x="7649" y="2204"/>
                  </a:moveTo>
                  <a:lnTo>
                    <a:pt x="9050" y="3011"/>
                  </a:lnTo>
                  <a:lnTo>
                    <a:pt x="7174" y="4098"/>
                  </a:lnTo>
                  <a:lnTo>
                    <a:pt x="5767" y="3285"/>
                  </a:lnTo>
                  <a:lnTo>
                    <a:pt x="7649" y="2204"/>
                  </a:lnTo>
                  <a:close/>
                  <a:moveTo>
                    <a:pt x="9121" y="3059"/>
                  </a:moveTo>
                  <a:lnTo>
                    <a:pt x="10529" y="3866"/>
                  </a:lnTo>
                  <a:lnTo>
                    <a:pt x="8646" y="4953"/>
                  </a:lnTo>
                  <a:lnTo>
                    <a:pt x="7245" y="4140"/>
                  </a:lnTo>
                  <a:lnTo>
                    <a:pt x="9121" y="3059"/>
                  </a:lnTo>
                  <a:close/>
                  <a:moveTo>
                    <a:pt x="5701" y="3332"/>
                  </a:moveTo>
                  <a:lnTo>
                    <a:pt x="7103" y="4140"/>
                  </a:lnTo>
                  <a:lnTo>
                    <a:pt x="5226" y="5226"/>
                  </a:lnTo>
                  <a:lnTo>
                    <a:pt x="3825" y="4413"/>
                  </a:lnTo>
                  <a:lnTo>
                    <a:pt x="5701" y="3332"/>
                  </a:lnTo>
                  <a:close/>
                  <a:moveTo>
                    <a:pt x="7180" y="4175"/>
                  </a:moveTo>
                  <a:lnTo>
                    <a:pt x="8581" y="4989"/>
                  </a:lnTo>
                  <a:lnTo>
                    <a:pt x="6705" y="6069"/>
                  </a:lnTo>
                  <a:lnTo>
                    <a:pt x="5297" y="5262"/>
                  </a:lnTo>
                  <a:lnTo>
                    <a:pt x="7180" y="4175"/>
                  </a:lnTo>
                  <a:close/>
                  <a:moveTo>
                    <a:pt x="3748" y="4454"/>
                  </a:moveTo>
                  <a:lnTo>
                    <a:pt x="5155" y="5262"/>
                  </a:lnTo>
                  <a:lnTo>
                    <a:pt x="3273" y="6348"/>
                  </a:lnTo>
                  <a:lnTo>
                    <a:pt x="1871" y="5535"/>
                  </a:lnTo>
                  <a:lnTo>
                    <a:pt x="3748" y="4454"/>
                  </a:lnTo>
                  <a:close/>
                  <a:moveTo>
                    <a:pt x="5220" y="5309"/>
                  </a:moveTo>
                  <a:lnTo>
                    <a:pt x="6628" y="6117"/>
                  </a:lnTo>
                  <a:lnTo>
                    <a:pt x="4751" y="7198"/>
                  </a:lnTo>
                  <a:lnTo>
                    <a:pt x="3344" y="6390"/>
                  </a:lnTo>
                  <a:lnTo>
                    <a:pt x="5220" y="5309"/>
                  </a:lnTo>
                  <a:close/>
                  <a:moveTo>
                    <a:pt x="11330" y="1"/>
                  </a:moveTo>
                  <a:lnTo>
                    <a:pt x="9597" y="1004"/>
                  </a:lnTo>
                  <a:lnTo>
                    <a:pt x="8249" y="221"/>
                  </a:lnTo>
                  <a:lnTo>
                    <a:pt x="8177" y="262"/>
                  </a:lnTo>
                  <a:lnTo>
                    <a:pt x="9531" y="1040"/>
                  </a:lnTo>
                  <a:lnTo>
                    <a:pt x="7655" y="2121"/>
                  </a:lnTo>
                  <a:lnTo>
                    <a:pt x="6301" y="1343"/>
                  </a:lnTo>
                  <a:lnTo>
                    <a:pt x="6236" y="1378"/>
                  </a:lnTo>
                  <a:lnTo>
                    <a:pt x="7584" y="2162"/>
                  </a:lnTo>
                  <a:lnTo>
                    <a:pt x="5707" y="3243"/>
                  </a:lnTo>
                  <a:lnTo>
                    <a:pt x="4359" y="2465"/>
                  </a:lnTo>
                  <a:lnTo>
                    <a:pt x="4288" y="2501"/>
                  </a:lnTo>
                  <a:lnTo>
                    <a:pt x="5642" y="3279"/>
                  </a:lnTo>
                  <a:lnTo>
                    <a:pt x="3765" y="4365"/>
                  </a:lnTo>
                  <a:lnTo>
                    <a:pt x="2412" y="3581"/>
                  </a:lnTo>
                  <a:lnTo>
                    <a:pt x="2346" y="3623"/>
                  </a:lnTo>
                  <a:lnTo>
                    <a:pt x="3694" y="4401"/>
                  </a:lnTo>
                  <a:lnTo>
                    <a:pt x="1818" y="5482"/>
                  </a:lnTo>
                  <a:lnTo>
                    <a:pt x="470" y="4704"/>
                  </a:lnTo>
                  <a:lnTo>
                    <a:pt x="399" y="4739"/>
                  </a:lnTo>
                  <a:lnTo>
                    <a:pt x="1753" y="5523"/>
                  </a:lnTo>
                  <a:lnTo>
                    <a:pt x="1" y="6538"/>
                  </a:lnTo>
                  <a:lnTo>
                    <a:pt x="66" y="6574"/>
                  </a:lnTo>
                  <a:lnTo>
                    <a:pt x="1800" y="5577"/>
                  </a:lnTo>
                  <a:lnTo>
                    <a:pt x="3201" y="6384"/>
                  </a:lnTo>
                  <a:lnTo>
                    <a:pt x="1473" y="7388"/>
                  </a:lnTo>
                  <a:lnTo>
                    <a:pt x="1539" y="7423"/>
                  </a:lnTo>
                  <a:lnTo>
                    <a:pt x="3267" y="6420"/>
                  </a:lnTo>
                  <a:lnTo>
                    <a:pt x="4668" y="7227"/>
                  </a:lnTo>
                  <a:lnTo>
                    <a:pt x="2940" y="8231"/>
                  </a:lnTo>
                  <a:lnTo>
                    <a:pt x="3005" y="8266"/>
                  </a:lnTo>
                  <a:lnTo>
                    <a:pt x="4739" y="7269"/>
                  </a:lnTo>
                  <a:lnTo>
                    <a:pt x="6087" y="8047"/>
                  </a:lnTo>
                  <a:lnTo>
                    <a:pt x="6153" y="8011"/>
                  </a:lnTo>
                  <a:lnTo>
                    <a:pt x="4805" y="7227"/>
                  </a:lnTo>
                  <a:lnTo>
                    <a:pt x="6681" y="6147"/>
                  </a:lnTo>
                  <a:lnTo>
                    <a:pt x="8035" y="6924"/>
                  </a:lnTo>
                  <a:lnTo>
                    <a:pt x="8100" y="6889"/>
                  </a:lnTo>
                  <a:lnTo>
                    <a:pt x="6746" y="6111"/>
                  </a:lnTo>
                  <a:lnTo>
                    <a:pt x="8629" y="5024"/>
                  </a:lnTo>
                  <a:lnTo>
                    <a:pt x="9977" y="5802"/>
                  </a:lnTo>
                  <a:lnTo>
                    <a:pt x="10042" y="5767"/>
                  </a:lnTo>
                  <a:lnTo>
                    <a:pt x="8694" y="4989"/>
                  </a:lnTo>
                  <a:lnTo>
                    <a:pt x="10570" y="3902"/>
                  </a:lnTo>
                  <a:lnTo>
                    <a:pt x="11924" y="4686"/>
                  </a:lnTo>
                  <a:lnTo>
                    <a:pt x="11990" y="4644"/>
                  </a:lnTo>
                  <a:lnTo>
                    <a:pt x="10636" y="3866"/>
                  </a:lnTo>
                  <a:lnTo>
                    <a:pt x="12518" y="2786"/>
                  </a:lnTo>
                  <a:lnTo>
                    <a:pt x="13866" y="3564"/>
                  </a:lnTo>
                  <a:lnTo>
                    <a:pt x="13931" y="3528"/>
                  </a:lnTo>
                  <a:lnTo>
                    <a:pt x="12583" y="2744"/>
                  </a:lnTo>
                  <a:lnTo>
                    <a:pt x="14311" y="1747"/>
                  </a:lnTo>
                  <a:lnTo>
                    <a:pt x="14246" y="1705"/>
                  </a:lnTo>
                  <a:lnTo>
                    <a:pt x="12518" y="2709"/>
                  </a:lnTo>
                  <a:lnTo>
                    <a:pt x="11111" y="1901"/>
                  </a:lnTo>
                  <a:lnTo>
                    <a:pt x="12845" y="897"/>
                  </a:lnTo>
                  <a:lnTo>
                    <a:pt x="12773" y="862"/>
                  </a:lnTo>
                  <a:lnTo>
                    <a:pt x="11045" y="1865"/>
                  </a:lnTo>
                  <a:lnTo>
                    <a:pt x="9644" y="1052"/>
                  </a:lnTo>
                  <a:lnTo>
                    <a:pt x="11396" y="36"/>
                  </a:lnTo>
                  <a:lnTo>
                    <a:pt x="113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422"/>
            <p:cNvSpPr/>
            <p:nvPr/>
          </p:nvSpPr>
          <p:spPr>
            <a:xfrm>
              <a:off x="801762" y="6001846"/>
              <a:ext cx="746149" cy="484272"/>
            </a:xfrm>
            <a:custGeom>
              <a:rect b="b" l="l" r="r" t="t"/>
              <a:pathLst>
                <a:path extrusionOk="0" h="3974" w="6123">
                  <a:moveTo>
                    <a:pt x="1" y="1"/>
                  </a:moveTo>
                  <a:lnTo>
                    <a:pt x="6" y="416"/>
                  </a:lnTo>
                  <a:lnTo>
                    <a:pt x="6123" y="3973"/>
                  </a:lnTo>
                  <a:lnTo>
                    <a:pt x="6123" y="3557"/>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422"/>
            <p:cNvSpPr/>
            <p:nvPr/>
          </p:nvSpPr>
          <p:spPr>
            <a:xfrm>
              <a:off x="1547801"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422"/>
            <p:cNvSpPr/>
            <p:nvPr/>
          </p:nvSpPr>
          <p:spPr>
            <a:xfrm>
              <a:off x="801762" y="5181959"/>
              <a:ext cx="2167280" cy="1253452"/>
            </a:xfrm>
            <a:custGeom>
              <a:rect b="b" l="l" r="r" t="t"/>
              <a:pathLst>
                <a:path extrusionOk="0" h="10286" w="17785">
                  <a:moveTo>
                    <a:pt x="11663" y="1"/>
                  </a:moveTo>
                  <a:lnTo>
                    <a:pt x="1" y="6729"/>
                  </a:lnTo>
                  <a:lnTo>
                    <a:pt x="6123" y="10285"/>
                  </a:lnTo>
                  <a:lnTo>
                    <a:pt x="17785" y="3558"/>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422"/>
            <p:cNvSpPr/>
            <p:nvPr/>
          </p:nvSpPr>
          <p:spPr>
            <a:xfrm>
              <a:off x="840149" y="5207306"/>
              <a:ext cx="2076860" cy="1199834"/>
            </a:xfrm>
            <a:custGeom>
              <a:rect b="b" l="l" r="r" t="t"/>
              <a:pathLst>
                <a:path extrusionOk="0" h="9846" w="17043">
                  <a:moveTo>
                    <a:pt x="11324" y="1"/>
                  </a:moveTo>
                  <a:lnTo>
                    <a:pt x="0" y="6538"/>
                  </a:lnTo>
                  <a:lnTo>
                    <a:pt x="5718" y="9846"/>
                  </a:lnTo>
                  <a:lnTo>
                    <a:pt x="17042"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422"/>
            <p:cNvSpPr/>
            <p:nvPr/>
          </p:nvSpPr>
          <p:spPr>
            <a:xfrm>
              <a:off x="1548529"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422"/>
            <p:cNvSpPr/>
            <p:nvPr/>
          </p:nvSpPr>
          <p:spPr>
            <a:xfrm>
              <a:off x="1000925" y="5299075"/>
              <a:ext cx="1758158" cy="1014106"/>
            </a:xfrm>
            <a:custGeom>
              <a:rect b="b" l="l" r="r" t="t"/>
              <a:pathLst>
                <a:path extrusionOk="0" h="8255" w="14312">
                  <a:moveTo>
                    <a:pt x="9573" y="1075"/>
                  </a:moveTo>
                  <a:lnTo>
                    <a:pt x="10980" y="1883"/>
                  </a:lnTo>
                  <a:lnTo>
                    <a:pt x="9098" y="2969"/>
                  </a:lnTo>
                  <a:lnTo>
                    <a:pt x="7696" y="2156"/>
                  </a:lnTo>
                  <a:lnTo>
                    <a:pt x="9573" y="1075"/>
                  </a:lnTo>
                  <a:close/>
                  <a:moveTo>
                    <a:pt x="11045" y="1930"/>
                  </a:moveTo>
                  <a:lnTo>
                    <a:pt x="12447" y="2738"/>
                  </a:lnTo>
                  <a:lnTo>
                    <a:pt x="10570" y="3819"/>
                  </a:lnTo>
                  <a:lnTo>
                    <a:pt x="9163" y="3011"/>
                  </a:lnTo>
                  <a:lnTo>
                    <a:pt x="11045" y="1930"/>
                  </a:lnTo>
                  <a:close/>
                  <a:moveTo>
                    <a:pt x="7619" y="2203"/>
                  </a:moveTo>
                  <a:lnTo>
                    <a:pt x="9027" y="3011"/>
                  </a:lnTo>
                  <a:lnTo>
                    <a:pt x="7144" y="4098"/>
                  </a:lnTo>
                  <a:lnTo>
                    <a:pt x="5743" y="3290"/>
                  </a:lnTo>
                  <a:lnTo>
                    <a:pt x="7619" y="2203"/>
                  </a:lnTo>
                  <a:close/>
                  <a:moveTo>
                    <a:pt x="9098" y="3047"/>
                  </a:moveTo>
                  <a:lnTo>
                    <a:pt x="10505" y="3860"/>
                  </a:lnTo>
                  <a:lnTo>
                    <a:pt x="8623" y="4941"/>
                  </a:lnTo>
                  <a:lnTo>
                    <a:pt x="7221" y="4133"/>
                  </a:lnTo>
                  <a:lnTo>
                    <a:pt x="9098" y="3047"/>
                  </a:lnTo>
                  <a:close/>
                  <a:moveTo>
                    <a:pt x="5678" y="3326"/>
                  </a:moveTo>
                  <a:lnTo>
                    <a:pt x="7079" y="4133"/>
                  </a:lnTo>
                  <a:lnTo>
                    <a:pt x="5203" y="5220"/>
                  </a:lnTo>
                  <a:lnTo>
                    <a:pt x="3801" y="4406"/>
                  </a:lnTo>
                  <a:lnTo>
                    <a:pt x="5678" y="3326"/>
                  </a:lnTo>
                  <a:close/>
                  <a:moveTo>
                    <a:pt x="7156" y="4181"/>
                  </a:moveTo>
                  <a:lnTo>
                    <a:pt x="8557" y="4988"/>
                  </a:lnTo>
                  <a:lnTo>
                    <a:pt x="6681" y="6069"/>
                  </a:lnTo>
                  <a:lnTo>
                    <a:pt x="5280" y="5261"/>
                  </a:lnTo>
                  <a:lnTo>
                    <a:pt x="7156" y="4181"/>
                  </a:lnTo>
                  <a:close/>
                  <a:moveTo>
                    <a:pt x="3730" y="4454"/>
                  </a:moveTo>
                  <a:lnTo>
                    <a:pt x="5137" y="5261"/>
                  </a:lnTo>
                  <a:lnTo>
                    <a:pt x="3255" y="6342"/>
                  </a:lnTo>
                  <a:lnTo>
                    <a:pt x="1854" y="5535"/>
                  </a:lnTo>
                  <a:lnTo>
                    <a:pt x="3730" y="4454"/>
                  </a:lnTo>
                  <a:close/>
                  <a:moveTo>
                    <a:pt x="5203" y="5297"/>
                  </a:moveTo>
                  <a:lnTo>
                    <a:pt x="6604" y="6111"/>
                  </a:lnTo>
                  <a:lnTo>
                    <a:pt x="4728" y="7191"/>
                  </a:lnTo>
                  <a:lnTo>
                    <a:pt x="3326" y="6384"/>
                  </a:lnTo>
                  <a:lnTo>
                    <a:pt x="5203" y="5297"/>
                  </a:lnTo>
                  <a:close/>
                  <a:moveTo>
                    <a:pt x="11301" y="0"/>
                  </a:moveTo>
                  <a:lnTo>
                    <a:pt x="9573" y="998"/>
                  </a:lnTo>
                  <a:lnTo>
                    <a:pt x="8225" y="220"/>
                  </a:lnTo>
                  <a:lnTo>
                    <a:pt x="8154" y="256"/>
                  </a:lnTo>
                  <a:lnTo>
                    <a:pt x="9508" y="1040"/>
                  </a:lnTo>
                  <a:lnTo>
                    <a:pt x="7631" y="2120"/>
                  </a:lnTo>
                  <a:lnTo>
                    <a:pt x="6277" y="1342"/>
                  </a:lnTo>
                  <a:lnTo>
                    <a:pt x="6212" y="1378"/>
                  </a:lnTo>
                  <a:lnTo>
                    <a:pt x="7560" y="2156"/>
                  </a:lnTo>
                  <a:lnTo>
                    <a:pt x="5684" y="3243"/>
                  </a:lnTo>
                  <a:lnTo>
                    <a:pt x="4336" y="2465"/>
                  </a:lnTo>
                  <a:lnTo>
                    <a:pt x="4264" y="2500"/>
                  </a:lnTo>
                  <a:lnTo>
                    <a:pt x="5618" y="3278"/>
                  </a:lnTo>
                  <a:lnTo>
                    <a:pt x="3742" y="4365"/>
                  </a:lnTo>
                  <a:lnTo>
                    <a:pt x="2388" y="3581"/>
                  </a:lnTo>
                  <a:lnTo>
                    <a:pt x="2323" y="3623"/>
                  </a:lnTo>
                  <a:lnTo>
                    <a:pt x="3671" y="4400"/>
                  </a:lnTo>
                  <a:lnTo>
                    <a:pt x="1794" y="5481"/>
                  </a:lnTo>
                  <a:lnTo>
                    <a:pt x="446" y="4703"/>
                  </a:lnTo>
                  <a:lnTo>
                    <a:pt x="375" y="4739"/>
                  </a:lnTo>
                  <a:lnTo>
                    <a:pt x="1729" y="5523"/>
                  </a:lnTo>
                  <a:lnTo>
                    <a:pt x="1" y="6520"/>
                  </a:lnTo>
                  <a:lnTo>
                    <a:pt x="66" y="6562"/>
                  </a:lnTo>
                  <a:lnTo>
                    <a:pt x="1794" y="5558"/>
                  </a:lnTo>
                  <a:lnTo>
                    <a:pt x="3196" y="6366"/>
                  </a:lnTo>
                  <a:lnTo>
                    <a:pt x="1468" y="7369"/>
                  </a:lnTo>
                  <a:lnTo>
                    <a:pt x="1533" y="7405"/>
                  </a:lnTo>
                  <a:lnTo>
                    <a:pt x="3267" y="6402"/>
                  </a:lnTo>
                  <a:lnTo>
                    <a:pt x="4668" y="7215"/>
                  </a:lnTo>
                  <a:lnTo>
                    <a:pt x="2940" y="8213"/>
                  </a:lnTo>
                  <a:lnTo>
                    <a:pt x="3006" y="8254"/>
                  </a:lnTo>
                  <a:lnTo>
                    <a:pt x="4733" y="7251"/>
                  </a:lnTo>
                  <a:lnTo>
                    <a:pt x="6087" y="8029"/>
                  </a:lnTo>
                  <a:lnTo>
                    <a:pt x="6153" y="7993"/>
                  </a:lnTo>
                  <a:lnTo>
                    <a:pt x="4799" y="7215"/>
                  </a:lnTo>
                  <a:lnTo>
                    <a:pt x="6681" y="6128"/>
                  </a:lnTo>
                  <a:lnTo>
                    <a:pt x="8029" y="6906"/>
                  </a:lnTo>
                  <a:lnTo>
                    <a:pt x="8094" y="6871"/>
                  </a:lnTo>
                  <a:lnTo>
                    <a:pt x="6746" y="6093"/>
                  </a:lnTo>
                  <a:lnTo>
                    <a:pt x="8623" y="5006"/>
                  </a:lnTo>
                  <a:lnTo>
                    <a:pt x="9977" y="5790"/>
                  </a:lnTo>
                  <a:lnTo>
                    <a:pt x="10042" y="5748"/>
                  </a:lnTo>
                  <a:lnTo>
                    <a:pt x="8688" y="4970"/>
                  </a:lnTo>
                  <a:lnTo>
                    <a:pt x="10570" y="3890"/>
                  </a:lnTo>
                  <a:lnTo>
                    <a:pt x="11918" y="4668"/>
                  </a:lnTo>
                  <a:lnTo>
                    <a:pt x="11984" y="4632"/>
                  </a:lnTo>
                  <a:lnTo>
                    <a:pt x="10636" y="3854"/>
                  </a:lnTo>
                  <a:lnTo>
                    <a:pt x="12512" y="2767"/>
                  </a:lnTo>
                  <a:lnTo>
                    <a:pt x="13866" y="3545"/>
                  </a:lnTo>
                  <a:lnTo>
                    <a:pt x="13931" y="3510"/>
                  </a:lnTo>
                  <a:lnTo>
                    <a:pt x="12583" y="2732"/>
                  </a:lnTo>
                  <a:lnTo>
                    <a:pt x="14311" y="1728"/>
                  </a:lnTo>
                  <a:lnTo>
                    <a:pt x="14246" y="1693"/>
                  </a:lnTo>
                  <a:lnTo>
                    <a:pt x="12512" y="2696"/>
                  </a:lnTo>
                  <a:lnTo>
                    <a:pt x="11111" y="1883"/>
                  </a:lnTo>
                  <a:lnTo>
                    <a:pt x="12839" y="885"/>
                  </a:lnTo>
                  <a:lnTo>
                    <a:pt x="12773" y="844"/>
                  </a:lnTo>
                  <a:lnTo>
                    <a:pt x="11045" y="1847"/>
                  </a:lnTo>
                  <a:lnTo>
                    <a:pt x="9638" y="1040"/>
                  </a:lnTo>
                  <a:lnTo>
                    <a:pt x="11372" y="36"/>
                  </a:lnTo>
                  <a:lnTo>
                    <a:pt x="11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422"/>
            <p:cNvSpPr/>
            <p:nvPr/>
          </p:nvSpPr>
          <p:spPr>
            <a:xfrm>
              <a:off x="2223647" y="6015616"/>
              <a:ext cx="497920" cy="330241"/>
            </a:xfrm>
            <a:custGeom>
              <a:rect b="b" l="l" r="r" t="t"/>
              <a:pathLst>
                <a:path extrusionOk="0" h="2710" w="4086">
                  <a:moveTo>
                    <a:pt x="363" y="0"/>
                  </a:moveTo>
                  <a:cubicBezTo>
                    <a:pt x="357" y="0"/>
                    <a:pt x="351" y="6"/>
                    <a:pt x="345" y="6"/>
                  </a:cubicBezTo>
                  <a:lnTo>
                    <a:pt x="333" y="6"/>
                  </a:lnTo>
                  <a:cubicBezTo>
                    <a:pt x="327" y="6"/>
                    <a:pt x="321" y="12"/>
                    <a:pt x="315" y="12"/>
                  </a:cubicBezTo>
                  <a:cubicBezTo>
                    <a:pt x="315" y="12"/>
                    <a:pt x="303" y="12"/>
                    <a:pt x="303" y="18"/>
                  </a:cubicBezTo>
                  <a:cubicBezTo>
                    <a:pt x="297" y="24"/>
                    <a:pt x="292" y="24"/>
                    <a:pt x="274" y="36"/>
                  </a:cubicBezTo>
                  <a:cubicBezTo>
                    <a:pt x="262" y="42"/>
                    <a:pt x="256" y="48"/>
                    <a:pt x="238" y="54"/>
                  </a:cubicBezTo>
                  <a:lnTo>
                    <a:pt x="232" y="66"/>
                  </a:lnTo>
                  <a:lnTo>
                    <a:pt x="208" y="89"/>
                  </a:lnTo>
                  <a:lnTo>
                    <a:pt x="202" y="95"/>
                  </a:lnTo>
                  <a:lnTo>
                    <a:pt x="179" y="119"/>
                  </a:lnTo>
                  <a:lnTo>
                    <a:pt x="173" y="125"/>
                  </a:lnTo>
                  <a:cubicBezTo>
                    <a:pt x="167" y="131"/>
                    <a:pt x="149" y="149"/>
                    <a:pt x="143" y="161"/>
                  </a:cubicBezTo>
                  <a:lnTo>
                    <a:pt x="137" y="167"/>
                  </a:lnTo>
                  <a:lnTo>
                    <a:pt x="113" y="190"/>
                  </a:lnTo>
                  <a:cubicBezTo>
                    <a:pt x="113" y="196"/>
                    <a:pt x="107" y="196"/>
                    <a:pt x="107" y="202"/>
                  </a:cubicBezTo>
                  <a:cubicBezTo>
                    <a:pt x="96" y="214"/>
                    <a:pt x="96" y="220"/>
                    <a:pt x="90" y="226"/>
                  </a:cubicBezTo>
                  <a:cubicBezTo>
                    <a:pt x="90" y="238"/>
                    <a:pt x="84" y="238"/>
                    <a:pt x="84" y="244"/>
                  </a:cubicBezTo>
                  <a:cubicBezTo>
                    <a:pt x="78" y="250"/>
                    <a:pt x="78" y="256"/>
                    <a:pt x="66" y="268"/>
                  </a:cubicBezTo>
                  <a:cubicBezTo>
                    <a:pt x="66" y="273"/>
                    <a:pt x="60" y="273"/>
                    <a:pt x="60" y="279"/>
                  </a:cubicBezTo>
                  <a:cubicBezTo>
                    <a:pt x="54" y="285"/>
                    <a:pt x="54" y="303"/>
                    <a:pt x="48" y="309"/>
                  </a:cubicBezTo>
                  <a:cubicBezTo>
                    <a:pt x="48" y="309"/>
                    <a:pt x="48" y="315"/>
                    <a:pt x="36" y="315"/>
                  </a:cubicBezTo>
                  <a:lnTo>
                    <a:pt x="36" y="321"/>
                  </a:lnTo>
                  <a:cubicBezTo>
                    <a:pt x="36" y="333"/>
                    <a:pt x="30" y="339"/>
                    <a:pt x="30" y="351"/>
                  </a:cubicBezTo>
                  <a:cubicBezTo>
                    <a:pt x="30" y="351"/>
                    <a:pt x="30" y="363"/>
                    <a:pt x="24" y="363"/>
                  </a:cubicBezTo>
                  <a:cubicBezTo>
                    <a:pt x="24" y="369"/>
                    <a:pt x="18" y="374"/>
                    <a:pt x="18" y="386"/>
                  </a:cubicBezTo>
                  <a:lnTo>
                    <a:pt x="18" y="392"/>
                  </a:lnTo>
                  <a:cubicBezTo>
                    <a:pt x="18" y="404"/>
                    <a:pt x="7" y="416"/>
                    <a:pt x="7" y="428"/>
                  </a:cubicBezTo>
                  <a:lnTo>
                    <a:pt x="7" y="434"/>
                  </a:lnTo>
                  <a:cubicBezTo>
                    <a:pt x="7" y="440"/>
                    <a:pt x="1" y="458"/>
                    <a:pt x="1" y="464"/>
                  </a:cubicBezTo>
                  <a:lnTo>
                    <a:pt x="1" y="469"/>
                  </a:lnTo>
                  <a:lnTo>
                    <a:pt x="1" y="493"/>
                  </a:lnTo>
                  <a:lnTo>
                    <a:pt x="1" y="499"/>
                  </a:lnTo>
                  <a:lnTo>
                    <a:pt x="1" y="535"/>
                  </a:lnTo>
                  <a:cubicBezTo>
                    <a:pt x="1" y="630"/>
                    <a:pt x="36" y="695"/>
                    <a:pt x="90" y="725"/>
                  </a:cubicBezTo>
                  <a:lnTo>
                    <a:pt x="3569" y="2690"/>
                  </a:lnTo>
                  <a:lnTo>
                    <a:pt x="3563" y="2684"/>
                  </a:lnTo>
                  <a:lnTo>
                    <a:pt x="3563" y="2684"/>
                  </a:lnTo>
                  <a:cubicBezTo>
                    <a:pt x="3591" y="2701"/>
                    <a:pt x="3622" y="2710"/>
                    <a:pt x="3657" y="2710"/>
                  </a:cubicBezTo>
                  <a:cubicBezTo>
                    <a:pt x="3697" y="2710"/>
                    <a:pt x="3741" y="2698"/>
                    <a:pt x="3789" y="2672"/>
                  </a:cubicBezTo>
                  <a:cubicBezTo>
                    <a:pt x="3949" y="2571"/>
                    <a:pt x="4086" y="2334"/>
                    <a:pt x="4086" y="2150"/>
                  </a:cubicBezTo>
                  <a:cubicBezTo>
                    <a:pt x="4056" y="2067"/>
                    <a:pt x="4015" y="2001"/>
                    <a:pt x="3967" y="1972"/>
                  </a:cubicBezTo>
                  <a:lnTo>
                    <a:pt x="482" y="6"/>
                  </a:lnTo>
                  <a:lnTo>
                    <a:pt x="470" y="6"/>
                  </a:lnTo>
                  <a:cubicBezTo>
                    <a:pt x="464" y="6"/>
                    <a:pt x="464" y="0"/>
                    <a:pt x="4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422"/>
            <p:cNvSpPr/>
            <p:nvPr/>
          </p:nvSpPr>
          <p:spPr>
            <a:xfrm>
              <a:off x="2533419" y="6113228"/>
              <a:ext cx="768571" cy="640374"/>
            </a:xfrm>
            <a:custGeom>
              <a:rect b="b" l="l" r="r" t="t"/>
              <a:pathLst>
                <a:path extrusionOk="0" h="5255" w="6307">
                  <a:moveTo>
                    <a:pt x="5724" y="2317"/>
                  </a:moveTo>
                  <a:cubicBezTo>
                    <a:pt x="5721" y="2320"/>
                    <a:pt x="5718" y="2321"/>
                    <a:pt x="5716" y="2321"/>
                  </a:cubicBezTo>
                  <a:cubicBezTo>
                    <a:pt x="5714" y="2321"/>
                    <a:pt x="5712" y="2320"/>
                    <a:pt x="5712" y="2317"/>
                  </a:cubicBezTo>
                  <a:close/>
                  <a:moveTo>
                    <a:pt x="5463" y="2346"/>
                  </a:moveTo>
                  <a:cubicBezTo>
                    <a:pt x="5451" y="2346"/>
                    <a:pt x="5445" y="2352"/>
                    <a:pt x="5433" y="2352"/>
                  </a:cubicBezTo>
                  <a:cubicBezTo>
                    <a:pt x="5445" y="2346"/>
                    <a:pt x="5451" y="2346"/>
                    <a:pt x="5463" y="2346"/>
                  </a:cubicBezTo>
                  <a:close/>
                  <a:moveTo>
                    <a:pt x="5350" y="2382"/>
                  </a:moveTo>
                  <a:cubicBezTo>
                    <a:pt x="5344" y="2382"/>
                    <a:pt x="5332" y="2388"/>
                    <a:pt x="5326" y="2388"/>
                  </a:cubicBezTo>
                  <a:cubicBezTo>
                    <a:pt x="5332" y="2388"/>
                    <a:pt x="5338" y="2382"/>
                    <a:pt x="5350" y="2382"/>
                  </a:cubicBezTo>
                  <a:close/>
                  <a:moveTo>
                    <a:pt x="4165" y="5047"/>
                  </a:moveTo>
                  <a:cubicBezTo>
                    <a:pt x="4168" y="5047"/>
                    <a:pt x="4168" y="5054"/>
                    <a:pt x="4168" y="5054"/>
                  </a:cubicBezTo>
                  <a:lnTo>
                    <a:pt x="4162" y="5048"/>
                  </a:lnTo>
                  <a:cubicBezTo>
                    <a:pt x="4164" y="5047"/>
                    <a:pt x="4165" y="5047"/>
                    <a:pt x="4165" y="5047"/>
                  </a:cubicBezTo>
                  <a:close/>
                  <a:moveTo>
                    <a:pt x="4192" y="5084"/>
                  </a:moveTo>
                  <a:lnTo>
                    <a:pt x="4192" y="5084"/>
                  </a:lnTo>
                  <a:cubicBezTo>
                    <a:pt x="4198" y="5090"/>
                    <a:pt x="4204" y="5090"/>
                    <a:pt x="4204" y="5096"/>
                  </a:cubicBezTo>
                  <a:lnTo>
                    <a:pt x="4192" y="5084"/>
                  </a:lnTo>
                  <a:close/>
                  <a:moveTo>
                    <a:pt x="4258" y="5149"/>
                  </a:moveTo>
                  <a:lnTo>
                    <a:pt x="4263" y="5155"/>
                  </a:lnTo>
                  <a:cubicBezTo>
                    <a:pt x="4263" y="5155"/>
                    <a:pt x="4263" y="5149"/>
                    <a:pt x="4258" y="5149"/>
                  </a:cubicBezTo>
                  <a:close/>
                  <a:moveTo>
                    <a:pt x="4318" y="5177"/>
                  </a:moveTo>
                  <a:cubicBezTo>
                    <a:pt x="4319" y="5178"/>
                    <a:pt x="4320" y="5178"/>
                    <a:pt x="4320" y="5178"/>
                  </a:cubicBezTo>
                  <a:lnTo>
                    <a:pt x="4320" y="5178"/>
                  </a:lnTo>
                  <a:cubicBezTo>
                    <a:pt x="4320" y="5178"/>
                    <a:pt x="4319" y="5178"/>
                    <a:pt x="4318" y="5177"/>
                  </a:cubicBezTo>
                  <a:close/>
                  <a:moveTo>
                    <a:pt x="1591" y="1"/>
                  </a:moveTo>
                  <a:cubicBezTo>
                    <a:pt x="1579" y="1"/>
                    <a:pt x="1562" y="1"/>
                    <a:pt x="1550" y="7"/>
                  </a:cubicBezTo>
                  <a:lnTo>
                    <a:pt x="1532" y="7"/>
                  </a:lnTo>
                  <a:cubicBezTo>
                    <a:pt x="1520" y="7"/>
                    <a:pt x="1502" y="13"/>
                    <a:pt x="1490" y="13"/>
                  </a:cubicBezTo>
                  <a:lnTo>
                    <a:pt x="1473" y="13"/>
                  </a:lnTo>
                  <a:cubicBezTo>
                    <a:pt x="1461" y="13"/>
                    <a:pt x="1443" y="19"/>
                    <a:pt x="1425" y="31"/>
                  </a:cubicBezTo>
                  <a:lnTo>
                    <a:pt x="1413" y="31"/>
                  </a:lnTo>
                  <a:cubicBezTo>
                    <a:pt x="1401" y="37"/>
                    <a:pt x="1384" y="37"/>
                    <a:pt x="1372" y="43"/>
                  </a:cubicBezTo>
                  <a:lnTo>
                    <a:pt x="1366" y="43"/>
                  </a:lnTo>
                  <a:cubicBezTo>
                    <a:pt x="1348" y="48"/>
                    <a:pt x="1336" y="60"/>
                    <a:pt x="1312" y="66"/>
                  </a:cubicBezTo>
                  <a:cubicBezTo>
                    <a:pt x="1312" y="66"/>
                    <a:pt x="1306" y="66"/>
                    <a:pt x="1306" y="72"/>
                  </a:cubicBezTo>
                  <a:lnTo>
                    <a:pt x="1259" y="96"/>
                  </a:lnTo>
                  <a:cubicBezTo>
                    <a:pt x="1253" y="96"/>
                    <a:pt x="1253" y="102"/>
                    <a:pt x="1247" y="102"/>
                  </a:cubicBezTo>
                  <a:lnTo>
                    <a:pt x="1235" y="102"/>
                  </a:lnTo>
                  <a:cubicBezTo>
                    <a:pt x="1229" y="108"/>
                    <a:pt x="1217" y="108"/>
                    <a:pt x="1205" y="120"/>
                  </a:cubicBezTo>
                  <a:cubicBezTo>
                    <a:pt x="1199" y="120"/>
                    <a:pt x="1194" y="126"/>
                    <a:pt x="1194" y="126"/>
                  </a:cubicBezTo>
                  <a:cubicBezTo>
                    <a:pt x="1170" y="132"/>
                    <a:pt x="1158" y="149"/>
                    <a:pt x="1134" y="155"/>
                  </a:cubicBezTo>
                  <a:cubicBezTo>
                    <a:pt x="1110" y="161"/>
                    <a:pt x="1099" y="179"/>
                    <a:pt x="1081" y="191"/>
                  </a:cubicBezTo>
                  <a:cubicBezTo>
                    <a:pt x="1075" y="191"/>
                    <a:pt x="1075" y="197"/>
                    <a:pt x="1069" y="197"/>
                  </a:cubicBezTo>
                  <a:cubicBezTo>
                    <a:pt x="1051" y="209"/>
                    <a:pt x="1045" y="215"/>
                    <a:pt x="1027" y="221"/>
                  </a:cubicBezTo>
                  <a:cubicBezTo>
                    <a:pt x="1021" y="227"/>
                    <a:pt x="1015" y="227"/>
                    <a:pt x="1009" y="238"/>
                  </a:cubicBezTo>
                  <a:cubicBezTo>
                    <a:pt x="992" y="244"/>
                    <a:pt x="986" y="250"/>
                    <a:pt x="968" y="256"/>
                  </a:cubicBezTo>
                  <a:cubicBezTo>
                    <a:pt x="962" y="268"/>
                    <a:pt x="956" y="268"/>
                    <a:pt x="950" y="274"/>
                  </a:cubicBezTo>
                  <a:cubicBezTo>
                    <a:pt x="938" y="274"/>
                    <a:pt x="938" y="280"/>
                    <a:pt x="932" y="280"/>
                  </a:cubicBezTo>
                  <a:cubicBezTo>
                    <a:pt x="926" y="280"/>
                    <a:pt x="926" y="286"/>
                    <a:pt x="926" y="286"/>
                  </a:cubicBezTo>
                  <a:cubicBezTo>
                    <a:pt x="909" y="304"/>
                    <a:pt x="891" y="316"/>
                    <a:pt x="873" y="334"/>
                  </a:cubicBezTo>
                  <a:cubicBezTo>
                    <a:pt x="867" y="339"/>
                    <a:pt x="861" y="339"/>
                    <a:pt x="861" y="345"/>
                  </a:cubicBezTo>
                  <a:cubicBezTo>
                    <a:pt x="837" y="369"/>
                    <a:pt x="814" y="381"/>
                    <a:pt x="790" y="405"/>
                  </a:cubicBezTo>
                  <a:lnTo>
                    <a:pt x="784" y="411"/>
                  </a:lnTo>
                  <a:cubicBezTo>
                    <a:pt x="760" y="429"/>
                    <a:pt x="748" y="452"/>
                    <a:pt x="730" y="464"/>
                  </a:cubicBezTo>
                  <a:cubicBezTo>
                    <a:pt x="724" y="470"/>
                    <a:pt x="718" y="482"/>
                    <a:pt x="718" y="488"/>
                  </a:cubicBezTo>
                  <a:cubicBezTo>
                    <a:pt x="701" y="500"/>
                    <a:pt x="689" y="524"/>
                    <a:pt x="671" y="541"/>
                  </a:cubicBezTo>
                  <a:cubicBezTo>
                    <a:pt x="665" y="547"/>
                    <a:pt x="665" y="553"/>
                    <a:pt x="659" y="553"/>
                  </a:cubicBezTo>
                  <a:cubicBezTo>
                    <a:pt x="635" y="577"/>
                    <a:pt x="623" y="601"/>
                    <a:pt x="600" y="619"/>
                  </a:cubicBezTo>
                  <a:lnTo>
                    <a:pt x="594" y="630"/>
                  </a:lnTo>
                  <a:cubicBezTo>
                    <a:pt x="576" y="648"/>
                    <a:pt x="552" y="672"/>
                    <a:pt x="540" y="696"/>
                  </a:cubicBezTo>
                  <a:cubicBezTo>
                    <a:pt x="534" y="702"/>
                    <a:pt x="534" y="708"/>
                    <a:pt x="523" y="719"/>
                  </a:cubicBezTo>
                  <a:cubicBezTo>
                    <a:pt x="511" y="737"/>
                    <a:pt x="493" y="755"/>
                    <a:pt x="481" y="779"/>
                  </a:cubicBezTo>
                  <a:cubicBezTo>
                    <a:pt x="475" y="785"/>
                    <a:pt x="475" y="791"/>
                    <a:pt x="463" y="803"/>
                  </a:cubicBezTo>
                  <a:cubicBezTo>
                    <a:pt x="451" y="820"/>
                    <a:pt x="428" y="850"/>
                    <a:pt x="416" y="874"/>
                  </a:cubicBezTo>
                  <a:lnTo>
                    <a:pt x="404" y="880"/>
                  </a:lnTo>
                  <a:lnTo>
                    <a:pt x="362" y="951"/>
                  </a:lnTo>
                  <a:cubicBezTo>
                    <a:pt x="356" y="957"/>
                    <a:pt x="356" y="963"/>
                    <a:pt x="344" y="969"/>
                  </a:cubicBezTo>
                  <a:cubicBezTo>
                    <a:pt x="333" y="993"/>
                    <a:pt x="327" y="1010"/>
                    <a:pt x="309" y="1028"/>
                  </a:cubicBezTo>
                  <a:cubicBezTo>
                    <a:pt x="303" y="1040"/>
                    <a:pt x="303" y="1046"/>
                    <a:pt x="297" y="1052"/>
                  </a:cubicBezTo>
                  <a:cubicBezTo>
                    <a:pt x="279" y="1082"/>
                    <a:pt x="267" y="1105"/>
                    <a:pt x="249" y="1135"/>
                  </a:cubicBezTo>
                  <a:cubicBezTo>
                    <a:pt x="249" y="1141"/>
                    <a:pt x="249" y="1141"/>
                    <a:pt x="243" y="1147"/>
                  </a:cubicBezTo>
                  <a:cubicBezTo>
                    <a:pt x="226" y="1171"/>
                    <a:pt x="220" y="1200"/>
                    <a:pt x="208" y="1224"/>
                  </a:cubicBezTo>
                  <a:cubicBezTo>
                    <a:pt x="196" y="1230"/>
                    <a:pt x="196" y="1236"/>
                    <a:pt x="190" y="1254"/>
                  </a:cubicBezTo>
                  <a:cubicBezTo>
                    <a:pt x="184" y="1278"/>
                    <a:pt x="178" y="1295"/>
                    <a:pt x="160" y="1313"/>
                  </a:cubicBezTo>
                  <a:cubicBezTo>
                    <a:pt x="160" y="1319"/>
                    <a:pt x="154" y="1325"/>
                    <a:pt x="154" y="1337"/>
                  </a:cubicBezTo>
                  <a:cubicBezTo>
                    <a:pt x="137" y="1367"/>
                    <a:pt x="131" y="1396"/>
                    <a:pt x="125" y="1414"/>
                  </a:cubicBezTo>
                  <a:cubicBezTo>
                    <a:pt x="125" y="1426"/>
                    <a:pt x="125" y="1426"/>
                    <a:pt x="119" y="1432"/>
                  </a:cubicBezTo>
                  <a:cubicBezTo>
                    <a:pt x="107" y="1456"/>
                    <a:pt x="101" y="1474"/>
                    <a:pt x="95" y="1503"/>
                  </a:cubicBezTo>
                  <a:cubicBezTo>
                    <a:pt x="95" y="1515"/>
                    <a:pt x="89" y="1527"/>
                    <a:pt x="89" y="1533"/>
                  </a:cubicBezTo>
                  <a:cubicBezTo>
                    <a:pt x="77" y="1557"/>
                    <a:pt x="71" y="1575"/>
                    <a:pt x="71" y="1592"/>
                  </a:cubicBezTo>
                  <a:cubicBezTo>
                    <a:pt x="71" y="1604"/>
                    <a:pt x="65" y="1610"/>
                    <a:pt x="65" y="1616"/>
                  </a:cubicBezTo>
                  <a:lnTo>
                    <a:pt x="65" y="1622"/>
                  </a:lnTo>
                  <a:cubicBezTo>
                    <a:pt x="59" y="1652"/>
                    <a:pt x="48" y="1681"/>
                    <a:pt x="42" y="1705"/>
                  </a:cubicBezTo>
                  <a:lnTo>
                    <a:pt x="42" y="1723"/>
                  </a:lnTo>
                  <a:cubicBezTo>
                    <a:pt x="36" y="1741"/>
                    <a:pt x="36" y="1770"/>
                    <a:pt x="30" y="1794"/>
                  </a:cubicBezTo>
                  <a:cubicBezTo>
                    <a:pt x="30" y="1800"/>
                    <a:pt x="30" y="1818"/>
                    <a:pt x="18" y="1824"/>
                  </a:cubicBezTo>
                  <a:cubicBezTo>
                    <a:pt x="18" y="1848"/>
                    <a:pt x="12" y="1860"/>
                    <a:pt x="12" y="1883"/>
                  </a:cubicBezTo>
                  <a:cubicBezTo>
                    <a:pt x="12" y="1889"/>
                    <a:pt x="12" y="1907"/>
                    <a:pt x="6" y="1913"/>
                  </a:cubicBezTo>
                  <a:cubicBezTo>
                    <a:pt x="6" y="1943"/>
                    <a:pt x="0" y="1966"/>
                    <a:pt x="0" y="1996"/>
                  </a:cubicBezTo>
                  <a:lnTo>
                    <a:pt x="0" y="2056"/>
                  </a:lnTo>
                  <a:lnTo>
                    <a:pt x="0" y="2061"/>
                  </a:lnTo>
                  <a:lnTo>
                    <a:pt x="0" y="2127"/>
                  </a:lnTo>
                  <a:lnTo>
                    <a:pt x="0" y="2186"/>
                  </a:lnTo>
                  <a:lnTo>
                    <a:pt x="0" y="2204"/>
                  </a:lnTo>
                  <a:lnTo>
                    <a:pt x="0" y="2246"/>
                  </a:lnTo>
                  <a:lnTo>
                    <a:pt x="0" y="2269"/>
                  </a:lnTo>
                  <a:cubicBezTo>
                    <a:pt x="0" y="2287"/>
                    <a:pt x="0" y="2299"/>
                    <a:pt x="6" y="2305"/>
                  </a:cubicBezTo>
                  <a:lnTo>
                    <a:pt x="6" y="2329"/>
                  </a:lnTo>
                  <a:lnTo>
                    <a:pt x="6" y="2335"/>
                  </a:lnTo>
                  <a:cubicBezTo>
                    <a:pt x="6" y="2352"/>
                    <a:pt x="12" y="2358"/>
                    <a:pt x="12" y="2376"/>
                  </a:cubicBezTo>
                  <a:lnTo>
                    <a:pt x="12" y="2382"/>
                  </a:lnTo>
                  <a:cubicBezTo>
                    <a:pt x="12" y="2394"/>
                    <a:pt x="18" y="2418"/>
                    <a:pt x="30" y="2436"/>
                  </a:cubicBezTo>
                  <a:lnTo>
                    <a:pt x="30" y="2447"/>
                  </a:lnTo>
                  <a:cubicBezTo>
                    <a:pt x="30" y="2465"/>
                    <a:pt x="36" y="2471"/>
                    <a:pt x="36" y="2483"/>
                  </a:cubicBezTo>
                  <a:cubicBezTo>
                    <a:pt x="36" y="2495"/>
                    <a:pt x="36" y="2495"/>
                    <a:pt x="42" y="2501"/>
                  </a:cubicBezTo>
                  <a:cubicBezTo>
                    <a:pt x="48" y="2513"/>
                    <a:pt x="48" y="2525"/>
                    <a:pt x="59" y="2531"/>
                  </a:cubicBezTo>
                  <a:cubicBezTo>
                    <a:pt x="59" y="2536"/>
                    <a:pt x="59" y="2536"/>
                    <a:pt x="65" y="2542"/>
                  </a:cubicBezTo>
                  <a:cubicBezTo>
                    <a:pt x="71" y="2560"/>
                    <a:pt x="71" y="2572"/>
                    <a:pt x="77" y="2584"/>
                  </a:cubicBezTo>
                  <a:lnTo>
                    <a:pt x="77" y="2590"/>
                  </a:lnTo>
                  <a:lnTo>
                    <a:pt x="101" y="2631"/>
                  </a:lnTo>
                  <a:lnTo>
                    <a:pt x="107" y="2643"/>
                  </a:lnTo>
                  <a:cubicBezTo>
                    <a:pt x="119" y="2649"/>
                    <a:pt x="125" y="2661"/>
                    <a:pt x="125" y="2673"/>
                  </a:cubicBezTo>
                  <a:cubicBezTo>
                    <a:pt x="125" y="2679"/>
                    <a:pt x="131" y="2679"/>
                    <a:pt x="131" y="2685"/>
                  </a:cubicBezTo>
                  <a:cubicBezTo>
                    <a:pt x="137" y="2691"/>
                    <a:pt x="148" y="2703"/>
                    <a:pt x="148" y="2715"/>
                  </a:cubicBezTo>
                  <a:lnTo>
                    <a:pt x="154" y="2721"/>
                  </a:lnTo>
                  <a:cubicBezTo>
                    <a:pt x="160" y="2732"/>
                    <a:pt x="166" y="2744"/>
                    <a:pt x="184" y="2750"/>
                  </a:cubicBezTo>
                  <a:lnTo>
                    <a:pt x="214" y="2780"/>
                  </a:lnTo>
                  <a:lnTo>
                    <a:pt x="220" y="2792"/>
                  </a:lnTo>
                  <a:lnTo>
                    <a:pt x="243" y="2810"/>
                  </a:lnTo>
                  <a:lnTo>
                    <a:pt x="249" y="2821"/>
                  </a:lnTo>
                  <a:cubicBezTo>
                    <a:pt x="255" y="2827"/>
                    <a:pt x="267" y="2833"/>
                    <a:pt x="273" y="2833"/>
                  </a:cubicBezTo>
                  <a:lnTo>
                    <a:pt x="279" y="2839"/>
                  </a:lnTo>
                  <a:cubicBezTo>
                    <a:pt x="297" y="2851"/>
                    <a:pt x="303" y="2857"/>
                    <a:pt x="315" y="2863"/>
                  </a:cubicBezTo>
                  <a:lnTo>
                    <a:pt x="4313" y="5173"/>
                  </a:lnTo>
                  <a:lnTo>
                    <a:pt x="4313" y="5173"/>
                  </a:lnTo>
                  <a:cubicBezTo>
                    <a:pt x="4312" y="5173"/>
                    <a:pt x="4312" y="5173"/>
                    <a:pt x="4311" y="5173"/>
                  </a:cubicBezTo>
                  <a:cubicBezTo>
                    <a:pt x="4313" y="5174"/>
                    <a:pt x="4316" y="5176"/>
                    <a:pt x="4318" y="5177"/>
                  </a:cubicBezTo>
                  <a:lnTo>
                    <a:pt x="4318" y="5177"/>
                  </a:lnTo>
                  <a:cubicBezTo>
                    <a:pt x="4317" y="5177"/>
                    <a:pt x="4317" y="5176"/>
                    <a:pt x="4316" y="5175"/>
                  </a:cubicBezTo>
                  <a:lnTo>
                    <a:pt x="4316" y="5175"/>
                  </a:lnTo>
                  <a:lnTo>
                    <a:pt x="4323" y="5179"/>
                  </a:lnTo>
                  <a:cubicBezTo>
                    <a:pt x="4322" y="5179"/>
                    <a:pt x="4321" y="5179"/>
                    <a:pt x="4320" y="5178"/>
                  </a:cubicBezTo>
                  <a:lnTo>
                    <a:pt x="4320" y="5178"/>
                  </a:lnTo>
                  <a:cubicBezTo>
                    <a:pt x="4407" y="5228"/>
                    <a:pt x="4510" y="5255"/>
                    <a:pt x="4623" y="5255"/>
                  </a:cubicBezTo>
                  <a:cubicBezTo>
                    <a:pt x="4779" y="5255"/>
                    <a:pt x="4956" y="5204"/>
                    <a:pt x="5142" y="5096"/>
                  </a:cubicBezTo>
                  <a:cubicBezTo>
                    <a:pt x="5778" y="4728"/>
                    <a:pt x="6294" y="3837"/>
                    <a:pt x="6282" y="3101"/>
                  </a:cubicBezTo>
                  <a:cubicBezTo>
                    <a:pt x="6306" y="2768"/>
                    <a:pt x="6175" y="2507"/>
                    <a:pt x="5968" y="2388"/>
                  </a:cubicBezTo>
                  <a:lnTo>
                    <a:pt x="1960" y="72"/>
                  </a:lnTo>
                  <a:lnTo>
                    <a:pt x="1912" y="48"/>
                  </a:lnTo>
                  <a:cubicBezTo>
                    <a:pt x="1906" y="48"/>
                    <a:pt x="1906" y="43"/>
                    <a:pt x="1900" y="43"/>
                  </a:cubicBezTo>
                  <a:cubicBezTo>
                    <a:pt x="1888" y="37"/>
                    <a:pt x="1876" y="37"/>
                    <a:pt x="1870" y="31"/>
                  </a:cubicBezTo>
                  <a:cubicBezTo>
                    <a:pt x="1859" y="31"/>
                    <a:pt x="1853" y="19"/>
                    <a:pt x="1853" y="19"/>
                  </a:cubicBezTo>
                  <a:cubicBezTo>
                    <a:pt x="1847" y="19"/>
                    <a:pt x="1829" y="13"/>
                    <a:pt x="1823" y="13"/>
                  </a:cubicBezTo>
                  <a:cubicBezTo>
                    <a:pt x="1817" y="13"/>
                    <a:pt x="1811" y="13"/>
                    <a:pt x="1799" y="7"/>
                  </a:cubicBezTo>
                  <a:cubicBezTo>
                    <a:pt x="1793" y="7"/>
                    <a:pt x="1775" y="1"/>
                    <a:pt x="1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42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422"/>
            <p:cNvSpPr/>
            <p:nvPr/>
          </p:nvSpPr>
          <p:spPr>
            <a:xfrm>
              <a:off x="2895837" y="6397653"/>
              <a:ext cx="1387254" cy="808419"/>
            </a:xfrm>
            <a:custGeom>
              <a:rect b="b" l="l" r="r" t="t"/>
              <a:pathLst>
                <a:path extrusionOk="0" h="6634" w="11384">
                  <a:moveTo>
                    <a:pt x="7791" y="1"/>
                  </a:moveTo>
                  <a:lnTo>
                    <a:pt x="1" y="4585"/>
                  </a:lnTo>
                  <a:lnTo>
                    <a:pt x="3593" y="6633"/>
                  </a:lnTo>
                  <a:lnTo>
                    <a:pt x="11384" y="2049"/>
                  </a:lnTo>
                  <a:lnTo>
                    <a:pt x="7791"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422"/>
            <p:cNvSpPr/>
            <p:nvPr/>
          </p:nvSpPr>
          <p:spPr>
            <a:xfrm>
              <a:off x="3333686" y="6647348"/>
              <a:ext cx="955992" cy="1188988"/>
            </a:xfrm>
            <a:custGeom>
              <a:rect b="b" l="l" r="r" t="t"/>
              <a:pathLst>
                <a:path extrusionOk="0" h="9757" w="7845">
                  <a:moveTo>
                    <a:pt x="7791" y="0"/>
                  </a:moveTo>
                  <a:lnTo>
                    <a:pt x="0" y="4584"/>
                  </a:lnTo>
                  <a:lnTo>
                    <a:pt x="42" y="9756"/>
                  </a:lnTo>
                  <a:lnTo>
                    <a:pt x="7844" y="5178"/>
                  </a:lnTo>
                  <a:lnTo>
                    <a:pt x="7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42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422"/>
            <p:cNvSpPr/>
            <p:nvPr/>
          </p:nvSpPr>
          <p:spPr>
            <a:xfrm>
              <a:off x="5419840" y="4558270"/>
              <a:ext cx="1175218" cy="1498634"/>
            </a:xfrm>
            <a:custGeom>
              <a:rect b="b" l="l" r="r" t="t"/>
              <a:pathLst>
                <a:path extrusionOk="0" h="12298" w="9644">
                  <a:moveTo>
                    <a:pt x="3011" y="0"/>
                  </a:moveTo>
                  <a:cubicBezTo>
                    <a:pt x="2987" y="0"/>
                    <a:pt x="2963" y="0"/>
                    <a:pt x="2940" y="6"/>
                  </a:cubicBezTo>
                  <a:lnTo>
                    <a:pt x="2904" y="6"/>
                  </a:lnTo>
                  <a:cubicBezTo>
                    <a:pt x="2880" y="6"/>
                    <a:pt x="2857" y="12"/>
                    <a:pt x="2833" y="12"/>
                  </a:cubicBezTo>
                  <a:lnTo>
                    <a:pt x="2809" y="12"/>
                  </a:lnTo>
                  <a:cubicBezTo>
                    <a:pt x="2779" y="24"/>
                    <a:pt x="2744" y="24"/>
                    <a:pt x="2714" y="30"/>
                  </a:cubicBezTo>
                  <a:cubicBezTo>
                    <a:pt x="2702" y="30"/>
                    <a:pt x="2696" y="30"/>
                    <a:pt x="2690" y="36"/>
                  </a:cubicBezTo>
                  <a:cubicBezTo>
                    <a:pt x="2667" y="42"/>
                    <a:pt x="2637" y="42"/>
                    <a:pt x="2613" y="54"/>
                  </a:cubicBezTo>
                  <a:cubicBezTo>
                    <a:pt x="2607" y="54"/>
                    <a:pt x="2595" y="60"/>
                    <a:pt x="2583" y="60"/>
                  </a:cubicBezTo>
                  <a:cubicBezTo>
                    <a:pt x="2566" y="66"/>
                    <a:pt x="2542" y="66"/>
                    <a:pt x="2524" y="72"/>
                  </a:cubicBezTo>
                  <a:cubicBezTo>
                    <a:pt x="2512" y="72"/>
                    <a:pt x="2506" y="83"/>
                    <a:pt x="2488" y="83"/>
                  </a:cubicBezTo>
                  <a:cubicBezTo>
                    <a:pt x="2465" y="89"/>
                    <a:pt x="2453" y="89"/>
                    <a:pt x="2429" y="95"/>
                  </a:cubicBezTo>
                  <a:cubicBezTo>
                    <a:pt x="2417" y="101"/>
                    <a:pt x="2405" y="101"/>
                    <a:pt x="2393" y="113"/>
                  </a:cubicBezTo>
                  <a:cubicBezTo>
                    <a:pt x="2376" y="119"/>
                    <a:pt x="2358" y="125"/>
                    <a:pt x="2340" y="131"/>
                  </a:cubicBezTo>
                  <a:cubicBezTo>
                    <a:pt x="2328" y="143"/>
                    <a:pt x="2316" y="143"/>
                    <a:pt x="2304" y="149"/>
                  </a:cubicBezTo>
                  <a:cubicBezTo>
                    <a:pt x="2287" y="155"/>
                    <a:pt x="2269" y="161"/>
                    <a:pt x="2251" y="173"/>
                  </a:cubicBezTo>
                  <a:cubicBezTo>
                    <a:pt x="2239" y="178"/>
                    <a:pt x="2227" y="178"/>
                    <a:pt x="2215" y="184"/>
                  </a:cubicBezTo>
                  <a:cubicBezTo>
                    <a:pt x="2197" y="190"/>
                    <a:pt x="2180" y="202"/>
                    <a:pt x="2162" y="208"/>
                  </a:cubicBezTo>
                  <a:cubicBezTo>
                    <a:pt x="2156" y="214"/>
                    <a:pt x="2138" y="214"/>
                    <a:pt x="2132" y="220"/>
                  </a:cubicBezTo>
                  <a:cubicBezTo>
                    <a:pt x="2108" y="232"/>
                    <a:pt x="2096" y="244"/>
                    <a:pt x="2073" y="250"/>
                  </a:cubicBezTo>
                  <a:cubicBezTo>
                    <a:pt x="2067" y="262"/>
                    <a:pt x="2061" y="262"/>
                    <a:pt x="2049" y="268"/>
                  </a:cubicBezTo>
                  <a:cubicBezTo>
                    <a:pt x="2019" y="279"/>
                    <a:pt x="2001" y="297"/>
                    <a:pt x="1972" y="309"/>
                  </a:cubicBezTo>
                  <a:lnTo>
                    <a:pt x="0" y="1491"/>
                  </a:lnTo>
                  <a:cubicBezTo>
                    <a:pt x="30" y="1479"/>
                    <a:pt x="54" y="1461"/>
                    <a:pt x="84" y="1449"/>
                  </a:cubicBezTo>
                  <a:cubicBezTo>
                    <a:pt x="89" y="1437"/>
                    <a:pt x="101" y="1437"/>
                    <a:pt x="113" y="1431"/>
                  </a:cubicBezTo>
                  <a:cubicBezTo>
                    <a:pt x="137" y="1425"/>
                    <a:pt x="149" y="1408"/>
                    <a:pt x="173" y="1402"/>
                  </a:cubicBezTo>
                  <a:cubicBezTo>
                    <a:pt x="179" y="1396"/>
                    <a:pt x="196" y="1396"/>
                    <a:pt x="202" y="1390"/>
                  </a:cubicBezTo>
                  <a:cubicBezTo>
                    <a:pt x="220" y="1378"/>
                    <a:pt x="238" y="1372"/>
                    <a:pt x="256" y="1366"/>
                  </a:cubicBezTo>
                  <a:cubicBezTo>
                    <a:pt x="268" y="1360"/>
                    <a:pt x="279" y="1360"/>
                    <a:pt x="291" y="1348"/>
                  </a:cubicBezTo>
                  <a:cubicBezTo>
                    <a:pt x="309" y="1342"/>
                    <a:pt x="327" y="1336"/>
                    <a:pt x="345" y="1330"/>
                  </a:cubicBezTo>
                  <a:cubicBezTo>
                    <a:pt x="357" y="1319"/>
                    <a:pt x="369" y="1319"/>
                    <a:pt x="380" y="1313"/>
                  </a:cubicBezTo>
                  <a:cubicBezTo>
                    <a:pt x="398" y="1307"/>
                    <a:pt x="416" y="1301"/>
                    <a:pt x="434" y="1301"/>
                  </a:cubicBezTo>
                  <a:cubicBezTo>
                    <a:pt x="446" y="1289"/>
                    <a:pt x="458" y="1289"/>
                    <a:pt x="470" y="1283"/>
                  </a:cubicBezTo>
                  <a:cubicBezTo>
                    <a:pt x="487" y="1277"/>
                    <a:pt x="505" y="1277"/>
                    <a:pt x="529" y="1271"/>
                  </a:cubicBezTo>
                  <a:cubicBezTo>
                    <a:pt x="547" y="1271"/>
                    <a:pt x="553" y="1259"/>
                    <a:pt x="565" y="1259"/>
                  </a:cubicBezTo>
                  <a:cubicBezTo>
                    <a:pt x="588" y="1253"/>
                    <a:pt x="606" y="1253"/>
                    <a:pt x="624" y="1247"/>
                  </a:cubicBezTo>
                  <a:cubicBezTo>
                    <a:pt x="642" y="1247"/>
                    <a:pt x="648" y="1241"/>
                    <a:pt x="665" y="1241"/>
                  </a:cubicBezTo>
                  <a:cubicBezTo>
                    <a:pt x="683" y="1229"/>
                    <a:pt x="713" y="1229"/>
                    <a:pt x="737" y="1224"/>
                  </a:cubicBezTo>
                  <a:cubicBezTo>
                    <a:pt x="743" y="1224"/>
                    <a:pt x="755" y="1224"/>
                    <a:pt x="760" y="1218"/>
                  </a:cubicBezTo>
                  <a:cubicBezTo>
                    <a:pt x="790" y="1212"/>
                    <a:pt x="826" y="1212"/>
                    <a:pt x="855" y="1200"/>
                  </a:cubicBezTo>
                  <a:lnTo>
                    <a:pt x="879" y="1200"/>
                  </a:lnTo>
                  <a:cubicBezTo>
                    <a:pt x="903" y="1200"/>
                    <a:pt x="933" y="1194"/>
                    <a:pt x="950" y="1194"/>
                  </a:cubicBezTo>
                  <a:lnTo>
                    <a:pt x="992" y="1194"/>
                  </a:lnTo>
                  <a:cubicBezTo>
                    <a:pt x="1010" y="1194"/>
                    <a:pt x="1034" y="1194"/>
                    <a:pt x="1057" y="1188"/>
                  </a:cubicBezTo>
                  <a:lnTo>
                    <a:pt x="1414" y="1188"/>
                  </a:lnTo>
                  <a:cubicBezTo>
                    <a:pt x="1437" y="1188"/>
                    <a:pt x="1455" y="1188"/>
                    <a:pt x="1473" y="1194"/>
                  </a:cubicBezTo>
                  <a:cubicBezTo>
                    <a:pt x="1485" y="1194"/>
                    <a:pt x="1503" y="1194"/>
                    <a:pt x="1521" y="1200"/>
                  </a:cubicBezTo>
                  <a:cubicBezTo>
                    <a:pt x="1538" y="1200"/>
                    <a:pt x="1562" y="1212"/>
                    <a:pt x="1586" y="1212"/>
                  </a:cubicBezTo>
                  <a:cubicBezTo>
                    <a:pt x="1598" y="1212"/>
                    <a:pt x="1616" y="1212"/>
                    <a:pt x="1627" y="1218"/>
                  </a:cubicBezTo>
                  <a:lnTo>
                    <a:pt x="1645" y="1218"/>
                  </a:lnTo>
                  <a:cubicBezTo>
                    <a:pt x="1675" y="1224"/>
                    <a:pt x="1705" y="1224"/>
                    <a:pt x="1722" y="1229"/>
                  </a:cubicBezTo>
                  <a:lnTo>
                    <a:pt x="1740" y="1229"/>
                  </a:lnTo>
                  <a:cubicBezTo>
                    <a:pt x="1770" y="1241"/>
                    <a:pt x="1800" y="1247"/>
                    <a:pt x="1835" y="1247"/>
                  </a:cubicBezTo>
                  <a:lnTo>
                    <a:pt x="1853" y="1247"/>
                  </a:lnTo>
                  <a:cubicBezTo>
                    <a:pt x="1883" y="1253"/>
                    <a:pt x="1912" y="1259"/>
                    <a:pt x="1930" y="1271"/>
                  </a:cubicBezTo>
                  <a:cubicBezTo>
                    <a:pt x="1942" y="1271"/>
                    <a:pt x="1948" y="1271"/>
                    <a:pt x="1948" y="1277"/>
                  </a:cubicBezTo>
                  <a:cubicBezTo>
                    <a:pt x="1978" y="1283"/>
                    <a:pt x="2013" y="1289"/>
                    <a:pt x="2043" y="1301"/>
                  </a:cubicBezTo>
                  <a:cubicBezTo>
                    <a:pt x="2049" y="1301"/>
                    <a:pt x="2061" y="1301"/>
                    <a:pt x="2067" y="1307"/>
                  </a:cubicBezTo>
                  <a:cubicBezTo>
                    <a:pt x="2096" y="1313"/>
                    <a:pt x="2126" y="1319"/>
                    <a:pt x="2150" y="1330"/>
                  </a:cubicBezTo>
                  <a:cubicBezTo>
                    <a:pt x="2156" y="1330"/>
                    <a:pt x="2156" y="1330"/>
                    <a:pt x="2162" y="1336"/>
                  </a:cubicBezTo>
                  <a:cubicBezTo>
                    <a:pt x="2191" y="1342"/>
                    <a:pt x="2227" y="1360"/>
                    <a:pt x="2257" y="1366"/>
                  </a:cubicBezTo>
                  <a:cubicBezTo>
                    <a:pt x="2269" y="1366"/>
                    <a:pt x="2275" y="1372"/>
                    <a:pt x="2281" y="1372"/>
                  </a:cubicBezTo>
                  <a:cubicBezTo>
                    <a:pt x="2310" y="1378"/>
                    <a:pt x="2340" y="1396"/>
                    <a:pt x="2370" y="1402"/>
                  </a:cubicBezTo>
                  <a:cubicBezTo>
                    <a:pt x="2376" y="1402"/>
                    <a:pt x="2376" y="1402"/>
                    <a:pt x="2387" y="1408"/>
                  </a:cubicBezTo>
                  <a:cubicBezTo>
                    <a:pt x="2417" y="1425"/>
                    <a:pt x="2453" y="1431"/>
                    <a:pt x="2482" y="1449"/>
                  </a:cubicBezTo>
                  <a:cubicBezTo>
                    <a:pt x="2488" y="1449"/>
                    <a:pt x="2494" y="1455"/>
                    <a:pt x="2506" y="1455"/>
                  </a:cubicBezTo>
                  <a:cubicBezTo>
                    <a:pt x="2536" y="1467"/>
                    <a:pt x="2566" y="1479"/>
                    <a:pt x="2595" y="1491"/>
                  </a:cubicBezTo>
                  <a:cubicBezTo>
                    <a:pt x="2601" y="1491"/>
                    <a:pt x="2601" y="1497"/>
                    <a:pt x="2607" y="1497"/>
                  </a:cubicBezTo>
                  <a:cubicBezTo>
                    <a:pt x="2637" y="1515"/>
                    <a:pt x="2672" y="1526"/>
                    <a:pt x="2702" y="1544"/>
                  </a:cubicBezTo>
                  <a:cubicBezTo>
                    <a:pt x="2714" y="1550"/>
                    <a:pt x="2720" y="1550"/>
                    <a:pt x="2732" y="1556"/>
                  </a:cubicBezTo>
                  <a:cubicBezTo>
                    <a:pt x="2756" y="1568"/>
                    <a:pt x="2779" y="1580"/>
                    <a:pt x="2803" y="1586"/>
                  </a:cubicBezTo>
                  <a:lnTo>
                    <a:pt x="2845" y="1610"/>
                  </a:lnTo>
                  <a:cubicBezTo>
                    <a:pt x="2868" y="1615"/>
                    <a:pt x="2892" y="1633"/>
                    <a:pt x="2910" y="1639"/>
                  </a:cubicBezTo>
                  <a:lnTo>
                    <a:pt x="2957" y="1663"/>
                  </a:lnTo>
                  <a:cubicBezTo>
                    <a:pt x="2981" y="1675"/>
                    <a:pt x="2999" y="1687"/>
                    <a:pt x="3023" y="1699"/>
                  </a:cubicBezTo>
                  <a:lnTo>
                    <a:pt x="3070" y="1722"/>
                  </a:lnTo>
                  <a:cubicBezTo>
                    <a:pt x="3106" y="1746"/>
                    <a:pt x="3142" y="1758"/>
                    <a:pt x="3177" y="1782"/>
                  </a:cubicBezTo>
                  <a:cubicBezTo>
                    <a:pt x="3219" y="1805"/>
                    <a:pt x="3254" y="1823"/>
                    <a:pt x="3284" y="1841"/>
                  </a:cubicBezTo>
                  <a:cubicBezTo>
                    <a:pt x="3296" y="1847"/>
                    <a:pt x="3314" y="1853"/>
                    <a:pt x="3320" y="1865"/>
                  </a:cubicBezTo>
                  <a:lnTo>
                    <a:pt x="3385" y="1906"/>
                  </a:lnTo>
                  <a:cubicBezTo>
                    <a:pt x="3403" y="1912"/>
                    <a:pt x="3415" y="1930"/>
                    <a:pt x="3433" y="1936"/>
                  </a:cubicBezTo>
                  <a:cubicBezTo>
                    <a:pt x="3456" y="1954"/>
                    <a:pt x="3468" y="1960"/>
                    <a:pt x="3492" y="1972"/>
                  </a:cubicBezTo>
                  <a:cubicBezTo>
                    <a:pt x="3504" y="1984"/>
                    <a:pt x="3522" y="1995"/>
                    <a:pt x="3533" y="2001"/>
                  </a:cubicBezTo>
                  <a:cubicBezTo>
                    <a:pt x="3557" y="2019"/>
                    <a:pt x="3575" y="2031"/>
                    <a:pt x="3599" y="2043"/>
                  </a:cubicBezTo>
                  <a:cubicBezTo>
                    <a:pt x="3611" y="2049"/>
                    <a:pt x="3628" y="2061"/>
                    <a:pt x="3640" y="2073"/>
                  </a:cubicBezTo>
                  <a:lnTo>
                    <a:pt x="3706" y="2114"/>
                  </a:lnTo>
                  <a:cubicBezTo>
                    <a:pt x="3723" y="2120"/>
                    <a:pt x="3735" y="2138"/>
                    <a:pt x="3753" y="2144"/>
                  </a:cubicBezTo>
                  <a:cubicBezTo>
                    <a:pt x="3783" y="2168"/>
                    <a:pt x="3813" y="2191"/>
                    <a:pt x="3848" y="2209"/>
                  </a:cubicBezTo>
                  <a:cubicBezTo>
                    <a:pt x="3854" y="2221"/>
                    <a:pt x="3872" y="2227"/>
                    <a:pt x="3878" y="2233"/>
                  </a:cubicBezTo>
                  <a:cubicBezTo>
                    <a:pt x="3908" y="2257"/>
                    <a:pt x="3931" y="2281"/>
                    <a:pt x="3961" y="2292"/>
                  </a:cubicBezTo>
                  <a:cubicBezTo>
                    <a:pt x="4003" y="2328"/>
                    <a:pt x="4050" y="2358"/>
                    <a:pt x="4092" y="2399"/>
                  </a:cubicBezTo>
                  <a:cubicBezTo>
                    <a:pt x="4104" y="2405"/>
                    <a:pt x="4115" y="2411"/>
                    <a:pt x="4121" y="2417"/>
                  </a:cubicBezTo>
                  <a:cubicBezTo>
                    <a:pt x="4163" y="2447"/>
                    <a:pt x="4193" y="2476"/>
                    <a:pt x="4228" y="2506"/>
                  </a:cubicBezTo>
                  <a:cubicBezTo>
                    <a:pt x="4240" y="2518"/>
                    <a:pt x="4252" y="2530"/>
                    <a:pt x="4264" y="2536"/>
                  </a:cubicBezTo>
                  <a:cubicBezTo>
                    <a:pt x="4299" y="2566"/>
                    <a:pt x="4329" y="2595"/>
                    <a:pt x="4371" y="2625"/>
                  </a:cubicBezTo>
                  <a:cubicBezTo>
                    <a:pt x="4377" y="2637"/>
                    <a:pt x="4383" y="2643"/>
                    <a:pt x="4400" y="2649"/>
                  </a:cubicBezTo>
                  <a:cubicBezTo>
                    <a:pt x="4442" y="2684"/>
                    <a:pt x="4478" y="2726"/>
                    <a:pt x="4525" y="2767"/>
                  </a:cubicBezTo>
                  <a:cubicBezTo>
                    <a:pt x="4531" y="2773"/>
                    <a:pt x="4549" y="2785"/>
                    <a:pt x="4555" y="2797"/>
                  </a:cubicBezTo>
                  <a:cubicBezTo>
                    <a:pt x="4584" y="2827"/>
                    <a:pt x="4620" y="2856"/>
                    <a:pt x="4650" y="2892"/>
                  </a:cubicBezTo>
                  <a:lnTo>
                    <a:pt x="4685" y="2934"/>
                  </a:lnTo>
                  <a:lnTo>
                    <a:pt x="4786" y="3029"/>
                  </a:lnTo>
                  <a:lnTo>
                    <a:pt x="4816" y="3058"/>
                  </a:lnTo>
                  <a:cubicBezTo>
                    <a:pt x="4858" y="3100"/>
                    <a:pt x="4893" y="3142"/>
                    <a:pt x="4935" y="3183"/>
                  </a:cubicBezTo>
                  <a:cubicBezTo>
                    <a:pt x="4941" y="3189"/>
                    <a:pt x="4947" y="3207"/>
                    <a:pt x="4965" y="3213"/>
                  </a:cubicBezTo>
                  <a:cubicBezTo>
                    <a:pt x="4994" y="3248"/>
                    <a:pt x="5024" y="3278"/>
                    <a:pt x="5060" y="3320"/>
                  </a:cubicBezTo>
                  <a:cubicBezTo>
                    <a:pt x="5071" y="3332"/>
                    <a:pt x="5083" y="3349"/>
                    <a:pt x="5095" y="3355"/>
                  </a:cubicBezTo>
                  <a:cubicBezTo>
                    <a:pt x="5125" y="3391"/>
                    <a:pt x="5155" y="3421"/>
                    <a:pt x="5184" y="3456"/>
                  </a:cubicBezTo>
                  <a:cubicBezTo>
                    <a:pt x="5190" y="3468"/>
                    <a:pt x="5202" y="3480"/>
                    <a:pt x="5214" y="3486"/>
                  </a:cubicBezTo>
                  <a:cubicBezTo>
                    <a:pt x="5250" y="3533"/>
                    <a:pt x="5291" y="3575"/>
                    <a:pt x="5333" y="3622"/>
                  </a:cubicBezTo>
                  <a:cubicBezTo>
                    <a:pt x="5339" y="3628"/>
                    <a:pt x="5350" y="3646"/>
                    <a:pt x="5356" y="3652"/>
                  </a:cubicBezTo>
                  <a:lnTo>
                    <a:pt x="5445" y="3765"/>
                  </a:lnTo>
                  <a:cubicBezTo>
                    <a:pt x="5457" y="3777"/>
                    <a:pt x="5469" y="3795"/>
                    <a:pt x="5481" y="3807"/>
                  </a:cubicBezTo>
                  <a:lnTo>
                    <a:pt x="5570" y="3919"/>
                  </a:lnTo>
                  <a:cubicBezTo>
                    <a:pt x="5576" y="3925"/>
                    <a:pt x="5588" y="3943"/>
                    <a:pt x="5600" y="3949"/>
                  </a:cubicBezTo>
                  <a:cubicBezTo>
                    <a:pt x="5635" y="3991"/>
                    <a:pt x="5677" y="4044"/>
                    <a:pt x="5713" y="4092"/>
                  </a:cubicBezTo>
                  <a:cubicBezTo>
                    <a:pt x="5719" y="4098"/>
                    <a:pt x="5725" y="4109"/>
                    <a:pt x="5736" y="4121"/>
                  </a:cubicBezTo>
                  <a:cubicBezTo>
                    <a:pt x="5766" y="4157"/>
                    <a:pt x="5796" y="4193"/>
                    <a:pt x="5814" y="4228"/>
                  </a:cubicBezTo>
                  <a:cubicBezTo>
                    <a:pt x="5826" y="4246"/>
                    <a:pt x="5837" y="4258"/>
                    <a:pt x="5843" y="4276"/>
                  </a:cubicBezTo>
                  <a:cubicBezTo>
                    <a:pt x="5873" y="4311"/>
                    <a:pt x="5897" y="4347"/>
                    <a:pt x="5926" y="4388"/>
                  </a:cubicBezTo>
                  <a:cubicBezTo>
                    <a:pt x="5932" y="4400"/>
                    <a:pt x="5944" y="4406"/>
                    <a:pt x="5950" y="4424"/>
                  </a:cubicBezTo>
                  <a:cubicBezTo>
                    <a:pt x="5986" y="4478"/>
                    <a:pt x="6016" y="4519"/>
                    <a:pt x="6051" y="4573"/>
                  </a:cubicBezTo>
                  <a:cubicBezTo>
                    <a:pt x="6063" y="4584"/>
                    <a:pt x="6069" y="4596"/>
                    <a:pt x="6075" y="4608"/>
                  </a:cubicBezTo>
                  <a:cubicBezTo>
                    <a:pt x="6105" y="4644"/>
                    <a:pt x="6128" y="4691"/>
                    <a:pt x="6152" y="4727"/>
                  </a:cubicBezTo>
                  <a:cubicBezTo>
                    <a:pt x="6158" y="4745"/>
                    <a:pt x="6170" y="4757"/>
                    <a:pt x="6182" y="4774"/>
                  </a:cubicBezTo>
                  <a:cubicBezTo>
                    <a:pt x="6200" y="4810"/>
                    <a:pt x="6229" y="4852"/>
                    <a:pt x="6253" y="4893"/>
                  </a:cubicBezTo>
                  <a:cubicBezTo>
                    <a:pt x="6259" y="4905"/>
                    <a:pt x="6271" y="4911"/>
                    <a:pt x="6277" y="4929"/>
                  </a:cubicBezTo>
                  <a:lnTo>
                    <a:pt x="6366" y="5083"/>
                  </a:lnTo>
                  <a:cubicBezTo>
                    <a:pt x="6372" y="5101"/>
                    <a:pt x="6378" y="5107"/>
                    <a:pt x="6390" y="5119"/>
                  </a:cubicBezTo>
                  <a:cubicBezTo>
                    <a:pt x="6407" y="5166"/>
                    <a:pt x="6431" y="5202"/>
                    <a:pt x="6461" y="5249"/>
                  </a:cubicBezTo>
                  <a:cubicBezTo>
                    <a:pt x="6467" y="5261"/>
                    <a:pt x="6485" y="5279"/>
                    <a:pt x="6491" y="5297"/>
                  </a:cubicBezTo>
                  <a:cubicBezTo>
                    <a:pt x="6514" y="5339"/>
                    <a:pt x="6538" y="5380"/>
                    <a:pt x="6556" y="5416"/>
                  </a:cubicBezTo>
                  <a:cubicBezTo>
                    <a:pt x="6568" y="5434"/>
                    <a:pt x="6574" y="5445"/>
                    <a:pt x="6580" y="5457"/>
                  </a:cubicBezTo>
                  <a:cubicBezTo>
                    <a:pt x="6609" y="5505"/>
                    <a:pt x="6639" y="5558"/>
                    <a:pt x="6663" y="5612"/>
                  </a:cubicBezTo>
                  <a:cubicBezTo>
                    <a:pt x="6669" y="5624"/>
                    <a:pt x="6675" y="5635"/>
                    <a:pt x="6675" y="5647"/>
                  </a:cubicBezTo>
                  <a:cubicBezTo>
                    <a:pt x="6698" y="5695"/>
                    <a:pt x="6722" y="5730"/>
                    <a:pt x="6746" y="5772"/>
                  </a:cubicBezTo>
                  <a:cubicBezTo>
                    <a:pt x="6752" y="5790"/>
                    <a:pt x="6758" y="5814"/>
                    <a:pt x="6764" y="5825"/>
                  </a:cubicBezTo>
                  <a:cubicBezTo>
                    <a:pt x="6787" y="5873"/>
                    <a:pt x="6805" y="5909"/>
                    <a:pt x="6823" y="5950"/>
                  </a:cubicBezTo>
                  <a:cubicBezTo>
                    <a:pt x="6835" y="5968"/>
                    <a:pt x="6841" y="5980"/>
                    <a:pt x="6847" y="5992"/>
                  </a:cubicBezTo>
                  <a:cubicBezTo>
                    <a:pt x="6871" y="6039"/>
                    <a:pt x="6900" y="6099"/>
                    <a:pt x="6924" y="6152"/>
                  </a:cubicBezTo>
                  <a:cubicBezTo>
                    <a:pt x="6930" y="6170"/>
                    <a:pt x="6930" y="6176"/>
                    <a:pt x="6936" y="6188"/>
                  </a:cubicBezTo>
                  <a:cubicBezTo>
                    <a:pt x="6960" y="6235"/>
                    <a:pt x="6972" y="6277"/>
                    <a:pt x="6995" y="6324"/>
                  </a:cubicBezTo>
                  <a:cubicBezTo>
                    <a:pt x="7001" y="6336"/>
                    <a:pt x="7013" y="6360"/>
                    <a:pt x="7019" y="6378"/>
                  </a:cubicBezTo>
                  <a:cubicBezTo>
                    <a:pt x="7031" y="6419"/>
                    <a:pt x="7055" y="6455"/>
                    <a:pt x="7072" y="6502"/>
                  </a:cubicBezTo>
                  <a:cubicBezTo>
                    <a:pt x="7078" y="6514"/>
                    <a:pt x="7084" y="6532"/>
                    <a:pt x="7084" y="6544"/>
                  </a:cubicBezTo>
                  <a:cubicBezTo>
                    <a:pt x="7108" y="6597"/>
                    <a:pt x="7132" y="6657"/>
                    <a:pt x="7150" y="6710"/>
                  </a:cubicBezTo>
                  <a:cubicBezTo>
                    <a:pt x="7162" y="6722"/>
                    <a:pt x="7162" y="6734"/>
                    <a:pt x="7167" y="6746"/>
                  </a:cubicBezTo>
                  <a:lnTo>
                    <a:pt x="7209" y="6882"/>
                  </a:lnTo>
                  <a:cubicBezTo>
                    <a:pt x="7221" y="6894"/>
                    <a:pt x="7227" y="6918"/>
                    <a:pt x="7233" y="6930"/>
                  </a:cubicBezTo>
                  <a:cubicBezTo>
                    <a:pt x="7251" y="6977"/>
                    <a:pt x="7262" y="7013"/>
                    <a:pt x="7280" y="7061"/>
                  </a:cubicBezTo>
                  <a:cubicBezTo>
                    <a:pt x="7286" y="7072"/>
                    <a:pt x="7286" y="7090"/>
                    <a:pt x="7292" y="7102"/>
                  </a:cubicBezTo>
                  <a:cubicBezTo>
                    <a:pt x="7310" y="7156"/>
                    <a:pt x="7328" y="7215"/>
                    <a:pt x="7346" y="7268"/>
                  </a:cubicBezTo>
                  <a:cubicBezTo>
                    <a:pt x="7352" y="7280"/>
                    <a:pt x="7352" y="7286"/>
                    <a:pt x="7352" y="7304"/>
                  </a:cubicBezTo>
                  <a:cubicBezTo>
                    <a:pt x="7369" y="7346"/>
                    <a:pt x="7381" y="7393"/>
                    <a:pt x="7387" y="7435"/>
                  </a:cubicBezTo>
                  <a:cubicBezTo>
                    <a:pt x="7399" y="7452"/>
                    <a:pt x="7399" y="7476"/>
                    <a:pt x="7405" y="7488"/>
                  </a:cubicBezTo>
                  <a:cubicBezTo>
                    <a:pt x="7417" y="7536"/>
                    <a:pt x="7429" y="7571"/>
                    <a:pt x="7441" y="7613"/>
                  </a:cubicBezTo>
                  <a:cubicBezTo>
                    <a:pt x="7447" y="7631"/>
                    <a:pt x="7447" y="7642"/>
                    <a:pt x="7458" y="7660"/>
                  </a:cubicBezTo>
                  <a:cubicBezTo>
                    <a:pt x="7470" y="7714"/>
                    <a:pt x="7488" y="7773"/>
                    <a:pt x="7500" y="7821"/>
                  </a:cubicBezTo>
                  <a:cubicBezTo>
                    <a:pt x="7500" y="7832"/>
                    <a:pt x="7506" y="7844"/>
                    <a:pt x="7506" y="7850"/>
                  </a:cubicBezTo>
                  <a:cubicBezTo>
                    <a:pt x="7518" y="7898"/>
                    <a:pt x="7530" y="7939"/>
                    <a:pt x="7536" y="7987"/>
                  </a:cubicBezTo>
                  <a:cubicBezTo>
                    <a:pt x="7536" y="7999"/>
                    <a:pt x="7548" y="8017"/>
                    <a:pt x="7548" y="8040"/>
                  </a:cubicBezTo>
                  <a:cubicBezTo>
                    <a:pt x="7553" y="8082"/>
                    <a:pt x="7559" y="8129"/>
                    <a:pt x="7577" y="8165"/>
                  </a:cubicBezTo>
                  <a:cubicBezTo>
                    <a:pt x="7577" y="8177"/>
                    <a:pt x="7583" y="8195"/>
                    <a:pt x="7583" y="8201"/>
                  </a:cubicBezTo>
                  <a:cubicBezTo>
                    <a:pt x="7589" y="8260"/>
                    <a:pt x="7607" y="8313"/>
                    <a:pt x="7613" y="8373"/>
                  </a:cubicBezTo>
                  <a:lnTo>
                    <a:pt x="7613" y="8397"/>
                  </a:lnTo>
                  <a:cubicBezTo>
                    <a:pt x="7619" y="8444"/>
                    <a:pt x="7625" y="8492"/>
                    <a:pt x="7637" y="8545"/>
                  </a:cubicBezTo>
                  <a:cubicBezTo>
                    <a:pt x="7637" y="8557"/>
                    <a:pt x="7643" y="8575"/>
                    <a:pt x="7643" y="8587"/>
                  </a:cubicBezTo>
                  <a:cubicBezTo>
                    <a:pt x="7648" y="8634"/>
                    <a:pt x="7654" y="8676"/>
                    <a:pt x="7654" y="8723"/>
                  </a:cubicBezTo>
                  <a:cubicBezTo>
                    <a:pt x="7654" y="8735"/>
                    <a:pt x="7654" y="8741"/>
                    <a:pt x="7666" y="8759"/>
                  </a:cubicBezTo>
                  <a:cubicBezTo>
                    <a:pt x="7672" y="8818"/>
                    <a:pt x="7678" y="8872"/>
                    <a:pt x="7678" y="8919"/>
                  </a:cubicBezTo>
                  <a:lnTo>
                    <a:pt x="7678" y="8967"/>
                  </a:lnTo>
                  <a:cubicBezTo>
                    <a:pt x="7678" y="8996"/>
                    <a:pt x="7684" y="9026"/>
                    <a:pt x="7684" y="9056"/>
                  </a:cubicBezTo>
                  <a:lnTo>
                    <a:pt x="7684" y="9097"/>
                  </a:lnTo>
                  <a:cubicBezTo>
                    <a:pt x="7684" y="9127"/>
                    <a:pt x="7684" y="9157"/>
                    <a:pt x="7696" y="9186"/>
                  </a:cubicBezTo>
                  <a:lnTo>
                    <a:pt x="7696" y="9228"/>
                  </a:lnTo>
                  <a:cubicBezTo>
                    <a:pt x="7696" y="9299"/>
                    <a:pt x="7702" y="9376"/>
                    <a:pt x="7702" y="9448"/>
                  </a:cubicBezTo>
                  <a:lnTo>
                    <a:pt x="7702" y="9566"/>
                  </a:lnTo>
                  <a:lnTo>
                    <a:pt x="7702" y="9614"/>
                  </a:lnTo>
                  <a:lnTo>
                    <a:pt x="7702" y="9685"/>
                  </a:lnTo>
                  <a:lnTo>
                    <a:pt x="7702" y="9733"/>
                  </a:lnTo>
                  <a:cubicBezTo>
                    <a:pt x="7702" y="9750"/>
                    <a:pt x="7702" y="9774"/>
                    <a:pt x="7696" y="9804"/>
                  </a:cubicBezTo>
                  <a:lnTo>
                    <a:pt x="7696" y="9851"/>
                  </a:lnTo>
                  <a:cubicBezTo>
                    <a:pt x="7696" y="9881"/>
                    <a:pt x="7684" y="9899"/>
                    <a:pt x="7684" y="9929"/>
                  </a:cubicBezTo>
                  <a:lnTo>
                    <a:pt x="7684" y="9958"/>
                  </a:lnTo>
                  <a:cubicBezTo>
                    <a:pt x="7684" y="10000"/>
                    <a:pt x="7678" y="10035"/>
                    <a:pt x="7678" y="10071"/>
                  </a:cubicBezTo>
                  <a:lnTo>
                    <a:pt x="7678" y="10101"/>
                  </a:lnTo>
                  <a:cubicBezTo>
                    <a:pt x="7678" y="10130"/>
                    <a:pt x="7672" y="10154"/>
                    <a:pt x="7672" y="10184"/>
                  </a:cubicBezTo>
                  <a:cubicBezTo>
                    <a:pt x="7672" y="10196"/>
                    <a:pt x="7672" y="10208"/>
                    <a:pt x="7666" y="10220"/>
                  </a:cubicBezTo>
                  <a:cubicBezTo>
                    <a:pt x="7666" y="10243"/>
                    <a:pt x="7654" y="10267"/>
                    <a:pt x="7654" y="10285"/>
                  </a:cubicBezTo>
                  <a:cubicBezTo>
                    <a:pt x="7654" y="10303"/>
                    <a:pt x="7648" y="10309"/>
                    <a:pt x="7648" y="10326"/>
                  </a:cubicBezTo>
                  <a:cubicBezTo>
                    <a:pt x="7643" y="10344"/>
                    <a:pt x="7643" y="10374"/>
                    <a:pt x="7637" y="10398"/>
                  </a:cubicBezTo>
                  <a:cubicBezTo>
                    <a:pt x="7637" y="10404"/>
                    <a:pt x="7637" y="10421"/>
                    <a:pt x="7625" y="10427"/>
                  </a:cubicBezTo>
                  <a:cubicBezTo>
                    <a:pt x="7619" y="10463"/>
                    <a:pt x="7613" y="10493"/>
                    <a:pt x="7607" y="10534"/>
                  </a:cubicBezTo>
                  <a:cubicBezTo>
                    <a:pt x="7607" y="10540"/>
                    <a:pt x="7607" y="10546"/>
                    <a:pt x="7595" y="10546"/>
                  </a:cubicBezTo>
                  <a:cubicBezTo>
                    <a:pt x="7589" y="10576"/>
                    <a:pt x="7583" y="10600"/>
                    <a:pt x="7577" y="10629"/>
                  </a:cubicBezTo>
                  <a:cubicBezTo>
                    <a:pt x="7577" y="10635"/>
                    <a:pt x="7565" y="10653"/>
                    <a:pt x="7565" y="10659"/>
                  </a:cubicBezTo>
                  <a:cubicBezTo>
                    <a:pt x="7559" y="10683"/>
                    <a:pt x="7553" y="10701"/>
                    <a:pt x="7553" y="10724"/>
                  </a:cubicBezTo>
                  <a:cubicBezTo>
                    <a:pt x="7553" y="10730"/>
                    <a:pt x="7548" y="10748"/>
                    <a:pt x="7548" y="10754"/>
                  </a:cubicBezTo>
                  <a:cubicBezTo>
                    <a:pt x="7536" y="10778"/>
                    <a:pt x="7530" y="10807"/>
                    <a:pt x="7524" y="10831"/>
                  </a:cubicBezTo>
                  <a:cubicBezTo>
                    <a:pt x="7524" y="10837"/>
                    <a:pt x="7518" y="10843"/>
                    <a:pt x="7518" y="10849"/>
                  </a:cubicBezTo>
                  <a:cubicBezTo>
                    <a:pt x="7506" y="10879"/>
                    <a:pt x="7494" y="10908"/>
                    <a:pt x="7488" y="10938"/>
                  </a:cubicBezTo>
                  <a:cubicBezTo>
                    <a:pt x="7488" y="10950"/>
                    <a:pt x="7476" y="10956"/>
                    <a:pt x="7476" y="10956"/>
                  </a:cubicBezTo>
                  <a:cubicBezTo>
                    <a:pt x="7470" y="10980"/>
                    <a:pt x="7464" y="11009"/>
                    <a:pt x="7447" y="11027"/>
                  </a:cubicBezTo>
                  <a:cubicBezTo>
                    <a:pt x="7447" y="11039"/>
                    <a:pt x="7441" y="11051"/>
                    <a:pt x="7441" y="11057"/>
                  </a:cubicBezTo>
                  <a:cubicBezTo>
                    <a:pt x="7435" y="11081"/>
                    <a:pt x="7429" y="11104"/>
                    <a:pt x="7417" y="11116"/>
                  </a:cubicBezTo>
                  <a:cubicBezTo>
                    <a:pt x="7411" y="11128"/>
                    <a:pt x="7411" y="11134"/>
                    <a:pt x="7405" y="11146"/>
                  </a:cubicBezTo>
                  <a:cubicBezTo>
                    <a:pt x="7399" y="11170"/>
                    <a:pt x="7381" y="11193"/>
                    <a:pt x="7375" y="11217"/>
                  </a:cubicBezTo>
                  <a:cubicBezTo>
                    <a:pt x="7375" y="11223"/>
                    <a:pt x="7369" y="11229"/>
                    <a:pt x="7369" y="11229"/>
                  </a:cubicBezTo>
                  <a:cubicBezTo>
                    <a:pt x="7352" y="11259"/>
                    <a:pt x="7346" y="11282"/>
                    <a:pt x="7328" y="11312"/>
                  </a:cubicBezTo>
                  <a:cubicBezTo>
                    <a:pt x="7328" y="11318"/>
                    <a:pt x="7322" y="11324"/>
                    <a:pt x="7322" y="11324"/>
                  </a:cubicBezTo>
                  <a:cubicBezTo>
                    <a:pt x="7316" y="11348"/>
                    <a:pt x="7298" y="11371"/>
                    <a:pt x="7292" y="11383"/>
                  </a:cubicBezTo>
                  <a:cubicBezTo>
                    <a:pt x="7286" y="11395"/>
                    <a:pt x="7286" y="11401"/>
                    <a:pt x="7280" y="11407"/>
                  </a:cubicBezTo>
                  <a:cubicBezTo>
                    <a:pt x="7268" y="11425"/>
                    <a:pt x="7257" y="11443"/>
                    <a:pt x="7251" y="11461"/>
                  </a:cubicBezTo>
                  <a:cubicBezTo>
                    <a:pt x="7239" y="11467"/>
                    <a:pt x="7239" y="11472"/>
                    <a:pt x="7233" y="11484"/>
                  </a:cubicBezTo>
                  <a:cubicBezTo>
                    <a:pt x="7221" y="11502"/>
                    <a:pt x="7209" y="11520"/>
                    <a:pt x="7197" y="11544"/>
                  </a:cubicBezTo>
                  <a:cubicBezTo>
                    <a:pt x="7197" y="11550"/>
                    <a:pt x="7191" y="11550"/>
                    <a:pt x="7191" y="11556"/>
                  </a:cubicBezTo>
                  <a:cubicBezTo>
                    <a:pt x="7173" y="11579"/>
                    <a:pt x="7162" y="11603"/>
                    <a:pt x="7144" y="11633"/>
                  </a:cubicBezTo>
                  <a:cubicBezTo>
                    <a:pt x="7138" y="11639"/>
                    <a:pt x="7138" y="11645"/>
                    <a:pt x="7132" y="11645"/>
                  </a:cubicBezTo>
                  <a:cubicBezTo>
                    <a:pt x="7114" y="11662"/>
                    <a:pt x="7108" y="11680"/>
                    <a:pt x="7090" y="11698"/>
                  </a:cubicBezTo>
                  <a:cubicBezTo>
                    <a:pt x="7084" y="11704"/>
                    <a:pt x="7078" y="11710"/>
                    <a:pt x="7078" y="11722"/>
                  </a:cubicBezTo>
                  <a:cubicBezTo>
                    <a:pt x="7061" y="11734"/>
                    <a:pt x="7055" y="11752"/>
                    <a:pt x="7043" y="11763"/>
                  </a:cubicBezTo>
                  <a:cubicBezTo>
                    <a:pt x="7031" y="11769"/>
                    <a:pt x="7025" y="11781"/>
                    <a:pt x="7025" y="11787"/>
                  </a:cubicBezTo>
                  <a:cubicBezTo>
                    <a:pt x="7013" y="11799"/>
                    <a:pt x="6995" y="11823"/>
                    <a:pt x="6983" y="11841"/>
                  </a:cubicBezTo>
                  <a:lnTo>
                    <a:pt x="6972" y="11847"/>
                  </a:lnTo>
                  <a:cubicBezTo>
                    <a:pt x="6960" y="11870"/>
                    <a:pt x="6936" y="11888"/>
                    <a:pt x="6924" y="11906"/>
                  </a:cubicBezTo>
                  <a:cubicBezTo>
                    <a:pt x="6912" y="11912"/>
                    <a:pt x="6912" y="11918"/>
                    <a:pt x="6906" y="11918"/>
                  </a:cubicBezTo>
                  <a:lnTo>
                    <a:pt x="6865" y="11965"/>
                  </a:lnTo>
                  <a:lnTo>
                    <a:pt x="6841" y="11989"/>
                  </a:lnTo>
                  <a:cubicBezTo>
                    <a:pt x="6823" y="12001"/>
                    <a:pt x="6811" y="12007"/>
                    <a:pt x="6805" y="12025"/>
                  </a:cubicBezTo>
                  <a:cubicBezTo>
                    <a:pt x="6793" y="12031"/>
                    <a:pt x="6787" y="12037"/>
                    <a:pt x="6782" y="12037"/>
                  </a:cubicBezTo>
                  <a:cubicBezTo>
                    <a:pt x="6764" y="12054"/>
                    <a:pt x="6746" y="12066"/>
                    <a:pt x="6728" y="12084"/>
                  </a:cubicBezTo>
                  <a:cubicBezTo>
                    <a:pt x="6728" y="12084"/>
                    <a:pt x="6722" y="12084"/>
                    <a:pt x="6722" y="12090"/>
                  </a:cubicBezTo>
                  <a:cubicBezTo>
                    <a:pt x="6698" y="12108"/>
                    <a:pt x="6675" y="12126"/>
                    <a:pt x="6663" y="12143"/>
                  </a:cubicBezTo>
                  <a:cubicBezTo>
                    <a:pt x="6657" y="12149"/>
                    <a:pt x="6645" y="12149"/>
                    <a:pt x="6639" y="12155"/>
                  </a:cubicBezTo>
                  <a:cubicBezTo>
                    <a:pt x="6627" y="12173"/>
                    <a:pt x="6609" y="12179"/>
                    <a:pt x="6597" y="12197"/>
                  </a:cubicBezTo>
                  <a:cubicBezTo>
                    <a:pt x="6586" y="12203"/>
                    <a:pt x="6580" y="12203"/>
                    <a:pt x="6574" y="12209"/>
                  </a:cubicBezTo>
                  <a:cubicBezTo>
                    <a:pt x="6556" y="12215"/>
                    <a:pt x="6544" y="12232"/>
                    <a:pt x="6526" y="12238"/>
                  </a:cubicBezTo>
                  <a:cubicBezTo>
                    <a:pt x="6521" y="12244"/>
                    <a:pt x="6515" y="12244"/>
                    <a:pt x="6509" y="12255"/>
                  </a:cubicBezTo>
                  <a:lnTo>
                    <a:pt x="6509" y="12255"/>
                  </a:lnTo>
                  <a:lnTo>
                    <a:pt x="8409" y="11116"/>
                  </a:lnTo>
                  <a:lnTo>
                    <a:pt x="8474" y="11075"/>
                  </a:lnTo>
                  <a:cubicBezTo>
                    <a:pt x="8480" y="11069"/>
                    <a:pt x="8486" y="11069"/>
                    <a:pt x="8498" y="11057"/>
                  </a:cubicBezTo>
                  <a:cubicBezTo>
                    <a:pt x="8509" y="11051"/>
                    <a:pt x="8527" y="11039"/>
                    <a:pt x="8539" y="11027"/>
                  </a:cubicBezTo>
                  <a:cubicBezTo>
                    <a:pt x="8545" y="11021"/>
                    <a:pt x="8557" y="11021"/>
                    <a:pt x="8563" y="11015"/>
                  </a:cubicBezTo>
                  <a:cubicBezTo>
                    <a:pt x="8575" y="11009"/>
                    <a:pt x="8593" y="10991"/>
                    <a:pt x="8604" y="10986"/>
                  </a:cubicBezTo>
                  <a:cubicBezTo>
                    <a:pt x="8616" y="10980"/>
                    <a:pt x="8622" y="10980"/>
                    <a:pt x="8628" y="10968"/>
                  </a:cubicBezTo>
                  <a:cubicBezTo>
                    <a:pt x="8652" y="10956"/>
                    <a:pt x="8676" y="10938"/>
                    <a:pt x="8688" y="10920"/>
                  </a:cubicBezTo>
                  <a:lnTo>
                    <a:pt x="8694" y="10908"/>
                  </a:lnTo>
                  <a:cubicBezTo>
                    <a:pt x="8711" y="10896"/>
                    <a:pt x="8735" y="10879"/>
                    <a:pt x="8747" y="10867"/>
                  </a:cubicBezTo>
                  <a:cubicBezTo>
                    <a:pt x="8753" y="10861"/>
                    <a:pt x="8765" y="10849"/>
                    <a:pt x="8771" y="10849"/>
                  </a:cubicBezTo>
                  <a:cubicBezTo>
                    <a:pt x="8783" y="10837"/>
                    <a:pt x="8800" y="10831"/>
                    <a:pt x="8806" y="10813"/>
                  </a:cubicBezTo>
                  <a:lnTo>
                    <a:pt x="8830" y="10790"/>
                  </a:lnTo>
                  <a:lnTo>
                    <a:pt x="8872" y="10748"/>
                  </a:lnTo>
                  <a:cubicBezTo>
                    <a:pt x="8884" y="10742"/>
                    <a:pt x="8884" y="10730"/>
                    <a:pt x="8889" y="10730"/>
                  </a:cubicBezTo>
                  <a:lnTo>
                    <a:pt x="8913" y="10712"/>
                  </a:lnTo>
                  <a:lnTo>
                    <a:pt x="8919" y="10701"/>
                  </a:lnTo>
                  <a:cubicBezTo>
                    <a:pt x="8931" y="10689"/>
                    <a:pt x="8949" y="10665"/>
                    <a:pt x="8961" y="10653"/>
                  </a:cubicBezTo>
                  <a:cubicBezTo>
                    <a:pt x="8973" y="10641"/>
                    <a:pt x="8979" y="10635"/>
                    <a:pt x="8979" y="10629"/>
                  </a:cubicBezTo>
                  <a:cubicBezTo>
                    <a:pt x="8990" y="10611"/>
                    <a:pt x="9002" y="10600"/>
                    <a:pt x="9014" y="10582"/>
                  </a:cubicBezTo>
                  <a:cubicBezTo>
                    <a:pt x="9020" y="10576"/>
                    <a:pt x="9026" y="10570"/>
                    <a:pt x="9026" y="10564"/>
                  </a:cubicBezTo>
                  <a:cubicBezTo>
                    <a:pt x="9044" y="10546"/>
                    <a:pt x="9050" y="10522"/>
                    <a:pt x="9068" y="10510"/>
                  </a:cubicBezTo>
                  <a:cubicBezTo>
                    <a:pt x="9074" y="10505"/>
                    <a:pt x="9074" y="10493"/>
                    <a:pt x="9079" y="10493"/>
                  </a:cubicBezTo>
                  <a:cubicBezTo>
                    <a:pt x="9097" y="10475"/>
                    <a:pt x="9109" y="10451"/>
                    <a:pt x="9127" y="10421"/>
                  </a:cubicBezTo>
                  <a:cubicBezTo>
                    <a:pt x="9127" y="10415"/>
                    <a:pt x="9133" y="10415"/>
                    <a:pt x="9133" y="10404"/>
                  </a:cubicBezTo>
                  <a:cubicBezTo>
                    <a:pt x="9145" y="10386"/>
                    <a:pt x="9157" y="10368"/>
                    <a:pt x="9169" y="10344"/>
                  </a:cubicBezTo>
                  <a:cubicBezTo>
                    <a:pt x="9175" y="10338"/>
                    <a:pt x="9175" y="10332"/>
                    <a:pt x="9186" y="10326"/>
                  </a:cubicBezTo>
                  <a:cubicBezTo>
                    <a:pt x="9192" y="10309"/>
                    <a:pt x="9204" y="10285"/>
                    <a:pt x="9216" y="10273"/>
                  </a:cubicBezTo>
                  <a:cubicBezTo>
                    <a:pt x="9222" y="10267"/>
                    <a:pt x="9222" y="10255"/>
                    <a:pt x="9228" y="10249"/>
                  </a:cubicBezTo>
                  <a:cubicBezTo>
                    <a:pt x="9246" y="10225"/>
                    <a:pt x="9252" y="10208"/>
                    <a:pt x="9258" y="10184"/>
                  </a:cubicBezTo>
                  <a:cubicBezTo>
                    <a:pt x="9258" y="10178"/>
                    <a:pt x="9264" y="10178"/>
                    <a:pt x="9264" y="10166"/>
                  </a:cubicBezTo>
                  <a:cubicBezTo>
                    <a:pt x="9281" y="10136"/>
                    <a:pt x="9293" y="10119"/>
                    <a:pt x="9305" y="10089"/>
                  </a:cubicBezTo>
                  <a:cubicBezTo>
                    <a:pt x="9305" y="10077"/>
                    <a:pt x="9311" y="10077"/>
                    <a:pt x="9311" y="10071"/>
                  </a:cubicBezTo>
                  <a:cubicBezTo>
                    <a:pt x="9317" y="10047"/>
                    <a:pt x="9335" y="10030"/>
                    <a:pt x="9341" y="10006"/>
                  </a:cubicBezTo>
                  <a:cubicBezTo>
                    <a:pt x="9341" y="10000"/>
                    <a:pt x="9347" y="9988"/>
                    <a:pt x="9347" y="9982"/>
                  </a:cubicBezTo>
                  <a:lnTo>
                    <a:pt x="9370" y="9917"/>
                  </a:lnTo>
                  <a:cubicBezTo>
                    <a:pt x="9370" y="9911"/>
                    <a:pt x="9376" y="9899"/>
                    <a:pt x="9376" y="9893"/>
                  </a:cubicBezTo>
                  <a:cubicBezTo>
                    <a:pt x="9382" y="9869"/>
                    <a:pt x="9400" y="9840"/>
                    <a:pt x="9406" y="9822"/>
                  </a:cubicBezTo>
                  <a:cubicBezTo>
                    <a:pt x="9406" y="9810"/>
                    <a:pt x="9406" y="9810"/>
                    <a:pt x="9412" y="9804"/>
                  </a:cubicBezTo>
                  <a:cubicBezTo>
                    <a:pt x="9424" y="9774"/>
                    <a:pt x="9436" y="9745"/>
                    <a:pt x="9442" y="9709"/>
                  </a:cubicBezTo>
                  <a:cubicBezTo>
                    <a:pt x="9442" y="9703"/>
                    <a:pt x="9442" y="9691"/>
                    <a:pt x="9454" y="9691"/>
                  </a:cubicBezTo>
                  <a:cubicBezTo>
                    <a:pt x="9460" y="9673"/>
                    <a:pt x="9465" y="9644"/>
                    <a:pt x="9471" y="9620"/>
                  </a:cubicBezTo>
                  <a:cubicBezTo>
                    <a:pt x="9471" y="9614"/>
                    <a:pt x="9483" y="9596"/>
                    <a:pt x="9483" y="9590"/>
                  </a:cubicBezTo>
                  <a:cubicBezTo>
                    <a:pt x="9489" y="9566"/>
                    <a:pt x="9495" y="9543"/>
                    <a:pt x="9501" y="9513"/>
                  </a:cubicBezTo>
                  <a:cubicBezTo>
                    <a:pt x="9501" y="9507"/>
                    <a:pt x="9513" y="9501"/>
                    <a:pt x="9513" y="9483"/>
                  </a:cubicBezTo>
                  <a:lnTo>
                    <a:pt x="9531" y="9394"/>
                  </a:lnTo>
                  <a:lnTo>
                    <a:pt x="9531" y="9388"/>
                  </a:lnTo>
                  <a:cubicBezTo>
                    <a:pt x="9543" y="9353"/>
                    <a:pt x="9549" y="9323"/>
                    <a:pt x="9555" y="9287"/>
                  </a:cubicBezTo>
                  <a:cubicBezTo>
                    <a:pt x="9555" y="9275"/>
                    <a:pt x="9555" y="9269"/>
                    <a:pt x="9560" y="9264"/>
                  </a:cubicBezTo>
                  <a:cubicBezTo>
                    <a:pt x="9572" y="9234"/>
                    <a:pt x="9572" y="9210"/>
                    <a:pt x="9578" y="9180"/>
                  </a:cubicBezTo>
                  <a:cubicBezTo>
                    <a:pt x="9578" y="9174"/>
                    <a:pt x="9578" y="9157"/>
                    <a:pt x="9584" y="9151"/>
                  </a:cubicBezTo>
                  <a:cubicBezTo>
                    <a:pt x="9584" y="9139"/>
                    <a:pt x="9590" y="9127"/>
                    <a:pt x="9590" y="9115"/>
                  </a:cubicBezTo>
                  <a:cubicBezTo>
                    <a:pt x="9590" y="9097"/>
                    <a:pt x="9602" y="9085"/>
                    <a:pt x="9602" y="9068"/>
                  </a:cubicBezTo>
                  <a:cubicBezTo>
                    <a:pt x="9602" y="9056"/>
                    <a:pt x="9602" y="9044"/>
                    <a:pt x="9608" y="9032"/>
                  </a:cubicBezTo>
                  <a:cubicBezTo>
                    <a:pt x="9614" y="9002"/>
                    <a:pt x="9614" y="8973"/>
                    <a:pt x="9614" y="8943"/>
                  </a:cubicBezTo>
                  <a:lnTo>
                    <a:pt x="9614" y="8919"/>
                  </a:lnTo>
                  <a:cubicBezTo>
                    <a:pt x="9620" y="8883"/>
                    <a:pt x="9620" y="8848"/>
                    <a:pt x="9632" y="8812"/>
                  </a:cubicBezTo>
                  <a:lnTo>
                    <a:pt x="9632" y="8783"/>
                  </a:lnTo>
                  <a:cubicBezTo>
                    <a:pt x="9632" y="8747"/>
                    <a:pt x="9638" y="8717"/>
                    <a:pt x="9638" y="8699"/>
                  </a:cubicBezTo>
                  <a:lnTo>
                    <a:pt x="9638" y="8652"/>
                  </a:lnTo>
                  <a:cubicBezTo>
                    <a:pt x="9638" y="8634"/>
                    <a:pt x="9638" y="8604"/>
                    <a:pt x="9644" y="8581"/>
                  </a:cubicBezTo>
                  <a:lnTo>
                    <a:pt x="9644" y="8533"/>
                  </a:lnTo>
                  <a:lnTo>
                    <a:pt x="9644" y="8456"/>
                  </a:lnTo>
                  <a:lnTo>
                    <a:pt x="9644" y="8414"/>
                  </a:lnTo>
                  <a:lnTo>
                    <a:pt x="9644" y="8296"/>
                  </a:lnTo>
                  <a:lnTo>
                    <a:pt x="9644" y="8165"/>
                  </a:lnTo>
                  <a:lnTo>
                    <a:pt x="9644" y="8118"/>
                  </a:lnTo>
                  <a:lnTo>
                    <a:pt x="9644" y="8028"/>
                  </a:lnTo>
                  <a:lnTo>
                    <a:pt x="9644" y="7981"/>
                  </a:lnTo>
                  <a:cubicBezTo>
                    <a:pt x="9644" y="7951"/>
                    <a:pt x="9644" y="7927"/>
                    <a:pt x="9638" y="7898"/>
                  </a:cubicBezTo>
                  <a:cubicBezTo>
                    <a:pt x="9638" y="7880"/>
                    <a:pt x="9638" y="7862"/>
                    <a:pt x="9632" y="7844"/>
                  </a:cubicBezTo>
                  <a:cubicBezTo>
                    <a:pt x="9632" y="7821"/>
                    <a:pt x="9620" y="7791"/>
                    <a:pt x="9620" y="7773"/>
                  </a:cubicBezTo>
                  <a:lnTo>
                    <a:pt x="9620" y="7761"/>
                  </a:lnTo>
                  <a:cubicBezTo>
                    <a:pt x="9614" y="7714"/>
                    <a:pt x="9614" y="7660"/>
                    <a:pt x="9608" y="7601"/>
                  </a:cubicBezTo>
                  <a:cubicBezTo>
                    <a:pt x="9608" y="7583"/>
                    <a:pt x="9602" y="7571"/>
                    <a:pt x="9602" y="7553"/>
                  </a:cubicBezTo>
                  <a:cubicBezTo>
                    <a:pt x="9590" y="7518"/>
                    <a:pt x="9590" y="7476"/>
                    <a:pt x="9584" y="7435"/>
                  </a:cubicBezTo>
                  <a:cubicBezTo>
                    <a:pt x="9584" y="7423"/>
                    <a:pt x="9578" y="7399"/>
                    <a:pt x="9578" y="7387"/>
                  </a:cubicBezTo>
                  <a:lnTo>
                    <a:pt x="9555" y="7251"/>
                  </a:lnTo>
                  <a:cubicBezTo>
                    <a:pt x="9555" y="7245"/>
                    <a:pt x="9555" y="7227"/>
                    <a:pt x="9549" y="7221"/>
                  </a:cubicBezTo>
                  <a:cubicBezTo>
                    <a:pt x="9543" y="7167"/>
                    <a:pt x="9525" y="7108"/>
                    <a:pt x="9519" y="7061"/>
                  </a:cubicBezTo>
                  <a:cubicBezTo>
                    <a:pt x="9519" y="7043"/>
                    <a:pt x="9513" y="7031"/>
                    <a:pt x="9513" y="7013"/>
                  </a:cubicBezTo>
                  <a:cubicBezTo>
                    <a:pt x="9501" y="6971"/>
                    <a:pt x="9495" y="6930"/>
                    <a:pt x="9489" y="6888"/>
                  </a:cubicBezTo>
                  <a:cubicBezTo>
                    <a:pt x="9489" y="6871"/>
                    <a:pt x="9483" y="6859"/>
                    <a:pt x="9483" y="6835"/>
                  </a:cubicBezTo>
                  <a:cubicBezTo>
                    <a:pt x="9471" y="6793"/>
                    <a:pt x="9460" y="6740"/>
                    <a:pt x="9454" y="6692"/>
                  </a:cubicBezTo>
                  <a:cubicBezTo>
                    <a:pt x="9454" y="6686"/>
                    <a:pt x="9442" y="6681"/>
                    <a:pt x="9442" y="6663"/>
                  </a:cubicBezTo>
                  <a:cubicBezTo>
                    <a:pt x="9430" y="6603"/>
                    <a:pt x="9412" y="6556"/>
                    <a:pt x="9400" y="6496"/>
                  </a:cubicBezTo>
                  <a:cubicBezTo>
                    <a:pt x="9400" y="6479"/>
                    <a:pt x="9394" y="6473"/>
                    <a:pt x="9394" y="6455"/>
                  </a:cubicBezTo>
                  <a:cubicBezTo>
                    <a:pt x="9376" y="6413"/>
                    <a:pt x="9370" y="6366"/>
                    <a:pt x="9353" y="6324"/>
                  </a:cubicBezTo>
                  <a:cubicBezTo>
                    <a:pt x="9353" y="6318"/>
                    <a:pt x="9347" y="6306"/>
                    <a:pt x="9347" y="6300"/>
                  </a:cubicBezTo>
                  <a:cubicBezTo>
                    <a:pt x="9347" y="6295"/>
                    <a:pt x="9341" y="6289"/>
                    <a:pt x="9341" y="6277"/>
                  </a:cubicBezTo>
                  <a:cubicBezTo>
                    <a:pt x="9323" y="6235"/>
                    <a:pt x="9311" y="6188"/>
                    <a:pt x="9293" y="6140"/>
                  </a:cubicBezTo>
                  <a:cubicBezTo>
                    <a:pt x="9293" y="6128"/>
                    <a:pt x="9287" y="6116"/>
                    <a:pt x="9287" y="6110"/>
                  </a:cubicBezTo>
                  <a:cubicBezTo>
                    <a:pt x="9275" y="6051"/>
                    <a:pt x="9252" y="5998"/>
                    <a:pt x="9240" y="5938"/>
                  </a:cubicBezTo>
                  <a:cubicBezTo>
                    <a:pt x="9228" y="5920"/>
                    <a:pt x="9228" y="5909"/>
                    <a:pt x="9222" y="5903"/>
                  </a:cubicBezTo>
                  <a:cubicBezTo>
                    <a:pt x="9210" y="5855"/>
                    <a:pt x="9192" y="5814"/>
                    <a:pt x="9180" y="5772"/>
                  </a:cubicBezTo>
                  <a:cubicBezTo>
                    <a:pt x="9169" y="5760"/>
                    <a:pt x="9163" y="5736"/>
                    <a:pt x="9163" y="5725"/>
                  </a:cubicBezTo>
                  <a:cubicBezTo>
                    <a:pt x="9151" y="5677"/>
                    <a:pt x="9133" y="5635"/>
                    <a:pt x="9109" y="5588"/>
                  </a:cubicBezTo>
                  <a:cubicBezTo>
                    <a:pt x="9103" y="5582"/>
                    <a:pt x="9103" y="5564"/>
                    <a:pt x="9097" y="5558"/>
                  </a:cubicBezTo>
                  <a:cubicBezTo>
                    <a:pt x="9074" y="5505"/>
                    <a:pt x="9050" y="5445"/>
                    <a:pt x="9032" y="5398"/>
                  </a:cubicBezTo>
                  <a:cubicBezTo>
                    <a:pt x="9020" y="5380"/>
                    <a:pt x="9020" y="5368"/>
                    <a:pt x="9014" y="5350"/>
                  </a:cubicBezTo>
                  <a:cubicBezTo>
                    <a:pt x="9002" y="5309"/>
                    <a:pt x="8979" y="5267"/>
                    <a:pt x="8961" y="5226"/>
                  </a:cubicBezTo>
                  <a:cubicBezTo>
                    <a:pt x="8955" y="5208"/>
                    <a:pt x="8949" y="5190"/>
                    <a:pt x="8943" y="5172"/>
                  </a:cubicBezTo>
                  <a:cubicBezTo>
                    <a:pt x="8925" y="5131"/>
                    <a:pt x="8901" y="5083"/>
                    <a:pt x="8884" y="5042"/>
                  </a:cubicBezTo>
                  <a:cubicBezTo>
                    <a:pt x="8872" y="5024"/>
                    <a:pt x="8872" y="5018"/>
                    <a:pt x="8866" y="5000"/>
                  </a:cubicBezTo>
                  <a:cubicBezTo>
                    <a:pt x="8842" y="4953"/>
                    <a:pt x="8812" y="4893"/>
                    <a:pt x="8794" y="4840"/>
                  </a:cubicBezTo>
                  <a:lnTo>
                    <a:pt x="8771" y="4792"/>
                  </a:lnTo>
                  <a:cubicBezTo>
                    <a:pt x="8747" y="4751"/>
                    <a:pt x="8735" y="4715"/>
                    <a:pt x="8711" y="4668"/>
                  </a:cubicBezTo>
                  <a:cubicBezTo>
                    <a:pt x="8705" y="4656"/>
                    <a:pt x="8694" y="4632"/>
                    <a:pt x="8688" y="4614"/>
                  </a:cubicBezTo>
                  <a:cubicBezTo>
                    <a:pt x="8664" y="4573"/>
                    <a:pt x="8646" y="4537"/>
                    <a:pt x="8622" y="4489"/>
                  </a:cubicBezTo>
                  <a:cubicBezTo>
                    <a:pt x="8616" y="4478"/>
                    <a:pt x="8604" y="4466"/>
                    <a:pt x="8599" y="4454"/>
                  </a:cubicBezTo>
                  <a:cubicBezTo>
                    <a:pt x="8569" y="4400"/>
                    <a:pt x="8545" y="4347"/>
                    <a:pt x="8515" y="4299"/>
                  </a:cubicBezTo>
                  <a:lnTo>
                    <a:pt x="8498" y="4252"/>
                  </a:lnTo>
                  <a:cubicBezTo>
                    <a:pt x="8474" y="4216"/>
                    <a:pt x="8450" y="4169"/>
                    <a:pt x="8426" y="4133"/>
                  </a:cubicBezTo>
                  <a:cubicBezTo>
                    <a:pt x="8420" y="4121"/>
                    <a:pt x="8403" y="4098"/>
                    <a:pt x="8397" y="4080"/>
                  </a:cubicBezTo>
                  <a:cubicBezTo>
                    <a:pt x="8373" y="4044"/>
                    <a:pt x="8355" y="4003"/>
                    <a:pt x="8331" y="3961"/>
                  </a:cubicBezTo>
                  <a:cubicBezTo>
                    <a:pt x="8325" y="3949"/>
                    <a:pt x="8314" y="3943"/>
                    <a:pt x="8308" y="3925"/>
                  </a:cubicBezTo>
                  <a:lnTo>
                    <a:pt x="8218" y="3771"/>
                  </a:lnTo>
                  <a:cubicBezTo>
                    <a:pt x="8213" y="3753"/>
                    <a:pt x="8207" y="3741"/>
                    <a:pt x="8195" y="3735"/>
                  </a:cubicBezTo>
                  <a:cubicBezTo>
                    <a:pt x="8177" y="3694"/>
                    <a:pt x="8153" y="3658"/>
                    <a:pt x="8123" y="3617"/>
                  </a:cubicBezTo>
                  <a:cubicBezTo>
                    <a:pt x="8118" y="3599"/>
                    <a:pt x="8100" y="3575"/>
                    <a:pt x="8094" y="3563"/>
                  </a:cubicBezTo>
                  <a:cubicBezTo>
                    <a:pt x="8070" y="3527"/>
                    <a:pt x="8040" y="3486"/>
                    <a:pt x="8017" y="3444"/>
                  </a:cubicBezTo>
                  <a:cubicBezTo>
                    <a:pt x="8011" y="3427"/>
                    <a:pt x="8005" y="3421"/>
                    <a:pt x="7999" y="3409"/>
                  </a:cubicBezTo>
                  <a:cubicBezTo>
                    <a:pt x="7969" y="3355"/>
                    <a:pt x="7928" y="3308"/>
                    <a:pt x="7898" y="3260"/>
                  </a:cubicBezTo>
                  <a:cubicBezTo>
                    <a:pt x="7892" y="3242"/>
                    <a:pt x="7886" y="3237"/>
                    <a:pt x="7868" y="3219"/>
                  </a:cubicBezTo>
                  <a:cubicBezTo>
                    <a:pt x="7850" y="3183"/>
                    <a:pt x="7821" y="3147"/>
                    <a:pt x="7797" y="3112"/>
                  </a:cubicBezTo>
                  <a:cubicBezTo>
                    <a:pt x="7779" y="3094"/>
                    <a:pt x="7773" y="3082"/>
                    <a:pt x="7761" y="3058"/>
                  </a:cubicBezTo>
                  <a:cubicBezTo>
                    <a:pt x="7732" y="3023"/>
                    <a:pt x="7708" y="2981"/>
                    <a:pt x="7678" y="2946"/>
                  </a:cubicBezTo>
                  <a:cubicBezTo>
                    <a:pt x="7672" y="2934"/>
                    <a:pt x="7660" y="2922"/>
                    <a:pt x="7648" y="2910"/>
                  </a:cubicBezTo>
                  <a:cubicBezTo>
                    <a:pt x="7613" y="2862"/>
                    <a:pt x="7571" y="2815"/>
                    <a:pt x="7542" y="2767"/>
                  </a:cubicBezTo>
                  <a:cubicBezTo>
                    <a:pt x="7536" y="2756"/>
                    <a:pt x="7524" y="2744"/>
                    <a:pt x="7512" y="2732"/>
                  </a:cubicBezTo>
                  <a:cubicBezTo>
                    <a:pt x="7482" y="2696"/>
                    <a:pt x="7464" y="2666"/>
                    <a:pt x="7435" y="2625"/>
                  </a:cubicBezTo>
                  <a:cubicBezTo>
                    <a:pt x="7417" y="2613"/>
                    <a:pt x="7411" y="2595"/>
                    <a:pt x="7393" y="2583"/>
                  </a:cubicBezTo>
                  <a:cubicBezTo>
                    <a:pt x="7363" y="2548"/>
                    <a:pt x="7334" y="2518"/>
                    <a:pt x="7316" y="2476"/>
                  </a:cubicBezTo>
                  <a:cubicBezTo>
                    <a:pt x="7304" y="2465"/>
                    <a:pt x="7292" y="2459"/>
                    <a:pt x="7286" y="2441"/>
                  </a:cubicBezTo>
                  <a:lnTo>
                    <a:pt x="7173" y="2310"/>
                  </a:lnTo>
                  <a:cubicBezTo>
                    <a:pt x="7167" y="2292"/>
                    <a:pt x="7150" y="2286"/>
                    <a:pt x="7144" y="2269"/>
                  </a:cubicBezTo>
                  <a:cubicBezTo>
                    <a:pt x="7114" y="2239"/>
                    <a:pt x="7084" y="2203"/>
                    <a:pt x="7055" y="2174"/>
                  </a:cubicBezTo>
                  <a:cubicBezTo>
                    <a:pt x="7037" y="2162"/>
                    <a:pt x="7025" y="2144"/>
                    <a:pt x="7019" y="2132"/>
                  </a:cubicBezTo>
                  <a:cubicBezTo>
                    <a:pt x="6989" y="2102"/>
                    <a:pt x="6960" y="2061"/>
                    <a:pt x="6930" y="2031"/>
                  </a:cubicBezTo>
                  <a:cubicBezTo>
                    <a:pt x="6918" y="2019"/>
                    <a:pt x="6906" y="2013"/>
                    <a:pt x="6900" y="1995"/>
                  </a:cubicBezTo>
                  <a:cubicBezTo>
                    <a:pt x="6859" y="1954"/>
                    <a:pt x="6817" y="1912"/>
                    <a:pt x="6782" y="1871"/>
                  </a:cubicBezTo>
                  <a:lnTo>
                    <a:pt x="6752" y="1841"/>
                  </a:lnTo>
                  <a:lnTo>
                    <a:pt x="6663" y="1752"/>
                  </a:lnTo>
                  <a:cubicBezTo>
                    <a:pt x="6645" y="1734"/>
                    <a:pt x="6633" y="1722"/>
                    <a:pt x="6615" y="1716"/>
                  </a:cubicBezTo>
                  <a:lnTo>
                    <a:pt x="6526" y="1627"/>
                  </a:lnTo>
                  <a:cubicBezTo>
                    <a:pt x="6514" y="1615"/>
                    <a:pt x="6502" y="1604"/>
                    <a:pt x="6491" y="1598"/>
                  </a:cubicBezTo>
                  <a:cubicBezTo>
                    <a:pt x="6443" y="1556"/>
                    <a:pt x="6407" y="1520"/>
                    <a:pt x="6366" y="1485"/>
                  </a:cubicBezTo>
                  <a:cubicBezTo>
                    <a:pt x="6348" y="1479"/>
                    <a:pt x="6342" y="1461"/>
                    <a:pt x="6324" y="1455"/>
                  </a:cubicBezTo>
                  <a:cubicBezTo>
                    <a:pt x="6295" y="1425"/>
                    <a:pt x="6259" y="1396"/>
                    <a:pt x="6229" y="1372"/>
                  </a:cubicBezTo>
                  <a:cubicBezTo>
                    <a:pt x="6217" y="1360"/>
                    <a:pt x="6200" y="1348"/>
                    <a:pt x="6188" y="1336"/>
                  </a:cubicBezTo>
                  <a:cubicBezTo>
                    <a:pt x="6158" y="1307"/>
                    <a:pt x="6116" y="1283"/>
                    <a:pt x="6087" y="1253"/>
                  </a:cubicBezTo>
                  <a:cubicBezTo>
                    <a:pt x="6075" y="1247"/>
                    <a:pt x="6069" y="1229"/>
                    <a:pt x="6051" y="1224"/>
                  </a:cubicBezTo>
                  <a:cubicBezTo>
                    <a:pt x="6010" y="1188"/>
                    <a:pt x="5962" y="1158"/>
                    <a:pt x="5926" y="1123"/>
                  </a:cubicBezTo>
                  <a:lnTo>
                    <a:pt x="5921" y="1111"/>
                  </a:lnTo>
                  <a:cubicBezTo>
                    <a:pt x="5849" y="1063"/>
                    <a:pt x="5784" y="1016"/>
                    <a:pt x="5719" y="962"/>
                  </a:cubicBezTo>
                  <a:cubicBezTo>
                    <a:pt x="5713" y="956"/>
                    <a:pt x="5695" y="950"/>
                    <a:pt x="5689" y="944"/>
                  </a:cubicBezTo>
                  <a:cubicBezTo>
                    <a:pt x="5665" y="927"/>
                    <a:pt x="5635" y="903"/>
                    <a:pt x="5612" y="891"/>
                  </a:cubicBezTo>
                  <a:cubicBezTo>
                    <a:pt x="5600" y="885"/>
                    <a:pt x="5594" y="873"/>
                    <a:pt x="5576" y="861"/>
                  </a:cubicBezTo>
                  <a:lnTo>
                    <a:pt x="5511" y="814"/>
                  </a:lnTo>
                  <a:cubicBezTo>
                    <a:pt x="5493" y="808"/>
                    <a:pt x="5481" y="802"/>
                    <a:pt x="5463" y="784"/>
                  </a:cubicBezTo>
                  <a:lnTo>
                    <a:pt x="5398" y="743"/>
                  </a:lnTo>
                  <a:cubicBezTo>
                    <a:pt x="5386" y="737"/>
                    <a:pt x="5368" y="725"/>
                    <a:pt x="5362" y="719"/>
                  </a:cubicBezTo>
                  <a:cubicBezTo>
                    <a:pt x="5339" y="707"/>
                    <a:pt x="5309" y="689"/>
                    <a:pt x="5285" y="677"/>
                  </a:cubicBezTo>
                  <a:cubicBezTo>
                    <a:pt x="5273" y="665"/>
                    <a:pt x="5267" y="659"/>
                    <a:pt x="5250" y="654"/>
                  </a:cubicBezTo>
                  <a:cubicBezTo>
                    <a:pt x="5214" y="630"/>
                    <a:pt x="5178" y="606"/>
                    <a:pt x="5137" y="594"/>
                  </a:cubicBezTo>
                  <a:cubicBezTo>
                    <a:pt x="5101" y="570"/>
                    <a:pt x="5065" y="547"/>
                    <a:pt x="5030" y="535"/>
                  </a:cubicBezTo>
                  <a:cubicBezTo>
                    <a:pt x="5012" y="529"/>
                    <a:pt x="5006" y="517"/>
                    <a:pt x="4988" y="511"/>
                  </a:cubicBezTo>
                  <a:cubicBezTo>
                    <a:pt x="4970" y="499"/>
                    <a:pt x="4941" y="487"/>
                    <a:pt x="4917" y="475"/>
                  </a:cubicBezTo>
                  <a:lnTo>
                    <a:pt x="4870" y="452"/>
                  </a:lnTo>
                  <a:cubicBezTo>
                    <a:pt x="4852" y="446"/>
                    <a:pt x="4828" y="428"/>
                    <a:pt x="4804" y="422"/>
                  </a:cubicBezTo>
                  <a:cubicBezTo>
                    <a:pt x="4792" y="416"/>
                    <a:pt x="4774" y="410"/>
                    <a:pt x="4751" y="398"/>
                  </a:cubicBezTo>
                  <a:cubicBezTo>
                    <a:pt x="4739" y="392"/>
                    <a:pt x="4733" y="386"/>
                    <a:pt x="4715" y="386"/>
                  </a:cubicBezTo>
                  <a:cubicBezTo>
                    <a:pt x="4709" y="380"/>
                    <a:pt x="4691" y="380"/>
                    <a:pt x="4685" y="368"/>
                  </a:cubicBezTo>
                  <a:cubicBezTo>
                    <a:pt x="4679" y="363"/>
                    <a:pt x="4674" y="363"/>
                    <a:pt x="4656" y="357"/>
                  </a:cubicBezTo>
                  <a:cubicBezTo>
                    <a:pt x="4626" y="339"/>
                    <a:pt x="4590" y="327"/>
                    <a:pt x="4561" y="309"/>
                  </a:cubicBezTo>
                  <a:cubicBezTo>
                    <a:pt x="4555" y="309"/>
                    <a:pt x="4555" y="303"/>
                    <a:pt x="4543" y="303"/>
                  </a:cubicBezTo>
                  <a:cubicBezTo>
                    <a:pt x="4513" y="291"/>
                    <a:pt x="4484" y="279"/>
                    <a:pt x="4454" y="268"/>
                  </a:cubicBezTo>
                  <a:cubicBezTo>
                    <a:pt x="4448" y="268"/>
                    <a:pt x="4442" y="262"/>
                    <a:pt x="4436" y="262"/>
                  </a:cubicBezTo>
                  <a:cubicBezTo>
                    <a:pt x="4406" y="244"/>
                    <a:pt x="4365" y="238"/>
                    <a:pt x="4335" y="220"/>
                  </a:cubicBezTo>
                  <a:cubicBezTo>
                    <a:pt x="4329" y="220"/>
                    <a:pt x="4329" y="220"/>
                    <a:pt x="4323" y="214"/>
                  </a:cubicBezTo>
                  <a:cubicBezTo>
                    <a:pt x="4294" y="208"/>
                    <a:pt x="4264" y="190"/>
                    <a:pt x="4234" y="184"/>
                  </a:cubicBezTo>
                  <a:cubicBezTo>
                    <a:pt x="4228" y="184"/>
                    <a:pt x="4222" y="178"/>
                    <a:pt x="4210" y="178"/>
                  </a:cubicBezTo>
                  <a:cubicBezTo>
                    <a:pt x="4181" y="173"/>
                    <a:pt x="4145" y="155"/>
                    <a:pt x="4115" y="149"/>
                  </a:cubicBezTo>
                  <a:cubicBezTo>
                    <a:pt x="4109" y="149"/>
                    <a:pt x="4109" y="149"/>
                    <a:pt x="4098" y="143"/>
                  </a:cubicBezTo>
                  <a:cubicBezTo>
                    <a:pt x="4068" y="131"/>
                    <a:pt x="4038" y="125"/>
                    <a:pt x="4020" y="119"/>
                  </a:cubicBezTo>
                  <a:cubicBezTo>
                    <a:pt x="4009" y="119"/>
                    <a:pt x="4003" y="119"/>
                    <a:pt x="3997" y="113"/>
                  </a:cubicBezTo>
                  <a:cubicBezTo>
                    <a:pt x="3967" y="101"/>
                    <a:pt x="3931" y="95"/>
                    <a:pt x="3902" y="89"/>
                  </a:cubicBezTo>
                  <a:cubicBezTo>
                    <a:pt x="3890" y="89"/>
                    <a:pt x="3884" y="89"/>
                    <a:pt x="3884" y="83"/>
                  </a:cubicBezTo>
                  <a:cubicBezTo>
                    <a:pt x="3854" y="72"/>
                    <a:pt x="3824" y="66"/>
                    <a:pt x="3801" y="60"/>
                  </a:cubicBezTo>
                  <a:lnTo>
                    <a:pt x="3789" y="60"/>
                  </a:lnTo>
                  <a:cubicBezTo>
                    <a:pt x="3759" y="54"/>
                    <a:pt x="3729" y="42"/>
                    <a:pt x="3694" y="42"/>
                  </a:cubicBezTo>
                  <a:lnTo>
                    <a:pt x="3676" y="42"/>
                  </a:lnTo>
                  <a:cubicBezTo>
                    <a:pt x="3646" y="36"/>
                    <a:pt x="3617" y="36"/>
                    <a:pt x="3587" y="30"/>
                  </a:cubicBezTo>
                  <a:lnTo>
                    <a:pt x="3575" y="30"/>
                  </a:lnTo>
                  <a:cubicBezTo>
                    <a:pt x="3557" y="30"/>
                    <a:pt x="3551" y="30"/>
                    <a:pt x="3539" y="24"/>
                  </a:cubicBezTo>
                  <a:cubicBezTo>
                    <a:pt x="3516" y="24"/>
                    <a:pt x="3492" y="12"/>
                    <a:pt x="3468" y="12"/>
                  </a:cubicBezTo>
                  <a:cubicBezTo>
                    <a:pt x="3456" y="12"/>
                    <a:pt x="3438" y="12"/>
                    <a:pt x="3427" y="6"/>
                  </a:cubicBezTo>
                  <a:cubicBezTo>
                    <a:pt x="3403" y="6"/>
                    <a:pt x="3379" y="0"/>
                    <a:pt x="3367" y="0"/>
                  </a:cubicBezTo>
                  <a:close/>
                  <a:moveTo>
                    <a:pt x="6509" y="12255"/>
                  </a:moveTo>
                  <a:lnTo>
                    <a:pt x="6437" y="12298"/>
                  </a:lnTo>
                  <a:lnTo>
                    <a:pt x="6437" y="12298"/>
                  </a:lnTo>
                  <a:lnTo>
                    <a:pt x="6508" y="12256"/>
                  </a:lnTo>
                  <a:cubicBezTo>
                    <a:pt x="6509" y="12256"/>
                    <a:pt x="6509" y="12255"/>
                    <a:pt x="6509" y="122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422"/>
            <p:cNvSpPr/>
            <p:nvPr/>
          </p:nvSpPr>
          <p:spPr>
            <a:xfrm>
              <a:off x="5261785" y="4703529"/>
              <a:ext cx="1096009" cy="1396272"/>
            </a:xfrm>
            <a:custGeom>
              <a:rect b="b" l="l" r="r" t="t"/>
              <a:pathLst>
                <a:path extrusionOk="0" h="11458" w="8994">
                  <a:moveTo>
                    <a:pt x="2484" y="1"/>
                  </a:moveTo>
                  <a:cubicBezTo>
                    <a:pt x="1009" y="1"/>
                    <a:pt x="0" y="1168"/>
                    <a:pt x="9" y="3185"/>
                  </a:cubicBezTo>
                  <a:cubicBezTo>
                    <a:pt x="27" y="6023"/>
                    <a:pt x="2046" y="9461"/>
                    <a:pt x="4522" y="10862"/>
                  </a:cubicBezTo>
                  <a:cubicBezTo>
                    <a:pt x="5237" y="11266"/>
                    <a:pt x="5912" y="11457"/>
                    <a:pt x="6509" y="11457"/>
                  </a:cubicBezTo>
                  <a:cubicBezTo>
                    <a:pt x="7986" y="11457"/>
                    <a:pt x="8994" y="10290"/>
                    <a:pt x="8981" y="8273"/>
                  </a:cubicBezTo>
                  <a:cubicBezTo>
                    <a:pt x="8969" y="5435"/>
                    <a:pt x="6950" y="1997"/>
                    <a:pt x="4468" y="596"/>
                  </a:cubicBezTo>
                  <a:cubicBezTo>
                    <a:pt x="3755" y="192"/>
                    <a:pt x="3081" y="1"/>
                    <a:pt x="2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422"/>
            <p:cNvSpPr/>
            <p:nvPr/>
          </p:nvSpPr>
          <p:spPr>
            <a:xfrm>
              <a:off x="3865492" y="4841233"/>
              <a:ext cx="2348242" cy="2094164"/>
            </a:xfrm>
            <a:custGeom>
              <a:rect b="b" l="l" r="r" t="t"/>
              <a:pathLst>
                <a:path extrusionOk="0" h="17185" w="19270">
                  <a:moveTo>
                    <a:pt x="53" y="7629"/>
                  </a:moveTo>
                  <a:cubicBezTo>
                    <a:pt x="32" y="7636"/>
                    <a:pt x="14" y="7646"/>
                    <a:pt x="1" y="7660"/>
                  </a:cubicBezTo>
                  <a:lnTo>
                    <a:pt x="53" y="7629"/>
                  </a:lnTo>
                  <a:close/>
                  <a:moveTo>
                    <a:pt x="13426" y="0"/>
                  </a:moveTo>
                  <a:cubicBezTo>
                    <a:pt x="13403" y="0"/>
                    <a:pt x="13391" y="0"/>
                    <a:pt x="13367" y="6"/>
                  </a:cubicBezTo>
                  <a:lnTo>
                    <a:pt x="13337" y="6"/>
                  </a:lnTo>
                  <a:cubicBezTo>
                    <a:pt x="13314" y="6"/>
                    <a:pt x="13290" y="12"/>
                    <a:pt x="13272" y="12"/>
                  </a:cubicBezTo>
                  <a:lnTo>
                    <a:pt x="13254" y="12"/>
                  </a:lnTo>
                  <a:cubicBezTo>
                    <a:pt x="13225" y="24"/>
                    <a:pt x="13195" y="24"/>
                    <a:pt x="13165" y="30"/>
                  </a:cubicBezTo>
                  <a:lnTo>
                    <a:pt x="13141" y="30"/>
                  </a:lnTo>
                  <a:cubicBezTo>
                    <a:pt x="13124" y="36"/>
                    <a:pt x="13100" y="36"/>
                    <a:pt x="13076" y="42"/>
                  </a:cubicBezTo>
                  <a:cubicBezTo>
                    <a:pt x="13070" y="42"/>
                    <a:pt x="13052" y="54"/>
                    <a:pt x="13046" y="54"/>
                  </a:cubicBezTo>
                  <a:cubicBezTo>
                    <a:pt x="13034" y="59"/>
                    <a:pt x="13011" y="59"/>
                    <a:pt x="12993" y="65"/>
                  </a:cubicBezTo>
                  <a:cubicBezTo>
                    <a:pt x="12987" y="65"/>
                    <a:pt x="12975" y="71"/>
                    <a:pt x="12963" y="71"/>
                  </a:cubicBezTo>
                  <a:cubicBezTo>
                    <a:pt x="12951" y="83"/>
                    <a:pt x="12934" y="83"/>
                    <a:pt x="12916" y="89"/>
                  </a:cubicBezTo>
                  <a:cubicBezTo>
                    <a:pt x="12904" y="89"/>
                    <a:pt x="12892" y="95"/>
                    <a:pt x="12886" y="95"/>
                  </a:cubicBezTo>
                  <a:cubicBezTo>
                    <a:pt x="12868" y="101"/>
                    <a:pt x="12856" y="101"/>
                    <a:pt x="12839" y="113"/>
                  </a:cubicBezTo>
                  <a:cubicBezTo>
                    <a:pt x="12833" y="119"/>
                    <a:pt x="12815" y="119"/>
                    <a:pt x="12809" y="125"/>
                  </a:cubicBezTo>
                  <a:cubicBezTo>
                    <a:pt x="12797" y="131"/>
                    <a:pt x="12779" y="143"/>
                    <a:pt x="12767" y="143"/>
                  </a:cubicBezTo>
                  <a:cubicBezTo>
                    <a:pt x="12755" y="149"/>
                    <a:pt x="12744" y="149"/>
                    <a:pt x="12738" y="154"/>
                  </a:cubicBezTo>
                  <a:lnTo>
                    <a:pt x="12690" y="178"/>
                  </a:lnTo>
                  <a:cubicBezTo>
                    <a:pt x="12684" y="184"/>
                    <a:pt x="12666" y="184"/>
                    <a:pt x="12660" y="190"/>
                  </a:cubicBezTo>
                  <a:cubicBezTo>
                    <a:pt x="12649" y="202"/>
                    <a:pt x="12631" y="208"/>
                    <a:pt x="12607" y="214"/>
                  </a:cubicBezTo>
                  <a:cubicBezTo>
                    <a:pt x="12601" y="220"/>
                    <a:pt x="12595" y="220"/>
                    <a:pt x="12589" y="232"/>
                  </a:cubicBezTo>
                  <a:cubicBezTo>
                    <a:pt x="12565" y="244"/>
                    <a:pt x="12542" y="261"/>
                    <a:pt x="12512" y="267"/>
                  </a:cubicBezTo>
                  <a:lnTo>
                    <a:pt x="53" y="7629"/>
                  </a:lnTo>
                  <a:lnTo>
                    <a:pt x="53" y="7629"/>
                  </a:lnTo>
                  <a:cubicBezTo>
                    <a:pt x="59" y="7627"/>
                    <a:pt x="65" y="7626"/>
                    <a:pt x="72" y="7624"/>
                  </a:cubicBezTo>
                  <a:cubicBezTo>
                    <a:pt x="78" y="7613"/>
                    <a:pt x="90" y="7613"/>
                    <a:pt x="96" y="7607"/>
                  </a:cubicBezTo>
                  <a:cubicBezTo>
                    <a:pt x="108" y="7601"/>
                    <a:pt x="125" y="7595"/>
                    <a:pt x="149" y="7583"/>
                  </a:cubicBezTo>
                  <a:cubicBezTo>
                    <a:pt x="155" y="7577"/>
                    <a:pt x="167" y="7577"/>
                    <a:pt x="179" y="7571"/>
                  </a:cubicBezTo>
                  <a:lnTo>
                    <a:pt x="220" y="7547"/>
                  </a:lnTo>
                  <a:cubicBezTo>
                    <a:pt x="226" y="7541"/>
                    <a:pt x="244" y="7541"/>
                    <a:pt x="250" y="7535"/>
                  </a:cubicBezTo>
                  <a:cubicBezTo>
                    <a:pt x="268" y="7523"/>
                    <a:pt x="280" y="7518"/>
                    <a:pt x="298" y="7518"/>
                  </a:cubicBezTo>
                  <a:cubicBezTo>
                    <a:pt x="304" y="7512"/>
                    <a:pt x="315" y="7512"/>
                    <a:pt x="333" y="7506"/>
                  </a:cubicBezTo>
                  <a:cubicBezTo>
                    <a:pt x="345" y="7494"/>
                    <a:pt x="363" y="7494"/>
                    <a:pt x="375" y="7488"/>
                  </a:cubicBezTo>
                  <a:cubicBezTo>
                    <a:pt x="393" y="7488"/>
                    <a:pt x="399" y="7482"/>
                    <a:pt x="416" y="7482"/>
                  </a:cubicBezTo>
                  <a:cubicBezTo>
                    <a:pt x="428" y="7476"/>
                    <a:pt x="446" y="7476"/>
                    <a:pt x="464" y="7464"/>
                  </a:cubicBezTo>
                  <a:cubicBezTo>
                    <a:pt x="476" y="7464"/>
                    <a:pt x="488" y="7458"/>
                    <a:pt x="494" y="7458"/>
                  </a:cubicBezTo>
                  <a:cubicBezTo>
                    <a:pt x="511" y="7452"/>
                    <a:pt x="535" y="7452"/>
                    <a:pt x="547" y="7446"/>
                  </a:cubicBezTo>
                  <a:cubicBezTo>
                    <a:pt x="553" y="7446"/>
                    <a:pt x="571" y="7434"/>
                    <a:pt x="577" y="7434"/>
                  </a:cubicBezTo>
                  <a:cubicBezTo>
                    <a:pt x="600" y="7428"/>
                    <a:pt x="624" y="7428"/>
                    <a:pt x="642" y="7423"/>
                  </a:cubicBezTo>
                  <a:lnTo>
                    <a:pt x="660" y="7423"/>
                  </a:lnTo>
                  <a:cubicBezTo>
                    <a:pt x="690" y="7417"/>
                    <a:pt x="719" y="7417"/>
                    <a:pt x="749" y="7405"/>
                  </a:cubicBezTo>
                  <a:lnTo>
                    <a:pt x="761" y="7405"/>
                  </a:lnTo>
                  <a:cubicBezTo>
                    <a:pt x="785" y="7405"/>
                    <a:pt x="808" y="7399"/>
                    <a:pt x="838" y="7399"/>
                  </a:cubicBezTo>
                  <a:lnTo>
                    <a:pt x="868" y="7399"/>
                  </a:lnTo>
                  <a:cubicBezTo>
                    <a:pt x="891" y="7399"/>
                    <a:pt x="903" y="7399"/>
                    <a:pt x="927" y="7393"/>
                  </a:cubicBezTo>
                  <a:lnTo>
                    <a:pt x="1248" y="7393"/>
                  </a:lnTo>
                  <a:cubicBezTo>
                    <a:pt x="1266" y="7393"/>
                    <a:pt x="1289" y="7393"/>
                    <a:pt x="1313" y="7399"/>
                  </a:cubicBezTo>
                  <a:lnTo>
                    <a:pt x="1343" y="7399"/>
                  </a:lnTo>
                  <a:cubicBezTo>
                    <a:pt x="1366" y="7399"/>
                    <a:pt x="1396" y="7405"/>
                    <a:pt x="1414" y="7405"/>
                  </a:cubicBezTo>
                  <a:lnTo>
                    <a:pt x="1438" y="7405"/>
                  </a:lnTo>
                  <a:cubicBezTo>
                    <a:pt x="1473" y="7417"/>
                    <a:pt x="1515" y="7423"/>
                    <a:pt x="1551" y="7423"/>
                  </a:cubicBezTo>
                  <a:cubicBezTo>
                    <a:pt x="1556" y="7423"/>
                    <a:pt x="1562" y="7423"/>
                    <a:pt x="1574" y="7428"/>
                  </a:cubicBezTo>
                  <a:cubicBezTo>
                    <a:pt x="1604" y="7434"/>
                    <a:pt x="1634" y="7446"/>
                    <a:pt x="1663" y="7446"/>
                  </a:cubicBezTo>
                  <a:cubicBezTo>
                    <a:pt x="1669" y="7446"/>
                    <a:pt x="1681" y="7452"/>
                    <a:pt x="1693" y="7452"/>
                  </a:cubicBezTo>
                  <a:lnTo>
                    <a:pt x="1782" y="7476"/>
                  </a:lnTo>
                  <a:cubicBezTo>
                    <a:pt x="1788" y="7476"/>
                    <a:pt x="1794" y="7482"/>
                    <a:pt x="1800" y="7482"/>
                  </a:cubicBezTo>
                  <a:cubicBezTo>
                    <a:pt x="1841" y="7488"/>
                    <a:pt x="1877" y="7506"/>
                    <a:pt x="1913" y="7512"/>
                  </a:cubicBezTo>
                  <a:cubicBezTo>
                    <a:pt x="1919" y="7512"/>
                    <a:pt x="1931" y="7518"/>
                    <a:pt x="1936" y="7518"/>
                  </a:cubicBezTo>
                  <a:cubicBezTo>
                    <a:pt x="1966" y="7523"/>
                    <a:pt x="1996" y="7541"/>
                    <a:pt x="2032" y="7547"/>
                  </a:cubicBezTo>
                  <a:cubicBezTo>
                    <a:pt x="2049" y="7553"/>
                    <a:pt x="2055" y="7553"/>
                    <a:pt x="2067" y="7565"/>
                  </a:cubicBezTo>
                  <a:cubicBezTo>
                    <a:pt x="2097" y="7571"/>
                    <a:pt x="2127" y="7583"/>
                    <a:pt x="2156" y="7595"/>
                  </a:cubicBezTo>
                  <a:cubicBezTo>
                    <a:pt x="2168" y="7601"/>
                    <a:pt x="2180" y="7601"/>
                    <a:pt x="2186" y="7607"/>
                  </a:cubicBezTo>
                  <a:cubicBezTo>
                    <a:pt x="2227" y="7624"/>
                    <a:pt x="2269" y="7636"/>
                    <a:pt x="2305" y="7654"/>
                  </a:cubicBezTo>
                  <a:cubicBezTo>
                    <a:pt x="2317" y="7654"/>
                    <a:pt x="2317" y="7660"/>
                    <a:pt x="2322" y="7660"/>
                  </a:cubicBezTo>
                  <a:cubicBezTo>
                    <a:pt x="2358" y="7672"/>
                    <a:pt x="2388" y="7690"/>
                    <a:pt x="2423" y="7702"/>
                  </a:cubicBezTo>
                  <a:lnTo>
                    <a:pt x="2471" y="7725"/>
                  </a:lnTo>
                  <a:lnTo>
                    <a:pt x="2512" y="7749"/>
                  </a:lnTo>
                  <a:cubicBezTo>
                    <a:pt x="2536" y="7755"/>
                    <a:pt x="2554" y="7761"/>
                    <a:pt x="2572" y="7779"/>
                  </a:cubicBezTo>
                  <a:cubicBezTo>
                    <a:pt x="2590" y="7785"/>
                    <a:pt x="2602" y="7791"/>
                    <a:pt x="2613" y="7803"/>
                  </a:cubicBezTo>
                  <a:cubicBezTo>
                    <a:pt x="2631" y="7808"/>
                    <a:pt x="2655" y="7820"/>
                    <a:pt x="2679" y="7838"/>
                  </a:cubicBezTo>
                  <a:cubicBezTo>
                    <a:pt x="2685" y="7844"/>
                    <a:pt x="2702" y="7844"/>
                    <a:pt x="2708" y="7850"/>
                  </a:cubicBezTo>
                  <a:cubicBezTo>
                    <a:pt x="2738" y="7868"/>
                    <a:pt x="2774" y="7892"/>
                    <a:pt x="2803" y="7903"/>
                  </a:cubicBezTo>
                  <a:cubicBezTo>
                    <a:pt x="2833" y="7921"/>
                    <a:pt x="2869" y="7939"/>
                    <a:pt x="2898" y="7957"/>
                  </a:cubicBezTo>
                  <a:cubicBezTo>
                    <a:pt x="2910" y="7963"/>
                    <a:pt x="2922" y="7969"/>
                    <a:pt x="2928" y="7969"/>
                  </a:cubicBezTo>
                  <a:cubicBezTo>
                    <a:pt x="2952" y="7987"/>
                    <a:pt x="2976" y="7998"/>
                    <a:pt x="2999" y="8010"/>
                  </a:cubicBezTo>
                  <a:cubicBezTo>
                    <a:pt x="3011" y="8016"/>
                    <a:pt x="3017" y="8022"/>
                    <a:pt x="3035" y="8028"/>
                  </a:cubicBezTo>
                  <a:cubicBezTo>
                    <a:pt x="3059" y="8046"/>
                    <a:pt x="3071" y="8052"/>
                    <a:pt x="3094" y="8070"/>
                  </a:cubicBezTo>
                  <a:cubicBezTo>
                    <a:pt x="3106" y="8076"/>
                    <a:pt x="3118" y="8082"/>
                    <a:pt x="3130" y="8088"/>
                  </a:cubicBezTo>
                  <a:cubicBezTo>
                    <a:pt x="3154" y="8105"/>
                    <a:pt x="3166" y="8111"/>
                    <a:pt x="3189" y="8129"/>
                  </a:cubicBezTo>
                  <a:cubicBezTo>
                    <a:pt x="3207" y="8135"/>
                    <a:pt x="3213" y="8141"/>
                    <a:pt x="3225" y="8147"/>
                  </a:cubicBezTo>
                  <a:cubicBezTo>
                    <a:pt x="3249" y="8165"/>
                    <a:pt x="3273" y="8177"/>
                    <a:pt x="3284" y="8194"/>
                  </a:cubicBezTo>
                  <a:cubicBezTo>
                    <a:pt x="3296" y="8200"/>
                    <a:pt x="3308" y="8206"/>
                    <a:pt x="3314" y="8218"/>
                  </a:cubicBezTo>
                  <a:lnTo>
                    <a:pt x="3403" y="8284"/>
                  </a:lnTo>
                  <a:lnTo>
                    <a:pt x="3415" y="8289"/>
                  </a:lnTo>
                  <a:cubicBezTo>
                    <a:pt x="3445" y="8313"/>
                    <a:pt x="3463" y="8325"/>
                    <a:pt x="3492" y="8349"/>
                  </a:cubicBezTo>
                  <a:cubicBezTo>
                    <a:pt x="3534" y="8379"/>
                    <a:pt x="3569" y="8408"/>
                    <a:pt x="3611" y="8438"/>
                  </a:cubicBezTo>
                  <a:cubicBezTo>
                    <a:pt x="3623" y="8444"/>
                    <a:pt x="3629" y="8456"/>
                    <a:pt x="3641" y="8462"/>
                  </a:cubicBezTo>
                  <a:cubicBezTo>
                    <a:pt x="3670" y="8485"/>
                    <a:pt x="3700" y="8515"/>
                    <a:pt x="3730" y="8533"/>
                  </a:cubicBezTo>
                  <a:cubicBezTo>
                    <a:pt x="3748" y="8545"/>
                    <a:pt x="3754" y="8557"/>
                    <a:pt x="3771" y="8563"/>
                  </a:cubicBezTo>
                  <a:cubicBezTo>
                    <a:pt x="3801" y="8586"/>
                    <a:pt x="3831" y="8616"/>
                    <a:pt x="3860" y="8646"/>
                  </a:cubicBezTo>
                  <a:lnTo>
                    <a:pt x="3878" y="8669"/>
                  </a:lnTo>
                  <a:cubicBezTo>
                    <a:pt x="3920" y="8699"/>
                    <a:pt x="3955" y="8735"/>
                    <a:pt x="3991" y="8770"/>
                  </a:cubicBezTo>
                  <a:lnTo>
                    <a:pt x="4015" y="8794"/>
                  </a:lnTo>
                  <a:cubicBezTo>
                    <a:pt x="4044" y="8824"/>
                    <a:pt x="4074" y="8848"/>
                    <a:pt x="4104" y="8877"/>
                  </a:cubicBezTo>
                  <a:lnTo>
                    <a:pt x="4134" y="8907"/>
                  </a:lnTo>
                  <a:lnTo>
                    <a:pt x="4223" y="8996"/>
                  </a:lnTo>
                  <a:lnTo>
                    <a:pt x="4246" y="9020"/>
                  </a:lnTo>
                  <a:lnTo>
                    <a:pt x="4353" y="9133"/>
                  </a:lnTo>
                  <a:lnTo>
                    <a:pt x="4377" y="9150"/>
                  </a:lnTo>
                  <a:cubicBezTo>
                    <a:pt x="4407" y="9180"/>
                    <a:pt x="4436" y="9210"/>
                    <a:pt x="4460" y="9240"/>
                  </a:cubicBezTo>
                  <a:cubicBezTo>
                    <a:pt x="4466" y="9257"/>
                    <a:pt x="4484" y="9263"/>
                    <a:pt x="4490" y="9281"/>
                  </a:cubicBezTo>
                  <a:cubicBezTo>
                    <a:pt x="4519" y="9311"/>
                    <a:pt x="4543" y="9340"/>
                    <a:pt x="4573" y="9376"/>
                  </a:cubicBezTo>
                  <a:lnTo>
                    <a:pt x="4591" y="9400"/>
                  </a:lnTo>
                  <a:cubicBezTo>
                    <a:pt x="4632" y="9435"/>
                    <a:pt x="4662" y="9477"/>
                    <a:pt x="4698" y="9519"/>
                  </a:cubicBezTo>
                  <a:lnTo>
                    <a:pt x="4721" y="9536"/>
                  </a:lnTo>
                  <a:cubicBezTo>
                    <a:pt x="4751" y="9566"/>
                    <a:pt x="4769" y="9608"/>
                    <a:pt x="4799" y="9637"/>
                  </a:cubicBezTo>
                  <a:cubicBezTo>
                    <a:pt x="4810" y="9649"/>
                    <a:pt x="4822" y="9655"/>
                    <a:pt x="4828" y="9673"/>
                  </a:cubicBezTo>
                  <a:cubicBezTo>
                    <a:pt x="4858" y="9703"/>
                    <a:pt x="4882" y="9738"/>
                    <a:pt x="4911" y="9768"/>
                  </a:cubicBezTo>
                  <a:cubicBezTo>
                    <a:pt x="4917" y="9774"/>
                    <a:pt x="4929" y="9786"/>
                    <a:pt x="4935" y="9798"/>
                  </a:cubicBezTo>
                  <a:cubicBezTo>
                    <a:pt x="4965" y="9845"/>
                    <a:pt x="5000" y="9881"/>
                    <a:pt x="5030" y="9922"/>
                  </a:cubicBezTo>
                  <a:lnTo>
                    <a:pt x="5054" y="9946"/>
                  </a:lnTo>
                  <a:cubicBezTo>
                    <a:pt x="5078" y="9982"/>
                    <a:pt x="5107" y="10011"/>
                    <a:pt x="5125" y="10053"/>
                  </a:cubicBezTo>
                  <a:cubicBezTo>
                    <a:pt x="5137" y="10065"/>
                    <a:pt x="5143" y="10071"/>
                    <a:pt x="5155" y="10089"/>
                  </a:cubicBezTo>
                  <a:cubicBezTo>
                    <a:pt x="5179" y="10124"/>
                    <a:pt x="5208" y="10154"/>
                    <a:pt x="5232" y="10190"/>
                  </a:cubicBezTo>
                  <a:cubicBezTo>
                    <a:pt x="5238" y="10201"/>
                    <a:pt x="5244" y="10213"/>
                    <a:pt x="5256" y="10219"/>
                  </a:cubicBezTo>
                  <a:lnTo>
                    <a:pt x="5345" y="10356"/>
                  </a:lnTo>
                  <a:cubicBezTo>
                    <a:pt x="5351" y="10362"/>
                    <a:pt x="5357" y="10368"/>
                    <a:pt x="5357" y="10386"/>
                  </a:cubicBezTo>
                  <a:lnTo>
                    <a:pt x="5422" y="10498"/>
                  </a:lnTo>
                  <a:cubicBezTo>
                    <a:pt x="5434" y="10510"/>
                    <a:pt x="5440" y="10528"/>
                    <a:pt x="5446" y="10534"/>
                  </a:cubicBezTo>
                  <a:lnTo>
                    <a:pt x="5511" y="10647"/>
                  </a:lnTo>
                  <a:cubicBezTo>
                    <a:pt x="5523" y="10653"/>
                    <a:pt x="5529" y="10665"/>
                    <a:pt x="5529" y="10676"/>
                  </a:cubicBezTo>
                  <a:cubicBezTo>
                    <a:pt x="5559" y="10718"/>
                    <a:pt x="5582" y="10766"/>
                    <a:pt x="5612" y="10813"/>
                  </a:cubicBezTo>
                  <a:cubicBezTo>
                    <a:pt x="5618" y="10825"/>
                    <a:pt x="5618" y="10831"/>
                    <a:pt x="5624" y="10843"/>
                  </a:cubicBezTo>
                  <a:lnTo>
                    <a:pt x="5689" y="10956"/>
                  </a:lnTo>
                  <a:lnTo>
                    <a:pt x="5713" y="11003"/>
                  </a:lnTo>
                  <a:cubicBezTo>
                    <a:pt x="5737" y="11039"/>
                    <a:pt x="5749" y="11074"/>
                    <a:pt x="5772" y="11110"/>
                  </a:cubicBezTo>
                  <a:cubicBezTo>
                    <a:pt x="5778" y="11122"/>
                    <a:pt x="5790" y="11134"/>
                    <a:pt x="5790" y="11140"/>
                  </a:cubicBezTo>
                  <a:cubicBezTo>
                    <a:pt x="5808" y="11187"/>
                    <a:pt x="5838" y="11241"/>
                    <a:pt x="5861" y="11282"/>
                  </a:cubicBezTo>
                  <a:cubicBezTo>
                    <a:pt x="5867" y="11288"/>
                    <a:pt x="5867" y="11306"/>
                    <a:pt x="5879" y="11312"/>
                  </a:cubicBezTo>
                  <a:cubicBezTo>
                    <a:pt x="5897" y="11347"/>
                    <a:pt x="5915" y="11389"/>
                    <a:pt x="5939" y="11431"/>
                  </a:cubicBezTo>
                  <a:lnTo>
                    <a:pt x="5956" y="11478"/>
                  </a:lnTo>
                  <a:cubicBezTo>
                    <a:pt x="5974" y="11514"/>
                    <a:pt x="5998" y="11549"/>
                    <a:pt x="6010" y="11585"/>
                  </a:cubicBezTo>
                  <a:cubicBezTo>
                    <a:pt x="6016" y="11603"/>
                    <a:pt x="6016" y="11609"/>
                    <a:pt x="6028" y="11627"/>
                  </a:cubicBezTo>
                  <a:cubicBezTo>
                    <a:pt x="6046" y="11668"/>
                    <a:pt x="6069" y="11722"/>
                    <a:pt x="6093" y="11763"/>
                  </a:cubicBezTo>
                  <a:cubicBezTo>
                    <a:pt x="6099" y="11775"/>
                    <a:pt x="6099" y="11787"/>
                    <a:pt x="6105" y="11793"/>
                  </a:cubicBezTo>
                  <a:cubicBezTo>
                    <a:pt x="6123" y="11834"/>
                    <a:pt x="6146" y="11876"/>
                    <a:pt x="6158" y="11912"/>
                  </a:cubicBezTo>
                  <a:lnTo>
                    <a:pt x="6182" y="11959"/>
                  </a:lnTo>
                  <a:lnTo>
                    <a:pt x="6224" y="12072"/>
                  </a:lnTo>
                  <a:cubicBezTo>
                    <a:pt x="6236" y="12084"/>
                    <a:pt x="6236" y="12090"/>
                    <a:pt x="6241" y="12108"/>
                  </a:cubicBezTo>
                  <a:cubicBezTo>
                    <a:pt x="6265" y="12161"/>
                    <a:pt x="6277" y="12203"/>
                    <a:pt x="6301" y="12256"/>
                  </a:cubicBezTo>
                  <a:cubicBezTo>
                    <a:pt x="6307" y="12262"/>
                    <a:pt x="6307" y="12280"/>
                    <a:pt x="6307" y="12286"/>
                  </a:cubicBezTo>
                  <a:cubicBezTo>
                    <a:pt x="6325" y="12321"/>
                    <a:pt x="6337" y="12369"/>
                    <a:pt x="6354" y="12404"/>
                  </a:cubicBezTo>
                  <a:cubicBezTo>
                    <a:pt x="6360" y="12416"/>
                    <a:pt x="6360" y="12434"/>
                    <a:pt x="6366" y="12446"/>
                  </a:cubicBezTo>
                  <a:cubicBezTo>
                    <a:pt x="6384" y="12488"/>
                    <a:pt x="6390" y="12523"/>
                    <a:pt x="6402" y="12559"/>
                  </a:cubicBezTo>
                  <a:cubicBezTo>
                    <a:pt x="6414" y="12577"/>
                    <a:pt x="6414" y="12583"/>
                    <a:pt x="6420" y="12594"/>
                  </a:cubicBezTo>
                  <a:cubicBezTo>
                    <a:pt x="6432" y="12648"/>
                    <a:pt x="6449" y="12695"/>
                    <a:pt x="6461" y="12743"/>
                  </a:cubicBezTo>
                  <a:cubicBezTo>
                    <a:pt x="6461" y="12755"/>
                    <a:pt x="6473" y="12767"/>
                    <a:pt x="6473" y="12773"/>
                  </a:cubicBezTo>
                  <a:cubicBezTo>
                    <a:pt x="6485" y="12814"/>
                    <a:pt x="6491" y="12850"/>
                    <a:pt x="6509" y="12891"/>
                  </a:cubicBezTo>
                  <a:cubicBezTo>
                    <a:pt x="6515" y="12909"/>
                    <a:pt x="6515" y="12921"/>
                    <a:pt x="6521" y="12939"/>
                  </a:cubicBezTo>
                  <a:cubicBezTo>
                    <a:pt x="6532" y="12974"/>
                    <a:pt x="6544" y="13010"/>
                    <a:pt x="6550" y="13052"/>
                  </a:cubicBezTo>
                  <a:cubicBezTo>
                    <a:pt x="6550" y="13064"/>
                    <a:pt x="6562" y="13081"/>
                    <a:pt x="6562" y="13093"/>
                  </a:cubicBezTo>
                  <a:cubicBezTo>
                    <a:pt x="6574" y="13141"/>
                    <a:pt x="6580" y="13188"/>
                    <a:pt x="6598" y="13236"/>
                  </a:cubicBezTo>
                  <a:cubicBezTo>
                    <a:pt x="6598" y="13242"/>
                    <a:pt x="6604" y="13259"/>
                    <a:pt x="6604" y="13265"/>
                  </a:cubicBezTo>
                  <a:lnTo>
                    <a:pt x="6627" y="13378"/>
                  </a:lnTo>
                  <a:cubicBezTo>
                    <a:pt x="6627" y="13390"/>
                    <a:pt x="6633" y="13408"/>
                    <a:pt x="6633" y="13426"/>
                  </a:cubicBezTo>
                  <a:cubicBezTo>
                    <a:pt x="6639" y="13467"/>
                    <a:pt x="6651" y="13503"/>
                    <a:pt x="6657" y="13533"/>
                  </a:cubicBezTo>
                  <a:cubicBezTo>
                    <a:pt x="6657" y="13545"/>
                    <a:pt x="6663" y="13562"/>
                    <a:pt x="6663" y="13574"/>
                  </a:cubicBezTo>
                  <a:cubicBezTo>
                    <a:pt x="6669" y="13622"/>
                    <a:pt x="6681" y="13675"/>
                    <a:pt x="6687" y="13717"/>
                  </a:cubicBezTo>
                  <a:cubicBezTo>
                    <a:pt x="6687" y="13723"/>
                    <a:pt x="6687" y="13740"/>
                    <a:pt x="6693" y="13746"/>
                  </a:cubicBezTo>
                  <a:cubicBezTo>
                    <a:pt x="6699" y="13782"/>
                    <a:pt x="6711" y="13824"/>
                    <a:pt x="6711" y="13859"/>
                  </a:cubicBezTo>
                  <a:cubicBezTo>
                    <a:pt x="6711" y="13871"/>
                    <a:pt x="6717" y="13889"/>
                    <a:pt x="6717" y="13913"/>
                  </a:cubicBezTo>
                  <a:cubicBezTo>
                    <a:pt x="6722" y="13948"/>
                    <a:pt x="6722" y="13978"/>
                    <a:pt x="6728" y="14014"/>
                  </a:cubicBezTo>
                  <a:cubicBezTo>
                    <a:pt x="6728" y="14031"/>
                    <a:pt x="6728" y="14043"/>
                    <a:pt x="6740" y="14061"/>
                  </a:cubicBezTo>
                  <a:cubicBezTo>
                    <a:pt x="6746" y="14103"/>
                    <a:pt x="6746" y="14150"/>
                    <a:pt x="6752" y="14198"/>
                  </a:cubicBezTo>
                  <a:cubicBezTo>
                    <a:pt x="6752" y="14227"/>
                    <a:pt x="6758" y="14269"/>
                    <a:pt x="6758" y="14299"/>
                  </a:cubicBezTo>
                  <a:lnTo>
                    <a:pt x="6758" y="14316"/>
                  </a:lnTo>
                  <a:cubicBezTo>
                    <a:pt x="6758" y="14358"/>
                    <a:pt x="6770" y="14394"/>
                    <a:pt x="6770" y="14423"/>
                  </a:cubicBezTo>
                  <a:lnTo>
                    <a:pt x="6770" y="14429"/>
                  </a:lnTo>
                  <a:cubicBezTo>
                    <a:pt x="6776" y="14512"/>
                    <a:pt x="6776" y="14584"/>
                    <a:pt x="6776" y="14667"/>
                  </a:cubicBezTo>
                  <a:lnTo>
                    <a:pt x="6776" y="14774"/>
                  </a:lnTo>
                  <a:lnTo>
                    <a:pt x="6776" y="14803"/>
                  </a:lnTo>
                  <a:lnTo>
                    <a:pt x="6776" y="14875"/>
                  </a:lnTo>
                  <a:lnTo>
                    <a:pt x="6776" y="14910"/>
                  </a:lnTo>
                  <a:cubicBezTo>
                    <a:pt x="6776" y="14934"/>
                    <a:pt x="6776" y="14958"/>
                    <a:pt x="6770" y="14987"/>
                  </a:cubicBezTo>
                  <a:lnTo>
                    <a:pt x="6770" y="15017"/>
                  </a:lnTo>
                  <a:cubicBezTo>
                    <a:pt x="6770" y="15047"/>
                    <a:pt x="6758" y="15077"/>
                    <a:pt x="6758" y="15100"/>
                  </a:cubicBezTo>
                  <a:lnTo>
                    <a:pt x="6758" y="15112"/>
                  </a:lnTo>
                  <a:cubicBezTo>
                    <a:pt x="6758" y="15148"/>
                    <a:pt x="6752" y="15177"/>
                    <a:pt x="6752" y="15219"/>
                  </a:cubicBezTo>
                  <a:lnTo>
                    <a:pt x="6752" y="15225"/>
                  </a:lnTo>
                  <a:cubicBezTo>
                    <a:pt x="6752" y="15255"/>
                    <a:pt x="6746" y="15284"/>
                    <a:pt x="6746" y="15314"/>
                  </a:cubicBezTo>
                  <a:lnTo>
                    <a:pt x="6746" y="15338"/>
                  </a:lnTo>
                  <a:cubicBezTo>
                    <a:pt x="6746" y="15356"/>
                    <a:pt x="6740" y="15385"/>
                    <a:pt x="6740" y="15409"/>
                  </a:cubicBezTo>
                  <a:cubicBezTo>
                    <a:pt x="6740" y="15415"/>
                    <a:pt x="6740" y="15427"/>
                    <a:pt x="6728" y="15433"/>
                  </a:cubicBezTo>
                  <a:cubicBezTo>
                    <a:pt x="6722" y="15457"/>
                    <a:pt x="6722" y="15486"/>
                    <a:pt x="6717" y="15504"/>
                  </a:cubicBezTo>
                  <a:lnTo>
                    <a:pt x="6717" y="15522"/>
                  </a:lnTo>
                  <a:lnTo>
                    <a:pt x="6693" y="15611"/>
                  </a:lnTo>
                  <a:lnTo>
                    <a:pt x="6693" y="15617"/>
                  </a:lnTo>
                  <a:cubicBezTo>
                    <a:pt x="6687" y="15647"/>
                    <a:pt x="6681" y="15670"/>
                    <a:pt x="6669" y="15700"/>
                  </a:cubicBezTo>
                  <a:cubicBezTo>
                    <a:pt x="6669" y="15706"/>
                    <a:pt x="6663" y="15712"/>
                    <a:pt x="6663" y="15724"/>
                  </a:cubicBezTo>
                  <a:cubicBezTo>
                    <a:pt x="6657" y="15742"/>
                    <a:pt x="6657" y="15765"/>
                    <a:pt x="6651" y="15789"/>
                  </a:cubicBezTo>
                  <a:cubicBezTo>
                    <a:pt x="6651" y="15795"/>
                    <a:pt x="6639" y="15801"/>
                    <a:pt x="6639" y="15813"/>
                  </a:cubicBezTo>
                  <a:lnTo>
                    <a:pt x="6622" y="15878"/>
                  </a:lnTo>
                  <a:cubicBezTo>
                    <a:pt x="6622" y="15884"/>
                    <a:pt x="6622" y="15890"/>
                    <a:pt x="6610" y="15890"/>
                  </a:cubicBezTo>
                  <a:cubicBezTo>
                    <a:pt x="6604" y="15920"/>
                    <a:pt x="6598" y="15943"/>
                    <a:pt x="6580" y="15973"/>
                  </a:cubicBezTo>
                  <a:cubicBezTo>
                    <a:pt x="6580" y="15979"/>
                    <a:pt x="6580" y="15979"/>
                    <a:pt x="6574" y="15991"/>
                  </a:cubicBezTo>
                  <a:lnTo>
                    <a:pt x="6550" y="16056"/>
                  </a:lnTo>
                  <a:cubicBezTo>
                    <a:pt x="6550" y="16062"/>
                    <a:pt x="6544" y="16068"/>
                    <a:pt x="6544" y="16080"/>
                  </a:cubicBezTo>
                  <a:cubicBezTo>
                    <a:pt x="6538" y="16092"/>
                    <a:pt x="6532" y="16116"/>
                    <a:pt x="6521" y="16128"/>
                  </a:cubicBezTo>
                  <a:cubicBezTo>
                    <a:pt x="6521" y="16139"/>
                    <a:pt x="6515" y="16145"/>
                    <a:pt x="6515" y="16151"/>
                  </a:cubicBezTo>
                  <a:cubicBezTo>
                    <a:pt x="6509" y="16175"/>
                    <a:pt x="6503" y="16187"/>
                    <a:pt x="6485" y="16211"/>
                  </a:cubicBezTo>
                  <a:cubicBezTo>
                    <a:pt x="6485" y="16217"/>
                    <a:pt x="6479" y="16217"/>
                    <a:pt x="6479" y="16228"/>
                  </a:cubicBezTo>
                  <a:cubicBezTo>
                    <a:pt x="6461" y="16246"/>
                    <a:pt x="6455" y="16276"/>
                    <a:pt x="6443" y="16300"/>
                  </a:cubicBezTo>
                  <a:cubicBezTo>
                    <a:pt x="6443" y="16306"/>
                    <a:pt x="6432" y="16306"/>
                    <a:pt x="6432" y="16318"/>
                  </a:cubicBezTo>
                  <a:cubicBezTo>
                    <a:pt x="6426" y="16329"/>
                    <a:pt x="6414" y="16353"/>
                    <a:pt x="6402" y="16365"/>
                  </a:cubicBezTo>
                  <a:cubicBezTo>
                    <a:pt x="6396" y="16377"/>
                    <a:pt x="6396" y="16383"/>
                    <a:pt x="6390" y="16389"/>
                  </a:cubicBezTo>
                  <a:cubicBezTo>
                    <a:pt x="6384" y="16407"/>
                    <a:pt x="6372" y="16418"/>
                    <a:pt x="6360" y="16436"/>
                  </a:cubicBezTo>
                  <a:cubicBezTo>
                    <a:pt x="6354" y="16442"/>
                    <a:pt x="6354" y="16448"/>
                    <a:pt x="6342" y="16454"/>
                  </a:cubicBezTo>
                  <a:cubicBezTo>
                    <a:pt x="6337" y="16472"/>
                    <a:pt x="6325" y="16496"/>
                    <a:pt x="6313" y="16508"/>
                  </a:cubicBezTo>
                  <a:cubicBezTo>
                    <a:pt x="6313" y="16513"/>
                    <a:pt x="6307" y="16513"/>
                    <a:pt x="6307" y="16525"/>
                  </a:cubicBezTo>
                  <a:cubicBezTo>
                    <a:pt x="6295" y="16543"/>
                    <a:pt x="6277" y="16567"/>
                    <a:pt x="6265" y="16585"/>
                  </a:cubicBezTo>
                  <a:cubicBezTo>
                    <a:pt x="6265" y="16591"/>
                    <a:pt x="6253" y="16591"/>
                    <a:pt x="6253" y="16597"/>
                  </a:cubicBezTo>
                  <a:cubicBezTo>
                    <a:pt x="6247" y="16614"/>
                    <a:pt x="6236" y="16626"/>
                    <a:pt x="6224" y="16644"/>
                  </a:cubicBezTo>
                  <a:cubicBezTo>
                    <a:pt x="6218" y="16650"/>
                    <a:pt x="6218" y="16656"/>
                    <a:pt x="6212" y="16662"/>
                  </a:cubicBezTo>
                  <a:cubicBezTo>
                    <a:pt x="6206" y="16680"/>
                    <a:pt x="6188" y="16692"/>
                    <a:pt x="6182" y="16709"/>
                  </a:cubicBezTo>
                  <a:cubicBezTo>
                    <a:pt x="6176" y="16715"/>
                    <a:pt x="6176" y="16721"/>
                    <a:pt x="6164" y="16721"/>
                  </a:cubicBezTo>
                  <a:cubicBezTo>
                    <a:pt x="6152" y="16739"/>
                    <a:pt x="6135" y="16751"/>
                    <a:pt x="6129" y="16775"/>
                  </a:cubicBezTo>
                  <a:lnTo>
                    <a:pt x="6123" y="16781"/>
                  </a:lnTo>
                  <a:cubicBezTo>
                    <a:pt x="6105" y="16799"/>
                    <a:pt x="6093" y="16822"/>
                    <a:pt x="6069" y="16834"/>
                  </a:cubicBezTo>
                  <a:lnTo>
                    <a:pt x="6057" y="16852"/>
                  </a:lnTo>
                  <a:lnTo>
                    <a:pt x="6016" y="16888"/>
                  </a:lnTo>
                  <a:lnTo>
                    <a:pt x="6004" y="16899"/>
                  </a:lnTo>
                  <a:lnTo>
                    <a:pt x="5968" y="16941"/>
                  </a:lnTo>
                  <a:lnTo>
                    <a:pt x="5951" y="16953"/>
                  </a:lnTo>
                  <a:cubicBezTo>
                    <a:pt x="5939" y="16965"/>
                    <a:pt x="5921" y="16983"/>
                    <a:pt x="5897" y="17000"/>
                  </a:cubicBezTo>
                  <a:lnTo>
                    <a:pt x="5891" y="17000"/>
                  </a:lnTo>
                  <a:cubicBezTo>
                    <a:pt x="5879" y="17012"/>
                    <a:pt x="5856" y="17030"/>
                    <a:pt x="5838" y="17042"/>
                  </a:cubicBezTo>
                  <a:lnTo>
                    <a:pt x="5826" y="17054"/>
                  </a:lnTo>
                  <a:cubicBezTo>
                    <a:pt x="5808" y="17066"/>
                    <a:pt x="5796" y="17078"/>
                    <a:pt x="5790" y="17084"/>
                  </a:cubicBezTo>
                  <a:cubicBezTo>
                    <a:pt x="5778" y="17095"/>
                    <a:pt x="5772" y="17095"/>
                    <a:pt x="5766" y="17101"/>
                  </a:cubicBezTo>
                  <a:cubicBezTo>
                    <a:pt x="5749" y="17107"/>
                    <a:pt x="5737" y="17125"/>
                    <a:pt x="5719" y="17131"/>
                  </a:cubicBezTo>
                  <a:cubicBezTo>
                    <a:pt x="5713" y="17137"/>
                    <a:pt x="5707" y="17137"/>
                    <a:pt x="5707" y="17143"/>
                  </a:cubicBezTo>
                  <a:cubicBezTo>
                    <a:pt x="5683" y="17161"/>
                    <a:pt x="5671" y="17167"/>
                    <a:pt x="5648" y="17184"/>
                  </a:cubicBezTo>
                  <a:lnTo>
                    <a:pt x="18159" y="9792"/>
                  </a:lnTo>
                  <a:cubicBezTo>
                    <a:pt x="18183" y="9774"/>
                    <a:pt x="18200" y="9768"/>
                    <a:pt x="18218" y="9750"/>
                  </a:cubicBezTo>
                  <a:cubicBezTo>
                    <a:pt x="18230" y="9744"/>
                    <a:pt x="18236" y="9744"/>
                    <a:pt x="18236" y="9738"/>
                  </a:cubicBezTo>
                  <a:cubicBezTo>
                    <a:pt x="18248" y="9732"/>
                    <a:pt x="18266" y="9726"/>
                    <a:pt x="18272" y="9709"/>
                  </a:cubicBezTo>
                  <a:cubicBezTo>
                    <a:pt x="18278" y="9703"/>
                    <a:pt x="18290" y="9703"/>
                    <a:pt x="18295" y="9691"/>
                  </a:cubicBezTo>
                  <a:cubicBezTo>
                    <a:pt x="18307" y="9685"/>
                    <a:pt x="18325" y="9673"/>
                    <a:pt x="18331" y="9661"/>
                  </a:cubicBezTo>
                  <a:lnTo>
                    <a:pt x="18349" y="9649"/>
                  </a:lnTo>
                  <a:cubicBezTo>
                    <a:pt x="18361" y="9637"/>
                    <a:pt x="18385" y="9620"/>
                    <a:pt x="18396" y="9608"/>
                  </a:cubicBezTo>
                  <a:lnTo>
                    <a:pt x="18408" y="9596"/>
                  </a:lnTo>
                  <a:cubicBezTo>
                    <a:pt x="18420" y="9584"/>
                    <a:pt x="18438" y="9566"/>
                    <a:pt x="18456" y="9554"/>
                  </a:cubicBezTo>
                  <a:lnTo>
                    <a:pt x="18474" y="9536"/>
                  </a:lnTo>
                  <a:lnTo>
                    <a:pt x="18509" y="9501"/>
                  </a:lnTo>
                  <a:lnTo>
                    <a:pt x="18527" y="9489"/>
                  </a:lnTo>
                  <a:lnTo>
                    <a:pt x="18563" y="9447"/>
                  </a:lnTo>
                  <a:lnTo>
                    <a:pt x="18575" y="9435"/>
                  </a:lnTo>
                  <a:cubicBezTo>
                    <a:pt x="18586" y="9388"/>
                    <a:pt x="18610" y="9376"/>
                    <a:pt x="18622" y="9352"/>
                  </a:cubicBezTo>
                  <a:lnTo>
                    <a:pt x="18628" y="9346"/>
                  </a:lnTo>
                  <a:cubicBezTo>
                    <a:pt x="18646" y="9329"/>
                    <a:pt x="18658" y="9317"/>
                    <a:pt x="18670" y="9299"/>
                  </a:cubicBezTo>
                  <a:cubicBezTo>
                    <a:pt x="18676" y="9293"/>
                    <a:pt x="18676" y="9287"/>
                    <a:pt x="18681" y="9287"/>
                  </a:cubicBezTo>
                  <a:cubicBezTo>
                    <a:pt x="18687" y="9269"/>
                    <a:pt x="18705" y="9257"/>
                    <a:pt x="18711" y="9251"/>
                  </a:cubicBezTo>
                  <a:cubicBezTo>
                    <a:pt x="18717" y="9240"/>
                    <a:pt x="18717" y="9234"/>
                    <a:pt x="18729" y="9228"/>
                  </a:cubicBezTo>
                  <a:cubicBezTo>
                    <a:pt x="18735" y="9210"/>
                    <a:pt x="18747" y="9198"/>
                    <a:pt x="18759" y="9180"/>
                  </a:cubicBezTo>
                  <a:cubicBezTo>
                    <a:pt x="18759" y="9174"/>
                    <a:pt x="18765" y="9174"/>
                    <a:pt x="18765" y="9168"/>
                  </a:cubicBezTo>
                  <a:cubicBezTo>
                    <a:pt x="18776" y="9145"/>
                    <a:pt x="18794" y="9121"/>
                    <a:pt x="18806" y="9109"/>
                  </a:cubicBezTo>
                  <a:cubicBezTo>
                    <a:pt x="18806" y="9103"/>
                    <a:pt x="18812" y="9103"/>
                    <a:pt x="18812" y="9091"/>
                  </a:cubicBezTo>
                  <a:cubicBezTo>
                    <a:pt x="18824" y="9079"/>
                    <a:pt x="18836" y="9055"/>
                    <a:pt x="18842" y="9044"/>
                  </a:cubicBezTo>
                  <a:cubicBezTo>
                    <a:pt x="18854" y="9032"/>
                    <a:pt x="18854" y="9026"/>
                    <a:pt x="18860" y="9020"/>
                  </a:cubicBezTo>
                  <a:cubicBezTo>
                    <a:pt x="18866" y="9002"/>
                    <a:pt x="18871" y="8990"/>
                    <a:pt x="18889" y="8972"/>
                  </a:cubicBezTo>
                  <a:cubicBezTo>
                    <a:pt x="18895" y="8966"/>
                    <a:pt x="18895" y="8960"/>
                    <a:pt x="18901" y="8954"/>
                  </a:cubicBezTo>
                  <a:cubicBezTo>
                    <a:pt x="18913" y="8937"/>
                    <a:pt x="18925" y="8913"/>
                    <a:pt x="18931" y="8901"/>
                  </a:cubicBezTo>
                  <a:cubicBezTo>
                    <a:pt x="18931" y="8895"/>
                    <a:pt x="18943" y="8895"/>
                    <a:pt x="18943" y="8883"/>
                  </a:cubicBezTo>
                  <a:cubicBezTo>
                    <a:pt x="18955" y="8865"/>
                    <a:pt x="18961" y="8842"/>
                    <a:pt x="18978" y="8812"/>
                  </a:cubicBezTo>
                  <a:cubicBezTo>
                    <a:pt x="18978" y="8806"/>
                    <a:pt x="18984" y="8806"/>
                    <a:pt x="18984" y="8794"/>
                  </a:cubicBezTo>
                  <a:cubicBezTo>
                    <a:pt x="18990" y="8776"/>
                    <a:pt x="19002" y="8759"/>
                    <a:pt x="19008" y="8735"/>
                  </a:cubicBezTo>
                  <a:cubicBezTo>
                    <a:pt x="19008" y="8729"/>
                    <a:pt x="19014" y="8723"/>
                    <a:pt x="19014" y="8717"/>
                  </a:cubicBezTo>
                  <a:cubicBezTo>
                    <a:pt x="19020" y="8699"/>
                    <a:pt x="19032" y="8675"/>
                    <a:pt x="19038" y="8664"/>
                  </a:cubicBezTo>
                  <a:cubicBezTo>
                    <a:pt x="19038" y="8658"/>
                    <a:pt x="19044" y="8646"/>
                    <a:pt x="19044" y="8640"/>
                  </a:cubicBezTo>
                  <a:cubicBezTo>
                    <a:pt x="19050" y="8616"/>
                    <a:pt x="19061" y="8598"/>
                    <a:pt x="19067" y="8580"/>
                  </a:cubicBezTo>
                  <a:cubicBezTo>
                    <a:pt x="19067" y="8574"/>
                    <a:pt x="19073" y="8569"/>
                    <a:pt x="19073" y="8569"/>
                  </a:cubicBezTo>
                  <a:cubicBezTo>
                    <a:pt x="19079" y="8539"/>
                    <a:pt x="19091" y="8515"/>
                    <a:pt x="19103" y="8485"/>
                  </a:cubicBezTo>
                  <a:cubicBezTo>
                    <a:pt x="19103" y="8479"/>
                    <a:pt x="19109" y="8468"/>
                    <a:pt x="19109" y="8462"/>
                  </a:cubicBezTo>
                  <a:cubicBezTo>
                    <a:pt x="19121" y="8438"/>
                    <a:pt x="19127" y="8426"/>
                    <a:pt x="19127" y="8402"/>
                  </a:cubicBezTo>
                  <a:cubicBezTo>
                    <a:pt x="19127" y="8396"/>
                    <a:pt x="19133" y="8379"/>
                    <a:pt x="19133" y="8373"/>
                  </a:cubicBezTo>
                  <a:cubicBezTo>
                    <a:pt x="19139" y="8349"/>
                    <a:pt x="19139" y="8337"/>
                    <a:pt x="19151" y="8313"/>
                  </a:cubicBezTo>
                  <a:cubicBezTo>
                    <a:pt x="19151" y="8307"/>
                    <a:pt x="19156" y="8289"/>
                    <a:pt x="19156" y="8284"/>
                  </a:cubicBezTo>
                  <a:cubicBezTo>
                    <a:pt x="19162" y="8260"/>
                    <a:pt x="19162" y="8242"/>
                    <a:pt x="19168" y="8218"/>
                  </a:cubicBezTo>
                  <a:cubicBezTo>
                    <a:pt x="19168" y="8206"/>
                    <a:pt x="19168" y="8200"/>
                    <a:pt x="19180" y="8200"/>
                  </a:cubicBezTo>
                  <a:cubicBezTo>
                    <a:pt x="19186" y="8171"/>
                    <a:pt x="19192" y="8141"/>
                    <a:pt x="19192" y="8111"/>
                  </a:cubicBezTo>
                  <a:cubicBezTo>
                    <a:pt x="19192" y="8105"/>
                    <a:pt x="19192" y="8093"/>
                    <a:pt x="19198" y="8082"/>
                  </a:cubicBezTo>
                  <a:cubicBezTo>
                    <a:pt x="19210" y="8058"/>
                    <a:pt x="19210" y="8040"/>
                    <a:pt x="19216" y="8022"/>
                  </a:cubicBezTo>
                  <a:cubicBezTo>
                    <a:pt x="19216" y="8010"/>
                    <a:pt x="19222" y="7998"/>
                    <a:pt x="19222" y="7987"/>
                  </a:cubicBezTo>
                  <a:cubicBezTo>
                    <a:pt x="19222" y="7981"/>
                    <a:pt x="19222" y="7975"/>
                    <a:pt x="19228" y="7963"/>
                  </a:cubicBezTo>
                  <a:cubicBezTo>
                    <a:pt x="19228" y="7957"/>
                    <a:pt x="19228" y="7939"/>
                    <a:pt x="19240" y="7927"/>
                  </a:cubicBezTo>
                  <a:cubicBezTo>
                    <a:pt x="19240" y="7909"/>
                    <a:pt x="19240" y="7903"/>
                    <a:pt x="19246" y="7892"/>
                  </a:cubicBezTo>
                  <a:cubicBezTo>
                    <a:pt x="19246" y="7868"/>
                    <a:pt x="19251" y="7844"/>
                    <a:pt x="19251" y="7820"/>
                  </a:cubicBezTo>
                  <a:lnTo>
                    <a:pt x="19251" y="7791"/>
                  </a:lnTo>
                  <a:cubicBezTo>
                    <a:pt x="19251" y="7761"/>
                    <a:pt x="19257" y="7725"/>
                    <a:pt x="19257" y="7696"/>
                  </a:cubicBezTo>
                  <a:lnTo>
                    <a:pt x="19257" y="7666"/>
                  </a:lnTo>
                  <a:cubicBezTo>
                    <a:pt x="19257" y="7642"/>
                    <a:pt x="19269" y="7613"/>
                    <a:pt x="19269" y="7595"/>
                  </a:cubicBezTo>
                  <a:lnTo>
                    <a:pt x="19269" y="7553"/>
                  </a:lnTo>
                  <a:lnTo>
                    <a:pt x="19269" y="7488"/>
                  </a:lnTo>
                  <a:lnTo>
                    <a:pt x="19269" y="7452"/>
                  </a:lnTo>
                  <a:lnTo>
                    <a:pt x="19269" y="7375"/>
                  </a:lnTo>
                  <a:lnTo>
                    <a:pt x="19269" y="7345"/>
                  </a:lnTo>
                  <a:lnTo>
                    <a:pt x="19269" y="7244"/>
                  </a:lnTo>
                  <a:lnTo>
                    <a:pt x="19269" y="7126"/>
                  </a:lnTo>
                  <a:lnTo>
                    <a:pt x="19269" y="7078"/>
                  </a:lnTo>
                  <a:lnTo>
                    <a:pt x="19269" y="7007"/>
                  </a:lnTo>
                  <a:lnTo>
                    <a:pt x="19269" y="6953"/>
                  </a:lnTo>
                  <a:cubicBezTo>
                    <a:pt x="19269" y="6930"/>
                    <a:pt x="19269" y="6912"/>
                    <a:pt x="19257" y="6888"/>
                  </a:cubicBezTo>
                  <a:cubicBezTo>
                    <a:pt x="19257" y="6864"/>
                    <a:pt x="19257" y="6841"/>
                    <a:pt x="19251" y="6829"/>
                  </a:cubicBezTo>
                  <a:cubicBezTo>
                    <a:pt x="19251" y="6811"/>
                    <a:pt x="19251" y="6793"/>
                    <a:pt x="19246" y="6775"/>
                  </a:cubicBezTo>
                  <a:cubicBezTo>
                    <a:pt x="19240" y="6734"/>
                    <a:pt x="19240" y="6680"/>
                    <a:pt x="19228" y="6627"/>
                  </a:cubicBezTo>
                  <a:cubicBezTo>
                    <a:pt x="19228" y="6615"/>
                    <a:pt x="19228" y="6603"/>
                    <a:pt x="19222" y="6591"/>
                  </a:cubicBezTo>
                  <a:cubicBezTo>
                    <a:pt x="19216" y="6556"/>
                    <a:pt x="19216" y="6514"/>
                    <a:pt x="19210" y="6478"/>
                  </a:cubicBezTo>
                  <a:cubicBezTo>
                    <a:pt x="19210" y="6466"/>
                    <a:pt x="19198" y="6449"/>
                    <a:pt x="19198" y="6437"/>
                  </a:cubicBezTo>
                  <a:cubicBezTo>
                    <a:pt x="19192" y="6395"/>
                    <a:pt x="19186" y="6354"/>
                    <a:pt x="19186" y="6318"/>
                  </a:cubicBezTo>
                  <a:cubicBezTo>
                    <a:pt x="19186" y="6306"/>
                    <a:pt x="19186" y="6300"/>
                    <a:pt x="19180" y="6294"/>
                  </a:cubicBezTo>
                  <a:cubicBezTo>
                    <a:pt x="19168" y="6247"/>
                    <a:pt x="19162" y="6199"/>
                    <a:pt x="19156" y="6152"/>
                  </a:cubicBezTo>
                  <a:cubicBezTo>
                    <a:pt x="19156" y="6140"/>
                    <a:pt x="19151" y="6122"/>
                    <a:pt x="19151" y="6116"/>
                  </a:cubicBezTo>
                  <a:lnTo>
                    <a:pt x="19127" y="6003"/>
                  </a:lnTo>
                  <a:cubicBezTo>
                    <a:pt x="19127" y="5991"/>
                    <a:pt x="19121" y="5974"/>
                    <a:pt x="19121" y="5962"/>
                  </a:cubicBezTo>
                  <a:lnTo>
                    <a:pt x="19097" y="5849"/>
                  </a:lnTo>
                  <a:cubicBezTo>
                    <a:pt x="19097" y="5843"/>
                    <a:pt x="19091" y="5825"/>
                    <a:pt x="19091" y="5819"/>
                  </a:cubicBezTo>
                  <a:cubicBezTo>
                    <a:pt x="19073" y="5772"/>
                    <a:pt x="19067" y="5724"/>
                    <a:pt x="19050" y="5677"/>
                  </a:cubicBezTo>
                  <a:cubicBezTo>
                    <a:pt x="19050" y="5665"/>
                    <a:pt x="19044" y="5647"/>
                    <a:pt x="19044" y="5635"/>
                  </a:cubicBezTo>
                  <a:cubicBezTo>
                    <a:pt x="19038" y="5594"/>
                    <a:pt x="19020" y="5558"/>
                    <a:pt x="19014" y="5528"/>
                  </a:cubicBezTo>
                  <a:cubicBezTo>
                    <a:pt x="19014" y="5522"/>
                    <a:pt x="19008" y="5516"/>
                    <a:pt x="19008" y="5505"/>
                  </a:cubicBezTo>
                  <a:cubicBezTo>
                    <a:pt x="19008" y="5499"/>
                    <a:pt x="19002" y="5493"/>
                    <a:pt x="19002" y="5487"/>
                  </a:cubicBezTo>
                  <a:cubicBezTo>
                    <a:pt x="18990" y="5445"/>
                    <a:pt x="18978" y="5410"/>
                    <a:pt x="18961" y="5374"/>
                  </a:cubicBezTo>
                  <a:cubicBezTo>
                    <a:pt x="18961" y="5356"/>
                    <a:pt x="18955" y="5350"/>
                    <a:pt x="18955" y="5338"/>
                  </a:cubicBezTo>
                  <a:cubicBezTo>
                    <a:pt x="18943" y="5291"/>
                    <a:pt x="18925" y="5237"/>
                    <a:pt x="18913" y="5196"/>
                  </a:cubicBezTo>
                  <a:cubicBezTo>
                    <a:pt x="18901" y="5178"/>
                    <a:pt x="18901" y="5166"/>
                    <a:pt x="18895" y="5160"/>
                  </a:cubicBezTo>
                  <a:cubicBezTo>
                    <a:pt x="18883" y="5119"/>
                    <a:pt x="18871" y="5083"/>
                    <a:pt x="18860" y="5053"/>
                  </a:cubicBezTo>
                  <a:cubicBezTo>
                    <a:pt x="18854" y="5041"/>
                    <a:pt x="18842" y="5024"/>
                    <a:pt x="18842" y="5000"/>
                  </a:cubicBezTo>
                  <a:lnTo>
                    <a:pt x="18800" y="4893"/>
                  </a:lnTo>
                  <a:cubicBezTo>
                    <a:pt x="18794" y="4875"/>
                    <a:pt x="18794" y="4869"/>
                    <a:pt x="18782" y="4851"/>
                  </a:cubicBezTo>
                  <a:cubicBezTo>
                    <a:pt x="18771" y="4810"/>
                    <a:pt x="18747" y="4756"/>
                    <a:pt x="18735" y="4715"/>
                  </a:cubicBezTo>
                  <a:cubicBezTo>
                    <a:pt x="18729" y="4697"/>
                    <a:pt x="18729" y="4685"/>
                    <a:pt x="18717" y="4673"/>
                  </a:cubicBezTo>
                  <a:cubicBezTo>
                    <a:pt x="18705" y="4638"/>
                    <a:pt x="18687" y="4602"/>
                    <a:pt x="18676" y="4572"/>
                  </a:cubicBezTo>
                  <a:cubicBezTo>
                    <a:pt x="18670" y="4554"/>
                    <a:pt x="18658" y="4543"/>
                    <a:pt x="18652" y="4519"/>
                  </a:cubicBezTo>
                  <a:lnTo>
                    <a:pt x="18610" y="4406"/>
                  </a:lnTo>
                  <a:cubicBezTo>
                    <a:pt x="18598" y="4394"/>
                    <a:pt x="18598" y="4388"/>
                    <a:pt x="18592" y="4370"/>
                  </a:cubicBezTo>
                  <a:cubicBezTo>
                    <a:pt x="18569" y="4329"/>
                    <a:pt x="18551" y="4275"/>
                    <a:pt x="18527" y="4228"/>
                  </a:cubicBezTo>
                  <a:cubicBezTo>
                    <a:pt x="18521" y="4216"/>
                    <a:pt x="18509" y="4198"/>
                    <a:pt x="18503" y="4192"/>
                  </a:cubicBezTo>
                  <a:cubicBezTo>
                    <a:pt x="18491" y="4157"/>
                    <a:pt x="18474" y="4127"/>
                    <a:pt x="18450" y="4091"/>
                  </a:cubicBezTo>
                  <a:lnTo>
                    <a:pt x="18432" y="4044"/>
                  </a:lnTo>
                  <a:cubicBezTo>
                    <a:pt x="18414" y="4008"/>
                    <a:pt x="18390" y="3973"/>
                    <a:pt x="18379" y="3943"/>
                  </a:cubicBezTo>
                  <a:cubicBezTo>
                    <a:pt x="18373" y="3925"/>
                    <a:pt x="18361" y="3919"/>
                    <a:pt x="18361" y="3901"/>
                  </a:cubicBezTo>
                  <a:cubicBezTo>
                    <a:pt x="18343" y="3860"/>
                    <a:pt x="18319" y="3812"/>
                    <a:pt x="18290" y="3765"/>
                  </a:cubicBezTo>
                  <a:cubicBezTo>
                    <a:pt x="18284" y="3747"/>
                    <a:pt x="18272" y="3741"/>
                    <a:pt x="18266" y="3723"/>
                  </a:cubicBezTo>
                  <a:cubicBezTo>
                    <a:pt x="18254" y="3688"/>
                    <a:pt x="18230" y="3658"/>
                    <a:pt x="18206" y="3622"/>
                  </a:cubicBezTo>
                  <a:cubicBezTo>
                    <a:pt x="18200" y="3604"/>
                    <a:pt x="18195" y="3593"/>
                    <a:pt x="18177" y="3575"/>
                  </a:cubicBezTo>
                  <a:cubicBezTo>
                    <a:pt x="18153" y="3539"/>
                    <a:pt x="18141" y="3509"/>
                    <a:pt x="18117" y="3474"/>
                  </a:cubicBezTo>
                  <a:cubicBezTo>
                    <a:pt x="18111" y="3456"/>
                    <a:pt x="18100" y="3450"/>
                    <a:pt x="18094" y="3438"/>
                  </a:cubicBezTo>
                  <a:cubicBezTo>
                    <a:pt x="18064" y="3391"/>
                    <a:pt x="18040" y="3349"/>
                    <a:pt x="18010" y="3302"/>
                  </a:cubicBezTo>
                  <a:cubicBezTo>
                    <a:pt x="18005" y="3290"/>
                    <a:pt x="17999" y="3278"/>
                    <a:pt x="17993" y="3266"/>
                  </a:cubicBezTo>
                  <a:cubicBezTo>
                    <a:pt x="17969" y="3236"/>
                    <a:pt x="17951" y="3201"/>
                    <a:pt x="17933" y="3171"/>
                  </a:cubicBezTo>
                  <a:cubicBezTo>
                    <a:pt x="17921" y="3153"/>
                    <a:pt x="17910" y="3141"/>
                    <a:pt x="17904" y="3123"/>
                  </a:cubicBezTo>
                  <a:cubicBezTo>
                    <a:pt x="17880" y="3094"/>
                    <a:pt x="17856" y="3058"/>
                    <a:pt x="17832" y="3028"/>
                  </a:cubicBezTo>
                  <a:cubicBezTo>
                    <a:pt x="17826" y="3011"/>
                    <a:pt x="17820" y="3005"/>
                    <a:pt x="17815" y="2993"/>
                  </a:cubicBezTo>
                  <a:cubicBezTo>
                    <a:pt x="17785" y="2945"/>
                    <a:pt x="17755" y="2904"/>
                    <a:pt x="17725" y="2862"/>
                  </a:cubicBezTo>
                  <a:cubicBezTo>
                    <a:pt x="17714" y="2850"/>
                    <a:pt x="17708" y="2844"/>
                    <a:pt x="17702" y="2827"/>
                  </a:cubicBezTo>
                  <a:cubicBezTo>
                    <a:pt x="17678" y="2797"/>
                    <a:pt x="17654" y="2761"/>
                    <a:pt x="17636" y="2732"/>
                  </a:cubicBezTo>
                  <a:cubicBezTo>
                    <a:pt x="17625" y="2714"/>
                    <a:pt x="17613" y="2702"/>
                    <a:pt x="17607" y="2684"/>
                  </a:cubicBezTo>
                  <a:cubicBezTo>
                    <a:pt x="17583" y="2654"/>
                    <a:pt x="17559" y="2619"/>
                    <a:pt x="17535" y="2589"/>
                  </a:cubicBezTo>
                  <a:cubicBezTo>
                    <a:pt x="17529" y="2577"/>
                    <a:pt x="17524" y="2565"/>
                    <a:pt x="17518" y="2553"/>
                  </a:cubicBezTo>
                  <a:cubicBezTo>
                    <a:pt x="17488" y="2506"/>
                    <a:pt x="17458" y="2470"/>
                    <a:pt x="17417" y="2429"/>
                  </a:cubicBezTo>
                  <a:cubicBezTo>
                    <a:pt x="17411" y="2417"/>
                    <a:pt x="17405" y="2405"/>
                    <a:pt x="17387" y="2399"/>
                  </a:cubicBezTo>
                  <a:cubicBezTo>
                    <a:pt x="17369" y="2369"/>
                    <a:pt x="17345" y="2340"/>
                    <a:pt x="17316" y="2310"/>
                  </a:cubicBezTo>
                  <a:cubicBezTo>
                    <a:pt x="17310" y="2292"/>
                    <a:pt x="17292" y="2280"/>
                    <a:pt x="17286" y="2262"/>
                  </a:cubicBezTo>
                  <a:cubicBezTo>
                    <a:pt x="17262" y="2233"/>
                    <a:pt x="17233" y="2203"/>
                    <a:pt x="17209" y="2173"/>
                  </a:cubicBezTo>
                  <a:cubicBezTo>
                    <a:pt x="17203" y="2167"/>
                    <a:pt x="17197" y="2150"/>
                    <a:pt x="17191" y="2144"/>
                  </a:cubicBezTo>
                  <a:cubicBezTo>
                    <a:pt x="17161" y="2108"/>
                    <a:pt x="17120" y="2072"/>
                    <a:pt x="17090" y="2025"/>
                  </a:cubicBezTo>
                  <a:cubicBezTo>
                    <a:pt x="17084" y="2019"/>
                    <a:pt x="17078" y="2001"/>
                    <a:pt x="17060" y="1995"/>
                  </a:cubicBezTo>
                  <a:cubicBezTo>
                    <a:pt x="17043" y="1966"/>
                    <a:pt x="17013" y="1936"/>
                    <a:pt x="16989" y="1906"/>
                  </a:cubicBezTo>
                  <a:lnTo>
                    <a:pt x="16954" y="1871"/>
                  </a:lnTo>
                  <a:cubicBezTo>
                    <a:pt x="16924" y="1841"/>
                    <a:pt x="16900" y="1811"/>
                    <a:pt x="16870" y="1781"/>
                  </a:cubicBezTo>
                  <a:cubicBezTo>
                    <a:pt x="16864" y="1776"/>
                    <a:pt x="16853" y="1758"/>
                    <a:pt x="16841" y="1752"/>
                  </a:cubicBezTo>
                  <a:cubicBezTo>
                    <a:pt x="16805" y="1716"/>
                    <a:pt x="16775" y="1675"/>
                    <a:pt x="16734" y="1639"/>
                  </a:cubicBezTo>
                  <a:lnTo>
                    <a:pt x="16716" y="1615"/>
                  </a:lnTo>
                  <a:cubicBezTo>
                    <a:pt x="16686" y="1586"/>
                    <a:pt x="16657" y="1568"/>
                    <a:pt x="16633" y="1538"/>
                  </a:cubicBezTo>
                  <a:lnTo>
                    <a:pt x="16597" y="1496"/>
                  </a:lnTo>
                  <a:cubicBezTo>
                    <a:pt x="16568" y="1467"/>
                    <a:pt x="16538" y="1449"/>
                    <a:pt x="16514" y="1419"/>
                  </a:cubicBezTo>
                  <a:cubicBezTo>
                    <a:pt x="16508" y="1407"/>
                    <a:pt x="16496" y="1401"/>
                    <a:pt x="16484" y="1395"/>
                  </a:cubicBezTo>
                  <a:cubicBezTo>
                    <a:pt x="16449" y="1360"/>
                    <a:pt x="16407" y="1330"/>
                    <a:pt x="16372" y="1289"/>
                  </a:cubicBezTo>
                  <a:lnTo>
                    <a:pt x="16348" y="1271"/>
                  </a:lnTo>
                  <a:cubicBezTo>
                    <a:pt x="16318" y="1241"/>
                    <a:pt x="16288" y="1217"/>
                    <a:pt x="16259" y="1188"/>
                  </a:cubicBezTo>
                  <a:cubicBezTo>
                    <a:pt x="16247" y="1182"/>
                    <a:pt x="16241" y="1164"/>
                    <a:pt x="16223" y="1158"/>
                  </a:cubicBezTo>
                  <a:cubicBezTo>
                    <a:pt x="16193" y="1134"/>
                    <a:pt x="16164" y="1105"/>
                    <a:pt x="16134" y="1081"/>
                  </a:cubicBezTo>
                  <a:lnTo>
                    <a:pt x="16110" y="1063"/>
                  </a:lnTo>
                  <a:cubicBezTo>
                    <a:pt x="16075" y="1033"/>
                    <a:pt x="16039" y="1004"/>
                    <a:pt x="15992" y="974"/>
                  </a:cubicBezTo>
                  <a:lnTo>
                    <a:pt x="15986" y="962"/>
                  </a:lnTo>
                  <a:cubicBezTo>
                    <a:pt x="15962" y="944"/>
                    <a:pt x="15932" y="926"/>
                    <a:pt x="15914" y="903"/>
                  </a:cubicBezTo>
                  <a:lnTo>
                    <a:pt x="15903" y="897"/>
                  </a:lnTo>
                  <a:lnTo>
                    <a:pt x="15813" y="831"/>
                  </a:lnTo>
                  <a:cubicBezTo>
                    <a:pt x="15807" y="825"/>
                    <a:pt x="15802" y="814"/>
                    <a:pt x="15784" y="814"/>
                  </a:cubicBezTo>
                  <a:lnTo>
                    <a:pt x="15718" y="772"/>
                  </a:lnTo>
                  <a:cubicBezTo>
                    <a:pt x="15712" y="766"/>
                    <a:pt x="15695" y="754"/>
                    <a:pt x="15689" y="748"/>
                  </a:cubicBezTo>
                  <a:lnTo>
                    <a:pt x="15623" y="707"/>
                  </a:lnTo>
                  <a:cubicBezTo>
                    <a:pt x="15617" y="695"/>
                    <a:pt x="15600" y="689"/>
                    <a:pt x="15594" y="683"/>
                  </a:cubicBezTo>
                  <a:lnTo>
                    <a:pt x="15528" y="635"/>
                  </a:lnTo>
                  <a:cubicBezTo>
                    <a:pt x="15517" y="629"/>
                    <a:pt x="15505" y="624"/>
                    <a:pt x="15499" y="618"/>
                  </a:cubicBezTo>
                  <a:lnTo>
                    <a:pt x="15427" y="570"/>
                  </a:lnTo>
                  <a:cubicBezTo>
                    <a:pt x="15422" y="564"/>
                    <a:pt x="15416" y="564"/>
                    <a:pt x="15398" y="558"/>
                  </a:cubicBezTo>
                  <a:cubicBezTo>
                    <a:pt x="15368" y="534"/>
                    <a:pt x="15332" y="517"/>
                    <a:pt x="15303" y="499"/>
                  </a:cubicBezTo>
                  <a:cubicBezTo>
                    <a:pt x="15273" y="475"/>
                    <a:pt x="15237" y="457"/>
                    <a:pt x="15208" y="445"/>
                  </a:cubicBezTo>
                  <a:cubicBezTo>
                    <a:pt x="15202" y="439"/>
                    <a:pt x="15184" y="439"/>
                    <a:pt x="15178" y="428"/>
                  </a:cubicBezTo>
                  <a:cubicBezTo>
                    <a:pt x="15154" y="416"/>
                    <a:pt x="15131" y="410"/>
                    <a:pt x="15113" y="392"/>
                  </a:cubicBezTo>
                  <a:cubicBezTo>
                    <a:pt x="15095" y="386"/>
                    <a:pt x="15089" y="380"/>
                    <a:pt x="15071" y="380"/>
                  </a:cubicBezTo>
                  <a:cubicBezTo>
                    <a:pt x="15053" y="368"/>
                    <a:pt x="15030" y="356"/>
                    <a:pt x="15012" y="350"/>
                  </a:cubicBezTo>
                  <a:cubicBezTo>
                    <a:pt x="15000" y="339"/>
                    <a:pt x="14994" y="333"/>
                    <a:pt x="14976" y="333"/>
                  </a:cubicBezTo>
                  <a:cubicBezTo>
                    <a:pt x="14964" y="327"/>
                    <a:pt x="14952" y="321"/>
                    <a:pt x="14941" y="321"/>
                  </a:cubicBezTo>
                  <a:cubicBezTo>
                    <a:pt x="14935" y="321"/>
                    <a:pt x="14923" y="309"/>
                    <a:pt x="14923" y="309"/>
                  </a:cubicBezTo>
                  <a:cubicBezTo>
                    <a:pt x="14893" y="297"/>
                    <a:pt x="14863" y="279"/>
                    <a:pt x="14828" y="267"/>
                  </a:cubicBezTo>
                  <a:cubicBezTo>
                    <a:pt x="14822" y="267"/>
                    <a:pt x="14816" y="261"/>
                    <a:pt x="14804" y="261"/>
                  </a:cubicBezTo>
                  <a:lnTo>
                    <a:pt x="14697" y="214"/>
                  </a:lnTo>
                  <a:cubicBezTo>
                    <a:pt x="14679" y="208"/>
                    <a:pt x="14673" y="208"/>
                    <a:pt x="14656" y="202"/>
                  </a:cubicBezTo>
                  <a:cubicBezTo>
                    <a:pt x="14626" y="190"/>
                    <a:pt x="14608" y="178"/>
                    <a:pt x="14578" y="172"/>
                  </a:cubicBezTo>
                  <a:cubicBezTo>
                    <a:pt x="14561" y="160"/>
                    <a:pt x="14549" y="160"/>
                    <a:pt x="14537" y="154"/>
                  </a:cubicBezTo>
                  <a:cubicBezTo>
                    <a:pt x="14507" y="149"/>
                    <a:pt x="14477" y="131"/>
                    <a:pt x="14448" y="125"/>
                  </a:cubicBezTo>
                  <a:cubicBezTo>
                    <a:pt x="14442" y="125"/>
                    <a:pt x="14430" y="119"/>
                    <a:pt x="14418" y="119"/>
                  </a:cubicBezTo>
                  <a:cubicBezTo>
                    <a:pt x="14382" y="101"/>
                    <a:pt x="14347" y="95"/>
                    <a:pt x="14311" y="89"/>
                  </a:cubicBezTo>
                  <a:cubicBezTo>
                    <a:pt x="14299" y="89"/>
                    <a:pt x="14287" y="83"/>
                    <a:pt x="14281" y="83"/>
                  </a:cubicBezTo>
                  <a:cubicBezTo>
                    <a:pt x="14252" y="71"/>
                    <a:pt x="14222" y="65"/>
                    <a:pt x="14198" y="59"/>
                  </a:cubicBezTo>
                  <a:cubicBezTo>
                    <a:pt x="14181" y="59"/>
                    <a:pt x="14175" y="54"/>
                    <a:pt x="14163" y="54"/>
                  </a:cubicBezTo>
                  <a:cubicBezTo>
                    <a:pt x="14133" y="42"/>
                    <a:pt x="14103" y="36"/>
                    <a:pt x="14080" y="36"/>
                  </a:cubicBezTo>
                  <a:cubicBezTo>
                    <a:pt x="14074" y="36"/>
                    <a:pt x="14062" y="36"/>
                    <a:pt x="14050" y="30"/>
                  </a:cubicBezTo>
                  <a:cubicBezTo>
                    <a:pt x="14014" y="24"/>
                    <a:pt x="13973" y="12"/>
                    <a:pt x="13937" y="12"/>
                  </a:cubicBezTo>
                  <a:lnTo>
                    <a:pt x="13907" y="12"/>
                  </a:lnTo>
                  <a:cubicBezTo>
                    <a:pt x="13884" y="12"/>
                    <a:pt x="13866" y="6"/>
                    <a:pt x="13842" y="6"/>
                  </a:cubicBezTo>
                  <a:lnTo>
                    <a:pt x="13806" y="6"/>
                  </a:lnTo>
                  <a:cubicBezTo>
                    <a:pt x="13783" y="6"/>
                    <a:pt x="13765" y="0"/>
                    <a:pt x="13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422"/>
            <p:cNvSpPr/>
            <p:nvPr/>
          </p:nvSpPr>
          <p:spPr>
            <a:xfrm>
              <a:off x="3723592" y="5736309"/>
              <a:ext cx="963425" cy="1227252"/>
            </a:xfrm>
            <a:custGeom>
              <a:rect b="b" l="l" r="r" t="t"/>
              <a:pathLst>
                <a:path extrusionOk="0" h="10071" w="7906">
                  <a:moveTo>
                    <a:pt x="2188" y="1"/>
                  </a:moveTo>
                  <a:cubicBezTo>
                    <a:pt x="891" y="1"/>
                    <a:pt x="1" y="1024"/>
                    <a:pt x="14" y="2791"/>
                  </a:cubicBezTo>
                  <a:cubicBezTo>
                    <a:pt x="19" y="5285"/>
                    <a:pt x="1801" y="8302"/>
                    <a:pt x="3974" y="9543"/>
                  </a:cubicBezTo>
                  <a:cubicBezTo>
                    <a:pt x="4604" y="9901"/>
                    <a:pt x="5198" y="10071"/>
                    <a:pt x="5724" y="10071"/>
                  </a:cubicBezTo>
                  <a:cubicBezTo>
                    <a:pt x="7021" y="10071"/>
                    <a:pt x="7906" y="9042"/>
                    <a:pt x="7893" y="7268"/>
                  </a:cubicBezTo>
                  <a:cubicBezTo>
                    <a:pt x="7887" y="4774"/>
                    <a:pt x="6106" y="1752"/>
                    <a:pt x="3933" y="523"/>
                  </a:cubicBezTo>
                  <a:cubicBezTo>
                    <a:pt x="3306" y="169"/>
                    <a:pt x="2714" y="1"/>
                    <a:pt x="2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422"/>
            <p:cNvSpPr/>
            <p:nvPr/>
          </p:nvSpPr>
          <p:spPr>
            <a:xfrm>
              <a:off x="2689646" y="5919345"/>
              <a:ext cx="1843133" cy="1613061"/>
            </a:xfrm>
            <a:custGeom>
              <a:rect b="b" l="l" r="r" t="t"/>
              <a:pathLst>
                <a:path extrusionOk="0" h="13237" w="15125">
                  <a:moveTo>
                    <a:pt x="51" y="6069"/>
                  </a:moveTo>
                  <a:lnTo>
                    <a:pt x="51" y="6069"/>
                  </a:lnTo>
                  <a:cubicBezTo>
                    <a:pt x="50" y="6069"/>
                    <a:pt x="49" y="6069"/>
                    <a:pt x="48" y="6069"/>
                  </a:cubicBezTo>
                  <a:cubicBezTo>
                    <a:pt x="46" y="6071"/>
                    <a:pt x="44" y="6073"/>
                    <a:pt x="42" y="6074"/>
                  </a:cubicBezTo>
                  <a:lnTo>
                    <a:pt x="42" y="6074"/>
                  </a:lnTo>
                  <a:lnTo>
                    <a:pt x="51" y="6069"/>
                  </a:lnTo>
                  <a:close/>
                  <a:moveTo>
                    <a:pt x="42" y="6074"/>
                  </a:moveTo>
                  <a:lnTo>
                    <a:pt x="1" y="6099"/>
                  </a:lnTo>
                  <a:cubicBezTo>
                    <a:pt x="11" y="6094"/>
                    <a:pt x="30" y="6084"/>
                    <a:pt x="42" y="6074"/>
                  </a:cubicBezTo>
                  <a:close/>
                  <a:moveTo>
                    <a:pt x="10677" y="1"/>
                  </a:moveTo>
                  <a:cubicBezTo>
                    <a:pt x="10665" y="1"/>
                    <a:pt x="10641" y="1"/>
                    <a:pt x="10629" y="7"/>
                  </a:cubicBezTo>
                  <a:lnTo>
                    <a:pt x="10612" y="7"/>
                  </a:lnTo>
                  <a:cubicBezTo>
                    <a:pt x="10594" y="7"/>
                    <a:pt x="10570" y="12"/>
                    <a:pt x="10546" y="12"/>
                  </a:cubicBezTo>
                  <a:lnTo>
                    <a:pt x="10534" y="12"/>
                  </a:lnTo>
                  <a:cubicBezTo>
                    <a:pt x="10517" y="12"/>
                    <a:pt x="10493" y="24"/>
                    <a:pt x="10481" y="24"/>
                  </a:cubicBezTo>
                  <a:cubicBezTo>
                    <a:pt x="10475" y="24"/>
                    <a:pt x="10463" y="24"/>
                    <a:pt x="10457" y="30"/>
                  </a:cubicBezTo>
                  <a:cubicBezTo>
                    <a:pt x="10445" y="30"/>
                    <a:pt x="10428" y="36"/>
                    <a:pt x="10416" y="36"/>
                  </a:cubicBezTo>
                  <a:cubicBezTo>
                    <a:pt x="10404" y="36"/>
                    <a:pt x="10398" y="42"/>
                    <a:pt x="10392" y="42"/>
                  </a:cubicBezTo>
                  <a:cubicBezTo>
                    <a:pt x="10374" y="42"/>
                    <a:pt x="10368" y="54"/>
                    <a:pt x="10356" y="54"/>
                  </a:cubicBezTo>
                  <a:cubicBezTo>
                    <a:pt x="10344" y="54"/>
                    <a:pt x="10339" y="60"/>
                    <a:pt x="10333" y="60"/>
                  </a:cubicBezTo>
                  <a:cubicBezTo>
                    <a:pt x="10315" y="66"/>
                    <a:pt x="10309" y="66"/>
                    <a:pt x="10291" y="72"/>
                  </a:cubicBezTo>
                  <a:cubicBezTo>
                    <a:pt x="10285" y="72"/>
                    <a:pt x="10279" y="84"/>
                    <a:pt x="10273" y="84"/>
                  </a:cubicBezTo>
                  <a:cubicBezTo>
                    <a:pt x="10255" y="90"/>
                    <a:pt x="10249" y="90"/>
                    <a:pt x="10232" y="96"/>
                  </a:cubicBezTo>
                  <a:cubicBezTo>
                    <a:pt x="10226" y="96"/>
                    <a:pt x="10220" y="102"/>
                    <a:pt x="10214" y="102"/>
                  </a:cubicBezTo>
                  <a:cubicBezTo>
                    <a:pt x="10196" y="113"/>
                    <a:pt x="10190" y="113"/>
                    <a:pt x="10172" y="119"/>
                  </a:cubicBezTo>
                  <a:cubicBezTo>
                    <a:pt x="10166" y="119"/>
                    <a:pt x="10160" y="125"/>
                    <a:pt x="10154" y="125"/>
                  </a:cubicBezTo>
                  <a:cubicBezTo>
                    <a:pt x="10137" y="131"/>
                    <a:pt x="10131" y="143"/>
                    <a:pt x="10113" y="149"/>
                  </a:cubicBezTo>
                  <a:cubicBezTo>
                    <a:pt x="10107" y="149"/>
                    <a:pt x="10101" y="155"/>
                    <a:pt x="10101" y="155"/>
                  </a:cubicBezTo>
                  <a:cubicBezTo>
                    <a:pt x="10083" y="161"/>
                    <a:pt x="10065" y="179"/>
                    <a:pt x="10048" y="185"/>
                  </a:cubicBezTo>
                  <a:lnTo>
                    <a:pt x="51" y="6069"/>
                  </a:lnTo>
                  <a:lnTo>
                    <a:pt x="51" y="6069"/>
                  </a:lnTo>
                  <a:cubicBezTo>
                    <a:pt x="61" y="6068"/>
                    <a:pt x="66" y="6063"/>
                    <a:pt x="66" y="6063"/>
                  </a:cubicBezTo>
                  <a:cubicBezTo>
                    <a:pt x="78" y="6057"/>
                    <a:pt x="90" y="6051"/>
                    <a:pt x="102" y="6039"/>
                  </a:cubicBezTo>
                  <a:cubicBezTo>
                    <a:pt x="107" y="6039"/>
                    <a:pt x="119" y="6034"/>
                    <a:pt x="125" y="6034"/>
                  </a:cubicBezTo>
                  <a:cubicBezTo>
                    <a:pt x="137" y="6028"/>
                    <a:pt x="149" y="6028"/>
                    <a:pt x="161" y="6022"/>
                  </a:cubicBezTo>
                  <a:cubicBezTo>
                    <a:pt x="167" y="6022"/>
                    <a:pt x="179" y="6010"/>
                    <a:pt x="185" y="6010"/>
                  </a:cubicBezTo>
                  <a:cubicBezTo>
                    <a:pt x="197" y="6004"/>
                    <a:pt x="208" y="6004"/>
                    <a:pt x="220" y="5998"/>
                  </a:cubicBezTo>
                  <a:cubicBezTo>
                    <a:pt x="226" y="5998"/>
                    <a:pt x="238" y="5992"/>
                    <a:pt x="244" y="5992"/>
                  </a:cubicBezTo>
                  <a:cubicBezTo>
                    <a:pt x="256" y="5980"/>
                    <a:pt x="268" y="5980"/>
                    <a:pt x="280" y="5974"/>
                  </a:cubicBezTo>
                  <a:cubicBezTo>
                    <a:pt x="286" y="5974"/>
                    <a:pt x="297" y="5968"/>
                    <a:pt x="303" y="5968"/>
                  </a:cubicBezTo>
                  <a:cubicBezTo>
                    <a:pt x="315" y="5962"/>
                    <a:pt x="327" y="5962"/>
                    <a:pt x="339" y="5962"/>
                  </a:cubicBezTo>
                  <a:cubicBezTo>
                    <a:pt x="345" y="5962"/>
                    <a:pt x="357" y="5950"/>
                    <a:pt x="363" y="5950"/>
                  </a:cubicBezTo>
                  <a:cubicBezTo>
                    <a:pt x="381" y="5950"/>
                    <a:pt x="393" y="5944"/>
                    <a:pt x="410" y="5944"/>
                  </a:cubicBezTo>
                  <a:cubicBezTo>
                    <a:pt x="416" y="5944"/>
                    <a:pt x="422" y="5944"/>
                    <a:pt x="428" y="5939"/>
                  </a:cubicBezTo>
                  <a:cubicBezTo>
                    <a:pt x="446" y="5939"/>
                    <a:pt x="470" y="5933"/>
                    <a:pt x="482" y="5933"/>
                  </a:cubicBezTo>
                  <a:lnTo>
                    <a:pt x="493" y="5933"/>
                  </a:lnTo>
                  <a:cubicBezTo>
                    <a:pt x="517" y="5921"/>
                    <a:pt x="541" y="5921"/>
                    <a:pt x="565" y="5921"/>
                  </a:cubicBezTo>
                  <a:lnTo>
                    <a:pt x="577" y="5921"/>
                  </a:lnTo>
                  <a:cubicBezTo>
                    <a:pt x="594" y="5921"/>
                    <a:pt x="612" y="5915"/>
                    <a:pt x="630" y="5915"/>
                  </a:cubicBezTo>
                  <a:lnTo>
                    <a:pt x="939" y="5915"/>
                  </a:lnTo>
                  <a:cubicBezTo>
                    <a:pt x="957" y="5915"/>
                    <a:pt x="974" y="5915"/>
                    <a:pt x="986" y="5921"/>
                  </a:cubicBezTo>
                  <a:lnTo>
                    <a:pt x="1010" y="5921"/>
                  </a:lnTo>
                  <a:cubicBezTo>
                    <a:pt x="1022" y="5921"/>
                    <a:pt x="1046" y="5933"/>
                    <a:pt x="1058" y="5933"/>
                  </a:cubicBezTo>
                  <a:lnTo>
                    <a:pt x="1075" y="5933"/>
                  </a:lnTo>
                  <a:cubicBezTo>
                    <a:pt x="1105" y="5939"/>
                    <a:pt x="1129" y="5939"/>
                    <a:pt x="1158" y="5944"/>
                  </a:cubicBezTo>
                  <a:cubicBezTo>
                    <a:pt x="1164" y="5944"/>
                    <a:pt x="1170" y="5944"/>
                    <a:pt x="1176" y="5950"/>
                  </a:cubicBezTo>
                  <a:cubicBezTo>
                    <a:pt x="1200" y="5962"/>
                    <a:pt x="1224" y="5962"/>
                    <a:pt x="1236" y="5968"/>
                  </a:cubicBezTo>
                  <a:cubicBezTo>
                    <a:pt x="1248" y="5968"/>
                    <a:pt x="1254" y="5974"/>
                    <a:pt x="1271" y="5974"/>
                  </a:cubicBezTo>
                  <a:cubicBezTo>
                    <a:pt x="1289" y="5980"/>
                    <a:pt x="1307" y="5980"/>
                    <a:pt x="1331" y="5992"/>
                  </a:cubicBezTo>
                  <a:cubicBezTo>
                    <a:pt x="1337" y="5992"/>
                    <a:pt x="1343" y="5998"/>
                    <a:pt x="1349" y="5998"/>
                  </a:cubicBezTo>
                  <a:cubicBezTo>
                    <a:pt x="1378" y="6004"/>
                    <a:pt x="1402" y="6010"/>
                    <a:pt x="1432" y="6022"/>
                  </a:cubicBezTo>
                  <a:cubicBezTo>
                    <a:pt x="1438" y="6022"/>
                    <a:pt x="1449" y="6028"/>
                    <a:pt x="1455" y="6028"/>
                  </a:cubicBezTo>
                  <a:lnTo>
                    <a:pt x="1521" y="6051"/>
                  </a:lnTo>
                  <a:cubicBezTo>
                    <a:pt x="1527" y="6051"/>
                    <a:pt x="1544" y="6057"/>
                    <a:pt x="1550" y="6057"/>
                  </a:cubicBezTo>
                  <a:cubicBezTo>
                    <a:pt x="1574" y="6063"/>
                    <a:pt x="1586" y="6069"/>
                    <a:pt x="1610" y="6081"/>
                  </a:cubicBezTo>
                  <a:cubicBezTo>
                    <a:pt x="1616" y="6081"/>
                    <a:pt x="1628" y="6087"/>
                    <a:pt x="1639" y="6087"/>
                  </a:cubicBezTo>
                  <a:cubicBezTo>
                    <a:pt x="1669" y="6093"/>
                    <a:pt x="1699" y="6111"/>
                    <a:pt x="1729" y="6123"/>
                  </a:cubicBezTo>
                  <a:cubicBezTo>
                    <a:pt x="1734" y="6123"/>
                    <a:pt x="1734" y="6129"/>
                    <a:pt x="1746" y="6129"/>
                  </a:cubicBezTo>
                  <a:cubicBezTo>
                    <a:pt x="1764" y="6140"/>
                    <a:pt x="1788" y="6152"/>
                    <a:pt x="1818" y="6158"/>
                  </a:cubicBezTo>
                  <a:cubicBezTo>
                    <a:pt x="1835" y="6170"/>
                    <a:pt x="1841" y="6176"/>
                    <a:pt x="1853" y="6176"/>
                  </a:cubicBezTo>
                  <a:cubicBezTo>
                    <a:pt x="1865" y="6182"/>
                    <a:pt x="1877" y="6182"/>
                    <a:pt x="1883" y="6188"/>
                  </a:cubicBezTo>
                  <a:lnTo>
                    <a:pt x="1930" y="6212"/>
                  </a:lnTo>
                  <a:cubicBezTo>
                    <a:pt x="1936" y="6218"/>
                    <a:pt x="1954" y="6218"/>
                    <a:pt x="1960" y="6230"/>
                  </a:cubicBezTo>
                  <a:lnTo>
                    <a:pt x="2002" y="6247"/>
                  </a:lnTo>
                  <a:cubicBezTo>
                    <a:pt x="2014" y="6259"/>
                    <a:pt x="2025" y="6259"/>
                    <a:pt x="2031" y="6265"/>
                  </a:cubicBezTo>
                  <a:cubicBezTo>
                    <a:pt x="2055" y="6277"/>
                    <a:pt x="2079" y="6295"/>
                    <a:pt x="2109" y="6301"/>
                  </a:cubicBezTo>
                  <a:cubicBezTo>
                    <a:pt x="2132" y="6319"/>
                    <a:pt x="2150" y="6330"/>
                    <a:pt x="2180" y="6348"/>
                  </a:cubicBezTo>
                  <a:cubicBezTo>
                    <a:pt x="2192" y="6354"/>
                    <a:pt x="2198" y="6354"/>
                    <a:pt x="2204" y="6360"/>
                  </a:cubicBezTo>
                  <a:cubicBezTo>
                    <a:pt x="2221" y="6366"/>
                    <a:pt x="2233" y="6384"/>
                    <a:pt x="2257" y="6390"/>
                  </a:cubicBezTo>
                  <a:cubicBezTo>
                    <a:pt x="2263" y="6396"/>
                    <a:pt x="2269" y="6396"/>
                    <a:pt x="2287" y="6408"/>
                  </a:cubicBezTo>
                  <a:cubicBezTo>
                    <a:pt x="2299" y="6414"/>
                    <a:pt x="2316" y="6425"/>
                    <a:pt x="2328" y="6437"/>
                  </a:cubicBezTo>
                  <a:cubicBezTo>
                    <a:pt x="2340" y="6443"/>
                    <a:pt x="2346" y="6449"/>
                    <a:pt x="2358" y="6449"/>
                  </a:cubicBezTo>
                  <a:cubicBezTo>
                    <a:pt x="2376" y="6455"/>
                    <a:pt x="2388" y="6473"/>
                    <a:pt x="2405" y="6479"/>
                  </a:cubicBezTo>
                  <a:cubicBezTo>
                    <a:pt x="2411" y="6485"/>
                    <a:pt x="2417" y="6497"/>
                    <a:pt x="2435" y="6497"/>
                  </a:cubicBezTo>
                  <a:cubicBezTo>
                    <a:pt x="2447" y="6503"/>
                    <a:pt x="2465" y="6515"/>
                    <a:pt x="2477" y="6526"/>
                  </a:cubicBezTo>
                  <a:cubicBezTo>
                    <a:pt x="2489" y="6532"/>
                    <a:pt x="2495" y="6532"/>
                    <a:pt x="2500" y="6538"/>
                  </a:cubicBezTo>
                  <a:cubicBezTo>
                    <a:pt x="2548" y="6568"/>
                    <a:pt x="2590" y="6604"/>
                    <a:pt x="2637" y="6645"/>
                  </a:cubicBezTo>
                  <a:cubicBezTo>
                    <a:pt x="2667" y="6663"/>
                    <a:pt x="2696" y="6687"/>
                    <a:pt x="2714" y="6710"/>
                  </a:cubicBezTo>
                  <a:lnTo>
                    <a:pt x="2738" y="6734"/>
                  </a:lnTo>
                  <a:cubicBezTo>
                    <a:pt x="2762" y="6746"/>
                    <a:pt x="2785" y="6770"/>
                    <a:pt x="2803" y="6782"/>
                  </a:cubicBezTo>
                  <a:cubicBezTo>
                    <a:pt x="2815" y="6794"/>
                    <a:pt x="2827" y="6800"/>
                    <a:pt x="2833" y="6805"/>
                  </a:cubicBezTo>
                  <a:cubicBezTo>
                    <a:pt x="2857" y="6823"/>
                    <a:pt x="2880" y="6841"/>
                    <a:pt x="2904" y="6859"/>
                  </a:cubicBezTo>
                  <a:cubicBezTo>
                    <a:pt x="2910" y="6865"/>
                    <a:pt x="2916" y="6871"/>
                    <a:pt x="2922" y="6871"/>
                  </a:cubicBezTo>
                  <a:cubicBezTo>
                    <a:pt x="2952" y="6895"/>
                    <a:pt x="2976" y="6924"/>
                    <a:pt x="3005" y="6948"/>
                  </a:cubicBezTo>
                  <a:lnTo>
                    <a:pt x="3029" y="6972"/>
                  </a:lnTo>
                  <a:cubicBezTo>
                    <a:pt x="3053" y="6990"/>
                    <a:pt x="3071" y="7007"/>
                    <a:pt x="3088" y="7031"/>
                  </a:cubicBezTo>
                  <a:lnTo>
                    <a:pt x="3112" y="7049"/>
                  </a:lnTo>
                  <a:cubicBezTo>
                    <a:pt x="3130" y="7073"/>
                    <a:pt x="3154" y="7096"/>
                    <a:pt x="3177" y="7108"/>
                  </a:cubicBezTo>
                  <a:lnTo>
                    <a:pt x="3201" y="7132"/>
                  </a:lnTo>
                  <a:lnTo>
                    <a:pt x="3278" y="7215"/>
                  </a:lnTo>
                  <a:cubicBezTo>
                    <a:pt x="3290" y="7221"/>
                    <a:pt x="3296" y="7227"/>
                    <a:pt x="3296" y="7239"/>
                  </a:cubicBezTo>
                  <a:cubicBezTo>
                    <a:pt x="3320" y="7257"/>
                    <a:pt x="3338" y="7281"/>
                    <a:pt x="3356" y="7304"/>
                  </a:cubicBezTo>
                  <a:cubicBezTo>
                    <a:pt x="3361" y="7310"/>
                    <a:pt x="3367" y="7316"/>
                    <a:pt x="3379" y="7334"/>
                  </a:cubicBezTo>
                  <a:cubicBezTo>
                    <a:pt x="3397" y="7358"/>
                    <a:pt x="3421" y="7376"/>
                    <a:pt x="3439" y="7399"/>
                  </a:cubicBezTo>
                  <a:cubicBezTo>
                    <a:pt x="3445" y="7405"/>
                    <a:pt x="3451" y="7417"/>
                    <a:pt x="3451" y="7423"/>
                  </a:cubicBezTo>
                  <a:cubicBezTo>
                    <a:pt x="3474" y="7453"/>
                    <a:pt x="3504" y="7482"/>
                    <a:pt x="3528" y="7512"/>
                  </a:cubicBezTo>
                  <a:cubicBezTo>
                    <a:pt x="3534" y="7518"/>
                    <a:pt x="3534" y="7524"/>
                    <a:pt x="3540" y="7536"/>
                  </a:cubicBezTo>
                  <a:cubicBezTo>
                    <a:pt x="3563" y="7554"/>
                    <a:pt x="3575" y="7577"/>
                    <a:pt x="3599" y="7607"/>
                  </a:cubicBezTo>
                  <a:cubicBezTo>
                    <a:pt x="3605" y="7613"/>
                    <a:pt x="3617" y="7625"/>
                    <a:pt x="3623" y="7637"/>
                  </a:cubicBezTo>
                  <a:cubicBezTo>
                    <a:pt x="3646" y="7661"/>
                    <a:pt x="3658" y="7690"/>
                    <a:pt x="3682" y="7714"/>
                  </a:cubicBezTo>
                  <a:cubicBezTo>
                    <a:pt x="3688" y="7720"/>
                    <a:pt x="3688" y="7726"/>
                    <a:pt x="3694" y="7732"/>
                  </a:cubicBezTo>
                  <a:cubicBezTo>
                    <a:pt x="3718" y="7761"/>
                    <a:pt x="3741" y="7791"/>
                    <a:pt x="3771" y="7833"/>
                  </a:cubicBezTo>
                  <a:cubicBezTo>
                    <a:pt x="3777" y="7839"/>
                    <a:pt x="3777" y="7845"/>
                    <a:pt x="3783" y="7851"/>
                  </a:cubicBezTo>
                  <a:cubicBezTo>
                    <a:pt x="3807" y="7874"/>
                    <a:pt x="3825" y="7904"/>
                    <a:pt x="3842" y="7928"/>
                  </a:cubicBezTo>
                  <a:cubicBezTo>
                    <a:pt x="3854" y="7934"/>
                    <a:pt x="3860" y="7952"/>
                    <a:pt x="3866" y="7957"/>
                  </a:cubicBezTo>
                  <a:cubicBezTo>
                    <a:pt x="3884" y="7981"/>
                    <a:pt x="3902" y="8011"/>
                    <a:pt x="3920" y="8029"/>
                  </a:cubicBezTo>
                  <a:cubicBezTo>
                    <a:pt x="3926" y="8041"/>
                    <a:pt x="3926" y="8047"/>
                    <a:pt x="3932" y="8052"/>
                  </a:cubicBezTo>
                  <a:cubicBezTo>
                    <a:pt x="3955" y="8082"/>
                    <a:pt x="3979" y="8118"/>
                    <a:pt x="4003" y="8147"/>
                  </a:cubicBezTo>
                  <a:cubicBezTo>
                    <a:pt x="4009" y="8159"/>
                    <a:pt x="4009" y="8165"/>
                    <a:pt x="4015" y="8171"/>
                  </a:cubicBezTo>
                  <a:cubicBezTo>
                    <a:pt x="4032" y="8201"/>
                    <a:pt x="4050" y="8225"/>
                    <a:pt x="4068" y="8254"/>
                  </a:cubicBezTo>
                  <a:cubicBezTo>
                    <a:pt x="4074" y="8260"/>
                    <a:pt x="4080" y="8278"/>
                    <a:pt x="4092" y="8284"/>
                  </a:cubicBezTo>
                  <a:cubicBezTo>
                    <a:pt x="4104" y="8314"/>
                    <a:pt x="4127" y="8337"/>
                    <a:pt x="4139" y="8367"/>
                  </a:cubicBezTo>
                  <a:cubicBezTo>
                    <a:pt x="4151" y="8373"/>
                    <a:pt x="4151" y="8379"/>
                    <a:pt x="4157" y="8385"/>
                  </a:cubicBezTo>
                  <a:cubicBezTo>
                    <a:pt x="4181" y="8427"/>
                    <a:pt x="4199" y="8456"/>
                    <a:pt x="4217" y="8492"/>
                  </a:cubicBezTo>
                  <a:cubicBezTo>
                    <a:pt x="4222" y="8498"/>
                    <a:pt x="4222" y="8504"/>
                    <a:pt x="4228" y="8516"/>
                  </a:cubicBezTo>
                  <a:cubicBezTo>
                    <a:pt x="4246" y="8545"/>
                    <a:pt x="4258" y="8575"/>
                    <a:pt x="4276" y="8599"/>
                  </a:cubicBezTo>
                  <a:cubicBezTo>
                    <a:pt x="4282" y="8605"/>
                    <a:pt x="4288" y="8617"/>
                    <a:pt x="4288" y="8628"/>
                  </a:cubicBezTo>
                  <a:cubicBezTo>
                    <a:pt x="4306" y="8658"/>
                    <a:pt x="4317" y="8676"/>
                    <a:pt x="4335" y="8706"/>
                  </a:cubicBezTo>
                  <a:cubicBezTo>
                    <a:pt x="4341" y="8712"/>
                    <a:pt x="4341" y="8723"/>
                    <a:pt x="4347" y="8729"/>
                  </a:cubicBezTo>
                  <a:cubicBezTo>
                    <a:pt x="4371" y="8765"/>
                    <a:pt x="4389" y="8795"/>
                    <a:pt x="4401" y="8836"/>
                  </a:cubicBezTo>
                  <a:cubicBezTo>
                    <a:pt x="4401" y="8842"/>
                    <a:pt x="4407" y="8848"/>
                    <a:pt x="4407" y="8854"/>
                  </a:cubicBezTo>
                  <a:lnTo>
                    <a:pt x="4454" y="8943"/>
                  </a:lnTo>
                  <a:cubicBezTo>
                    <a:pt x="4460" y="8955"/>
                    <a:pt x="4460" y="8967"/>
                    <a:pt x="4466" y="8973"/>
                  </a:cubicBezTo>
                  <a:cubicBezTo>
                    <a:pt x="4484" y="9003"/>
                    <a:pt x="4496" y="9026"/>
                    <a:pt x="4507" y="9056"/>
                  </a:cubicBezTo>
                  <a:cubicBezTo>
                    <a:pt x="4513" y="9062"/>
                    <a:pt x="4513" y="9074"/>
                    <a:pt x="4519" y="9080"/>
                  </a:cubicBezTo>
                  <a:cubicBezTo>
                    <a:pt x="4537" y="9115"/>
                    <a:pt x="4549" y="9151"/>
                    <a:pt x="4573" y="9181"/>
                  </a:cubicBezTo>
                  <a:cubicBezTo>
                    <a:pt x="4573" y="9193"/>
                    <a:pt x="4579" y="9198"/>
                    <a:pt x="4579" y="9204"/>
                  </a:cubicBezTo>
                  <a:cubicBezTo>
                    <a:pt x="4597" y="9234"/>
                    <a:pt x="4602" y="9264"/>
                    <a:pt x="4614" y="9293"/>
                  </a:cubicBezTo>
                  <a:cubicBezTo>
                    <a:pt x="4626" y="9299"/>
                    <a:pt x="4626" y="9317"/>
                    <a:pt x="4632" y="9323"/>
                  </a:cubicBezTo>
                  <a:cubicBezTo>
                    <a:pt x="4644" y="9353"/>
                    <a:pt x="4656" y="9377"/>
                    <a:pt x="4668" y="9406"/>
                  </a:cubicBezTo>
                  <a:cubicBezTo>
                    <a:pt x="4668" y="9412"/>
                    <a:pt x="4674" y="9418"/>
                    <a:pt x="4674" y="9436"/>
                  </a:cubicBezTo>
                  <a:lnTo>
                    <a:pt x="4721" y="9549"/>
                  </a:lnTo>
                  <a:cubicBezTo>
                    <a:pt x="4721" y="9555"/>
                    <a:pt x="4727" y="9561"/>
                    <a:pt x="4727" y="9567"/>
                  </a:cubicBezTo>
                  <a:cubicBezTo>
                    <a:pt x="4733" y="9596"/>
                    <a:pt x="4751" y="9626"/>
                    <a:pt x="4757" y="9656"/>
                  </a:cubicBezTo>
                  <a:cubicBezTo>
                    <a:pt x="4763" y="9674"/>
                    <a:pt x="4763" y="9679"/>
                    <a:pt x="4769" y="9697"/>
                  </a:cubicBezTo>
                  <a:cubicBezTo>
                    <a:pt x="4781" y="9727"/>
                    <a:pt x="4793" y="9745"/>
                    <a:pt x="4798" y="9774"/>
                  </a:cubicBezTo>
                  <a:cubicBezTo>
                    <a:pt x="4798" y="9786"/>
                    <a:pt x="4810" y="9792"/>
                    <a:pt x="4810" y="9804"/>
                  </a:cubicBezTo>
                  <a:cubicBezTo>
                    <a:pt x="4822" y="9846"/>
                    <a:pt x="4834" y="9881"/>
                    <a:pt x="4846" y="9917"/>
                  </a:cubicBezTo>
                  <a:cubicBezTo>
                    <a:pt x="4846" y="9923"/>
                    <a:pt x="4852" y="9935"/>
                    <a:pt x="4852" y="9941"/>
                  </a:cubicBezTo>
                  <a:lnTo>
                    <a:pt x="4876" y="10030"/>
                  </a:lnTo>
                  <a:cubicBezTo>
                    <a:pt x="4876" y="10042"/>
                    <a:pt x="4882" y="10054"/>
                    <a:pt x="4882" y="10065"/>
                  </a:cubicBezTo>
                  <a:cubicBezTo>
                    <a:pt x="4888" y="10095"/>
                    <a:pt x="4899" y="10119"/>
                    <a:pt x="4905" y="10149"/>
                  </a:cubicBezTo>
                  <a:cubicBezTo>
                    <a:pt x="4905" y="10154"/>
                    <a:pt x="4911" y="10160"/>
                    <a:pt x="4911" y="10178"/>
                  </a:cubicBezTo>
                  <a:cubicBezTo>
                    <a:pt x="4917" y="10214"/>
                    <a:pt x="4935" y="10249"/>
                    <a:pt x="4941" y="10291"/>
                  </a:cubicBezTo>
                  <a:cubicBezTo>
                    <a:pt x="4941" y="10297"/>
                    <a:pt x="4941" y="10303"/>
                    <a:pt x="4947" y="10309"/>
                  </a:cubicBezTo>
                  <a:lnTo>
                    <a:pt x="4971" y="10398"/>
                  </a:lnTo>
                  <a:cubicBezTo>
                    <a:pt x="4971" y="10416"/>
                    <a:pt x="4983" y="10422"/>
                    <a:pt x="4983" y="10440"/>
                  </a:cubicBezTo>
                  <a:cubicBezTo>
                    <a:pt x="4988" y="10469"/>
                    <a:pt x="4994" y="10487"/>
                    <a:pt x="4994" y="10517"/>
                  </a:cubicBezTo>
                  <a:cubicBezTo>
                    <a:pt x="4994" y="10529"/>
                    <a:pt x="5000" y="10540"/>
                    <a:pt x="5000" y="10546"/>
                  </a:cubicBezTo>
                  <a:cubicBezTo>
                    <a:pt x="5006" y="10588"/>
                    <a:pt x="5018" y="10624"/>
                    <a:pt x="5024" y="10653"/>
                  </a:cubicBezTo>
                  <a:lnTo>
                    <a:pt x="5024" y="10677"/>
                  </a:lnTo>
                  <a:cubicBezTo>
                    <a:pt x="5030" y="10707"/>
                    <a:pt x="5030" y="10736"/>
                    <a:pt x="5036" y="10766"/>
                  </a:cubicBezTo>
                  <a:cubicBezTo>
                    <a:pt x="5036" y="10778"/>
                    <a:pt x="5036" y="10784"/>
                    <a:pt x="5048" y="10802"/>
                  </a:cubicBezTo>
                  <a:cubicBezTo>
                    <a:pt x="5048" y="10831"/>
                    <a:pt x="5054" y="10855"/>
                    <a:pt x="5054" y="10885"/>
                  </a:cubicBezTo>
                  <a:lnTo>
                    <a:pt x="5054" y="10915"/>
                  </a:lnTo>
                  <a:cubicBezTo>
                    <a:pt x="5060" y="10950"/>
                    <a:pt x="5060" y="10986"/>
                    <a:pt x="5060" y="11015"/>
                  </a:cubicBezTo>
                  <a:lnTo>
                    <a:pt x="5060" y="11063"/>
                  </a:lnTo>
                  <a:lnTo>
                    <a:pt x="5060" y="11105"/>
                  </a:lnTo>
                  <a:lnTo>
                    <a:pt x="5060" y="11140"/>
                  </a:lnTo>
                  <a:lnTo>
                    <a:pt x="5060" y="11188"/>
                  </a:lnTo>
                  <a:lnTo>
                    <a:pt x="5060" y="11223"/>
                  </a:lnTo>
                  <a:lnTo>
                    <a:pt x="5060" y="11277"/>
                  </a:lnTo>
                  <a:lnTo>
                    <a:pt x="5060" y="11366"/>
                  </a:lnTo>
                  <a:lnTo>
                    <a:pt x="5060" y="11491"/>
                  </a:lnTo>
                  <a:lnTo>
                    <a:pt x="5060" y="11514"/>
                  </a:lnTo>
                  <a:cubicBezTo>
                    <a:pt x="5060" y="11550"/>
                    <a:pt x="5060" y="11597"/>
                    <a:pt x="5054" y="11633"/>
                  </a:cubicBezTo>
                  <a:lnTo>
                    <a:pt x="5054" y="11657"/>
                  </a:lnTo>
                  <a:cubicBezTo>
                    <a:pt x="5054" y="11692"/>
                    <a:pt x="5048" y="11728"/>
                    <a:pt x="5048" y="11764"/>
                  </a:cubicBezTo>
                  <a:lnTo>
                    <a:pt x="5048" y="11776"/>
                  </a:lnTo>
                  <a:cubicBezTo>
                    <a:pt x="5036" y="11811"/>
                    <a:pt x="5036" y="11847"/>
                    <a:pt x="5030" y="11882"/>
                  </a:cubicBezTo>
                  <a:lnTo>
                    <a:pt x="5030" y="11906"/>
                  </a:lnTo>
                  <a:cubicBezTo>
                    <a:pt x="5024" y="11942"/>
                    <a:pt x="5018" y="11983"/>
                    <a:pt x="5018" y="12013"/>
                  </a:cubicBezTo>
                  <a:lnTo>
                    <a:pt x="5018" y="12025"/>
                  </a:lnTo>
                  <a:cubicBezTo>
                    <a:pt x="5012" y="12055"/>
                    <a:pt x="5000" y="12090"/>
                    <a:pt x="4994" y="12120"/>
                  </a:cubicBezTo>
                  <a:cubicBezTo>
                    <a:pt x="4994" y="12132"/>
                    <a:pt x="4994" y="12138"/>
                    <a:pt x="4988" y="12138"/>
                  </a:cubicBezTo>
                  <a:cubicBezTo>
                    <a:pt x="4983" y="12167"/>
                    <a:pt x="4971" y="12203"/>
                    <a:pt x="4965" y="12233"/>
                  </a:cubicBezTo>
                  <a:cubicBezTo>
                    <a:pt x="4965" y="12239"/>
                    <a:pt x="4965" y="12251"/>
                    <a:pt x="4959" y="12251"/>
                  </a:cubicBezTo>
                  <a:cubicBezTo>
                    <a:pt x="4947" y="12280"/>
                    <a:pt x="4941" y="12310"/>
                    <a:pt x="4929" y="12340"/>
                  </a:cubicBezTo>
                  <a:lnTo>
                    <a:pt x="4929" y="12346"/>
                  </a:lnTo>
                  <a:cubicBezTo>
                    <a:pt x="4917" y="12375"/>
                    <a:pt x="4905" y="12405"/>
                    <a:pt x="4899" y="12435"/>
                  </a:cubicBezTo>
                  <a:cubicBezTo>
                    <a:pt x="4899" y="12441"/>
                    <a:pt x="4888" y="12447"/>
                    <a:pt x="4888" y="12458"/>
                  </a:cubicBezTo>
                  <a:cubicBezTo>
                    <a:pt x="4876" y="12488"/>
                    <a:pt x="4870" y="12518"/>
                    <a:pt x="4852" y="12536"/>
                  </a:cubicBezTo>
                  <a:cubicBezTo>
                    <a:pt x="4852" y="12536"/>
                    <a:pt x="4852" y="12542"/>
                    <a:pt x="4846" y="12542"/>
                  </a:cubicBezTo>
                  <a:cubicBezTo>
                    <a:pt x="4834" y="12565"/>
                    <a:pt x="4822" y="12595"/>
                    <a:pt x="4810" y="12619"/>
                  </a:cubicBezTo>
                  <a:cubicBezTo>
                    <a:pt x="4810" y="12625"/>
                    <a:pt x="4798" y="12631"/>
                    <a:pt x="4798" y="12631"/>
                  </a:cubicBezTo>
                  <a:cubicBezTo>
                    <a:pt x="4787" y="12654"/>
                    <a:pt x="4769" y="12684"/>
                    <a:pt x="4757" y="12708"/>
                  </a:cubicBezTo>
                  <a:cubicBezTo>
                    <a:pt x="4757" y="12714"/>
                    <a:pt x="4751" y="12714"/>
                    <a:pt x="4751" y="12720"/>
                  </a:cubicBezTo>
                  <a:lnTo>
                    <a:pt x="4703" y="12791"/>
                  </a:lnTo>
                  <a:lnTo>
                    <a:pt x="4698" y="12797"/>
                  </a:lnTo>
                  <a:cubicBezTo>
                    <a:pt x="4686" y="12821"/>
                    <a:pt x="4668" y="12838"/>
                    <a:pt x="4644" y="12862"/>
                  </a:cubicBezTo>
                  <a:lnTo>
                    <a:pt x="4632" y="12880"/>
                  </a:lnTo>
                  <a:cubicBezTo>
                    <a:pt x="4614" y="12898"/>
                    <a:pt x="4597" y="12922"/>
                    <a:pt x="4579" y="12945"/>
                  </a:cubicBezTo>
                  <a:lnTo>
                    <a:pt x="4573" y="12951"/>
                  </a:lnTo>
                  <a:cubicBezTo>
                    <a:pt x="4555" y="12975"/>
                    <a:pt x="4537" y="12987"/>
                    <a:pt x="4519" y="13011"/>
                  </a:cubicBezTo>
                  <a:lnTo>
                    <a:pt x="4507" y="13028"/>
                  </a:lnTo>
                  <a:cubicBezTo>
                    <a:pt x="4484" y="13046"/>
                    <a:pt x="4466" y="13064"/>
                    <a:pt x="4448" y="13076"/>
                  </a:cubicBezTo>
                  <a:cubicBezTo>
                    <a:pt x="4436" y="13076"/>
                    <a:pt x="4436" y="13088"/>
                    <a:pt x="4430" y="13088"/>
                  </a:cubicBezTo>
                  <a:cubicBezTo>
                    <a:pt x="4418" y="13100"/>
                    <a:pt x="4395" y="13118"/>
                    <a:pt x="4377" y="13129"/>
                  </a:cubicBezTo>
                  <a:lnTo>
                    <a:pt x="4371" y="13135"/>
                  </a:lnTo>
                  <a:lnTo>
                    <a:pt x="4306" y="13183"/>
                  </a:lnTo>
                  <a:cubicBezTo>
                    <a:pt x="4300" y="13183"/>
                    <a:pt x="4300" y="13189"/>
                    <a:pt x="4288" y="13189"/>
                  </a:cubicBezTo>
                  <a:lnTo>
                    <a:pt x="4222" y="13236"/>
                  </a:lnTo>
                  <a:lnTo>
                    <a:pt x="4222" y="13236"/>
                  </a:lnTo>
                  <a:lnTo>
                    <a:pt x="14275" y="7316"/>
                  </a:lnTo>
                  <a:lnTo>
                    <a:pt x="14341" y="7275"/>
                  </a:lnTo>
                  <a:cubicBezTo>
                    <a:pt x="14347" y="7275"/>
                    <a:pt x="14347" y="7269"/>
                    <a:pt x="14353" y="7269"/>
                  </a:cubicBezTo>
                  <a:lnTo>
                    <a:pt x="14424" y="7221"/>
                  </a:lnTo>
                  <a:lnTo>
                    <a:pt x="14430" y="7215"/>
                  </a:lnTo>
                  <a:cubicBezTo>
                    <a:pt x="14442" y="7197"/>
                    <a:pt x="14465" y="7186"/>
                    <a:pt x="14483" y="7168"/>
                  </a:cubicBezTo>
                  <a:cubicBezTo>
                    <a:pt x="14489" y="7168"/>
                    <a:pt x="14489" y="7162"/>
                    <a:pt x="14495" y="7162"/>
                  </a:cubicBezTo>
                  <a:cubicBezTo>
                    <a:pt x="14519" y="7150"/>
                    <a:pt x="14531" y="7126"/>
                    <a:pt x="14554" y="7108"/>
                  </a:cubicBezTo>
                  <a:lnTo>
                    <a:pt x="14572" y="7096"/>
                  </a:lnTo>
                  <a:cubicBezTo>
                    <a:pt x="14608" y="7091"/>
                    <a:pt x="14620" y="7073"/>
                    <a:pt x="14644" y="7043"/>
                  </a:cubicBezTo>
                  <a:cubicBezTo>
                    <a:pt x="14661" y="7019"/>
                    <a:pt x="14679" y="7001"/>
                    <a:pt x="14697" y="6978"/>
                  </a:cubicBezTo>
                  <a:lnTo>
                    <a:pt x="14709" y="6966"/>
                  </a:lnTo>
                  <a:cubicBezTo>
                    <a:pt x="14727" y="6942"/>
                    <a:pt x="14739" y="6918"/>
                    <a:pt x="14762" y="6895"/>
                  </a:cubicBezTo>
                  <a:cubicBezTo>
                    <a:pt x="14762" y="6889"/>
                    <a:pt x="14768" y="6889"/>
                    <a:pt x="14768" y="6883"/>
                  </a:cubicBezTo>
                  <a:lnTo>
                    <a:pt x="14816" y="6817"/>
                  </a:lnTo>
                  <a:cubicBezTo>
                    <a:pt x="14816" y="6805"/>
                    <a:pt x="14822" y="6805"/>
                    <a:pt x="14822" y="6800"/>
                  </a:cubicBezTo>
                  <a:cubicBezTo>
                    <a:pt x="14834" y="6776"/>
                    <a:pt x="14851" y="6746"/>
                    <a:pt x="14863" y="6728"/>
                  </a:cubicBezTo>
                  <a:cubicBezTo>
                    <a:pt x="14863" y="6716"/>
                    <a:pt x="14875" y="6710"/>
                    <a:pt x="14875" y="6710"/>
                  </a:cubicBezTo>
                  <a:cubicBezTo>
                    <a:pt x="14887" y="6687"/>
                    <a:pt x="14893" y="6669"/>
                    <a:pt x="14911" y="6639"/>
                  </a:cubicBezTo>
                  <a:cubicBezTo>
                    <a:pt x="14911" y="6627"/>
                    <a:pt x="14911" y="6627"/>
                    <a:pt x="14917" y="6627"/>
                  </a:cubicBezTo>
                  <a:cubicBezTo>
                    <a:pt x="14934" y="6598"/>
                    <a:pt x="14940" y="6580"/>
                    <a:pt x="14952" y="6550"/>
                  </a:cubicBezTo>
                  <a:cubicBezTo>
                    <a:pt x="14952" y="6538"/>
                    <a:pt x="14964" y="6532"/>
                    <a:pt x="14964" y="6526"/>
                  </a:cubicBezTo>
                  <a:cubicBezTo>
                    <a:pt x="14976" y="6497"/>
                    <a:pt x="14982" y="6467"/>
                    <a:pt x="14994" y="6437"/>
                  </a:cubicBezTo>
                  <a:lnTo>
                    <a:pt x="14994" y="6431"/>
                  </a:lnTo>
                  <a:cubicBezTo>
                    <a:pt x="15000" y="6402"/>
                    <a:pt x="15006" y="6378"/>
                    <a:pt x="15024" y="6348"/>
                  </a:cubicBezTo>
                  <a:cubicBezTo>
                    <a:pt x="15024" y="6342"/>
                    <a:pt x="15029" y="6330"/>
                    <a:pt x="15029" y="6325"/>
                  </a:cubicBezTo>
                  <a:cubicBezTo>
                    <a:pt x="15035" y="6295"/>
                    <a:pt x="15041" y="6265"/>
                    <a:pt x="15053" y="6230"/>
                  </a:cubicBezTo>
                  <a:cubicBezTo>
                    <a:pt x="15053" y="6224"/>
                    <a:pt x="15053" y="6212"/>
                    <a:pt x="15059" y="6206"/>
                  </a:cubicBezTo>
                  <a:lnTo>
                    <a:pt x="15083" y="6117"/>
                  </a:lnTo>
                  <a:lnTo>
                    <a:pt x="15083" y="6105"/>
                  </a:lnTo>
                  <a:cubicBezTo>
                    <a:pt x="15089" y="6063"/>
                    <a:pt x="15095" y="6034"/>
                    <a:pt x="15095" y="5998"/>
                  </a:cubicBezTo>
                  <a:lnTo>
                    <a:pt x="15095" y="5986"/>
                  </a:lnTo>
                  <a:lnTo>
                    <a:pt x="15095" y="5968"/>
                  </a:lnTo>
                  <a:cubicBezTo>
                    <a:pt x="15101" y="5933"/>
                    <a:pt x="15101" y="5897"/>
                    <a:pt x="15113" y="5855"/>
                  </a:cubicBezTo>
                  <a:lnTo>
                    <a:pt x="15113" y="5849"/>
                  </a:lnTo>
                  <a:cubicBezTo>
                    <a:pt x="15119" y="5814"/>
                    <a:pt x="15119" y="5778"/>
                    <a:pt x="15119" y="5737"/>
                  </a:cubicBezTo>
                  <a:lnTo>
                    <a:pt x="15119" y="5719"/>
                  </a:lnTo>
                  <a:cubicBezTo>
                    <a:pt x="15119" y="5677"/>
                    <a:pt x="15125" y="5636"/>
                    <a:pt x="15125" y="5600"/>
                  </a:cubicBezTo>
                  <a:lnTo>
                    <a:pt x="15125" y="5576"/>
                  </a:lnTo>
                  <a:lnTo>
                    <a:pt x="15125" y="5452"/>
                  </a:lnTo>
                  <a:cubicBezTo>
                    <a:pt x="15125" y="5392"/>
                    <a:pt x="15125" y="5333"/>
                    <a:pt x="15119" y="5279"/>
                  </a:cubicBezTo>
                  <a:lnTo>
                    <a:pt x="15119" y="5256"/>
                  </a:lnTo>
                  <a:lnTo>
                    <a:pt x="15119" y="5196"/>
                  </a:lnTo>
                  <a:lnTo>
                    <a:pt x="15119" y="5155"/>
                  </a:lnTo>
                  <a:lnTo>
                    <a:pt x="15119" y="5107"/>
                  </a:lnTo>
                  <a:cubicBezTo>
                    <a:pt x="15119" y="5072"/>
                    <a:pt x="15113" y="5036"/>
                    <a:pt x="15113" y="5006"/>
                  </a:cubicBezTo>
                  <a:lnTo>
                    <a:pt x="15113" y="4977"/>
                  </a:lnTo>
                  <a:cubicBezTo>
                    <a:pt x="15113" y="4947"/>
                    <a:pt x="15101" y="4923"/>
                    <a:pt x="15101" y="4893"/>
                  </a:cubicBezTo>
                  <a:cubicBezTo>
                    <a:pt x="15101" y="4876"/>
                    <a:pt x="15101" y="4870"/>
                    <a:pt x="15095" y="4858"/>
                  </a:cubicBezTo>
                  <a:cubicBezTo>
                    <a:pt x="15089" y="4828"/>
                    <a:pt x="15089" y="4798"/>
                    <a:pt x="15083" y="4769"/>
                  </a:cubicBezTo>
                  <a:lnTo>
                    <a:pt x="15083" y="4745"/>
                  </a:lnTo>
                  <a:cubicBezTo>
                    <a:pt x="15071" y="4709"/>
                    <a:pt x="15065" y="4668"/>
                    <a:pt x="15059" y="4638"/>
                  </a:cubicBezTo>
                  <a:cubicBezTo>
                    <a:pt x="15059" y="4632"/>
                    <a:pt x="15053" y="4620"/>
                    <a:pt x="15053" y="4608"/>
                  </a:cubicBezTo>
                  <a:cubicBezTo>
                    <a:pt x="15041" y="4579"/>
                    <a:pt x="15041" y="4561"/>
                    <a:pt x="15035" y="4531"/>
                  </a:cubicBezTo>
                  <a:cubicBezTo>
                    <a:pt x="15035" y="4513"/>
                    <a:pt x="15029" y="4508"/>
                    <a:pt x="15029" y="4490"/>
                  </a:cubicBezTo>
                  <a:lnTo>
                    <a:pt x="15006" y="4401"/>
                  </a:lnTo>
                  <a:cubicBezTo>
                    <a:pt x="15006" y="4395"/>
                    <a:pt x="15006" y="4389"/>
                    <a:pt x="15000" y="4383"/>
                  </a:cubicBezTo>
                  <a:cubicBezTo>
                    <a:pt x="14994" y="4341"/>
                    <a:pt x="14982" y="4306"/>
                    <a:pt x="14970" y="4270"/>
                  </a:cubicBezTo>
                  <a:cubicBezTo>
                    <a:pt x="14970" y="4264"/>
                    <a:pt x="14964" y="4246"/>
                    <a:pt x="14964" y="4240"/>
                  </a:cubicBezTo>
                  <a:cubicBezTo>
                    <a:pt x="14952" y="4211"/>
                    <a:pt x="14946" y="4187"/>
                    <a:pt x="14940" y="4157"/>
                  </a:cubicBezTo>
                  <a:cubicBezTo>
                    <a:pt x="14940" y="4151"/>
                    <a:pt x="14940" y="4145"/>
                    <a:pt x="14934" y="4145"/>
                  </a:cubicBezTo>
                  <a:cubicBezTo>
                    <a:pt x="14934" y="4133"/>
                    <a:pt x="14934" y="4133"/>
                    <a:pt x="14923" y="4127"/>
                  </a:cubicBezTo>
                  <a:lnTo>
                    <a:pt x="14905" y="4038"/>
                  </a:lnTo>
                  <a:cubicBezTo>
                    <a:pt x="14905" y="4032"/>
                    <a:pt x="14893" y="4027"/>
                    <a:pt x="14893" y="4015"/>
                  </a:cubicBezTo>
                  <a:cubicBezTo>
                    <a:pt x="14881" y="3979"/>
                    <a:pt x="14875" y="3943"/>
                    <a:pt x="14857" y="3908"/>
                  </a:cubicBezTo>
                  <a:cubicBezTo>
                    <a:pt x="14857" y="3896"/>
                    <a:pt x="14851" y="3884"/>
                    <a:pt x="14851" y="3878"/>
                  </a:cubicBezTo>
                  <a:cubicBezTo>
                    <a:pt x="14845" y="3848"/>
                    <a:pt x="14828" y="3825"/>
                    <a:pt x="14822" y="3795"/>
                  </a:cubicBezTo>
                  <a:cubicBezTo>
                    <a:pt x="14816" y="3777"/>
                    <a:pt x="14816" y="3771"/>
                    <a:pt x="14804" y="3759"/>
                  </a:cubicBezTo>
                  <a:cubicBezTo>
                    <a:pt x="14798" y="3730"/>
                    <a:pt x="14786" y="3700"/>
                    <a:pt x="14774" y="3670"/>
                  </a:cubicBezTo>
                  <a:cubicBezTo>
                    <a:pt x="14774" y="3658"/>
                    <a:pt x="14768" y="3652"/>
                    <a:pt x="14768" y="3647"/>
                  </a:cubicBezTo>
                  <a:lnTo>
                    <a:pt x="14727" y="3534"/>
                  </a:lnTo>
                  <a:cubicBezTo>
                    <a:pt x="14727" y="3528"/>
                    <a:pt x="14721" y="3522"/>
                    <a:pt x="14721" y="3504"/>
                  </a:cubicBezTo>
                  <a:cubicBezTo>
                    <a:pt x="14709" y="3474"/>
                    <a:pt x="14697" y="3451"/>
                    <a:pt x="14679" y="3421"/>
                  </a:cubicBezTo>
                  <a:cubicBezTo>
                    <a:pt x="14673" y="3409"/>
                    <a:pt x="14673" y="3403"/>
                    <a:pt x="14667" y="3385"/>
                  </a:cubicBezTo>
                  <a:cubicBezTo>
                    <a:pt x="14649" y="3356"/>
                    <a:pt x="14644" y="3326"/>
                    <a:pt x="14632" y="3296"/>
                  </a:cubicBezTo>
                  <a:cubicBezTo>
                    <a:pt x="14632" y="3290"/>
                    <a:pt x="14620" y="3284"/>
                    <a:pt x="14620" y="3272"/>
                  </a:cubicBezTo>
                  <a:cubicBezTo>
                    <a:pt x="14608" y="3237"/>
                    <a:pt x="14590" y="3201"/>
                    <a:pt x="14572" y="3171"/>
                  </a:cubicBezTo>
                  <a:cubicBezTo>
                    <a:pt x="14560" y="3166"/>
                    <a:pt x="14560" y="3154"/>
                    <a:pt x="14554" y="3148"/>
                  </a:cubicBezTo>
                  <a:cubicBezTo>
                    <a:pt x="14543" y="3118"/>
                    <a:pt x="14525" y="3094"/>
                    <a:pt x="14519" y="3065"/>
                  </a:cubicBezTo>
                  <a:cubicBezTo>
                    <a:pt x="14513" y="3059"/>
                    <a:pt x="14513" y="3047"/>
                    <a:pt x="14501" y="3035"/>
                  </a:cubicBezTo>
                  <a:lnTo>
                    <a:pt x="14459" y="2946"/>
                  </a:lnTo>
                  <a:cubicBezTo>
                    <a:pt x="14459" y="2940"/>
                    <a:pt x="14454" y="2934"/>
                    <a:pt x="14454" y="2928"/>
                  </a:cubicBezTo>
                  <a:cubicBezTo>
                    <a:pt x="14436" y="2886"/>
                    <a:pt x="14412" y="2857"/>
                    <a:pt x="14400" y="2821"/>
                  </a:cubicBezTo>
                  <a:cubicBezTo>
                    <a:pt x="14394" y="2815"/>
                    <a:pt x="14394" y="2809"/>
                    <a:pt x="14382" y="2797"/>
                  </a:cubicBezTo>
                  <a:cubicBezTo>
                    <a:pt x="14370" y="2768"/>
                    <a:pt x="14353" y="2750"/>
                    <a:pt x="14341" y="2720"/>
                  </a:cubicBezTo>
                  <a:cubicBezTo>
                    <a:pt x="14335" y="2708"/>
                    <a:pt x="14323" y="2696"/>
                    <a:pt x="14323" y="2690"/>
                  </a:cubicBezTo>
                  <a:cubicBezTo>
                    <a:pt x="14311" y="2661"/>
                    <a:pt x="14293" y="2625"/>
                    <a:pt x="14281" y="2607"/>
                  </a:cubicBezTo>
                  <a:cubicBezTo>
                    <a:pt x="14275" y="2601"/>
                    <a:pt x="14275" y="2590"/>
                    <a:pt x="14264" y="2584"/>
                  </a:cubicBezTo>
                  <a:cubicBezTo>
                    <a:pt x="14246" y="2548"/>
                    <a:pt x="14228" y="2518"/>
                    <a:pt x="14204" y="2477"/>
                  </a:cubicBezTo>
                  <a:cubicBezTo>
                    <a:pt x="14198" y="2471"/>
                    <a:pt x="14198" y="2465"/>
                    <a:pt x="14192" y="2459"/>
                  </a:cubicBezTo>
                  <a:cubicBezTo>
                    <a:pt x="14174" y="2429"/>
                    <a:pt x="14163" y="2405"/>
                    <a:pt x="14139" y="2376"/>
                  </a:cubicBezTo>
                  <a:cubicBezTo>
                    <a:pt x="14133" y="2370"/>
                    <a:pt x="14127" y="2352"/>
                    <a:pt x="14115" y="2346"/>
                  </a:cubicBezTo>
                  <a:cubicBezTo>
                    <a:pt x="14103" y="2316"/>
                    <a:pt x="14079" y="2293"/>
                    <a:pt x="14068" y="2263"/>
                  </a:cubicBezTo>
                  <a:cubicBezTo>
                    <a:pt x="14056" y="2257"/>
                    <a:pt x="14056" y="2251"/>
                    <a:pt x="14050" y="2239"/>
                  </a:cubicBezTo>
                  <a:cubicBezTo>
                    <a:pt x="14026" y="2210"/>
                    <a:pt x="14008" y="2174"/>
                    <a:pt x="13984" y="2144"/>
                  </a:cubicBezTo>
                  <a:cubicBezTo>
                    <a:pt x="13978" y="2138"/>
                    <a:pt x="13978" y="2132"/>
                    <a:pt x="13967" y="2120"/>
                  </a:cubicBezTo>
                  <a:cubicBezTo>
                    <a:pt x="13955" y="2091"/>
                    <a:pt x="13931" y="2073"/>
                    <a:pt x="13919" y="2049"/>
                  </a:cubicBezTo>
                  <a:cubicBezTo>
                    <a:pt x="13907" y="2043"/>
                    <a:pt x="13901" y="2025"/>
                    <a:pt x="13895" y="2020"/>
                  </a:cubicBezTo>
                  <a:cubicBezTo>
                    <a:pt x="13872" y="1996"/>
                    <a:pt x="13860" y="1966"/>
                    <a:pt x="13836" y="1942"/>
                  </a:cubicBezTo>
                  <a:cubicBezTo>
                    <a:pt x="13830" y="1936"/>
                    <a:pt x="13830" y="1930"/>
                    <a:pt x="13818" y="1925"/>
                  </a:cubicBezTo>
                  <a:cubicBezTo>
                    <a:pt x="13800" y="1895"/>
                    <a:pt x="13777" y="1853"/>
                    <a:pt x="13747" y="1824"/>
                  </a:cubicBezTo>
                  <a:cubicBezTo>
                    <a:pt x="13741" y="1818"/>
                    <a:pt x="13741" y="1812"/>
                    <a:pt x="13729" y="1806"/>
                  </a:cubicBezTo>
                  <a:cubicBezTo>
                    <a:pt x="13711" y="1782"/>
                    <a:pt x="13693" y="1752"/>
                    <a:pt x="13670" y="1729"/>
                  </a:cubicBezTo>
                  <a:cubicBezTo>
                    <a:pt x="13664" y="1723"/>
                    <a:pt x="13658" y="1717"/>
                    <a:pt x="13652" y="1699"/>
                  </a:cubicBezTo>
                  <a:cubicBezTo>
                    <a:pt x="13628" y="1675"/>
                    <a:pt x="13610" y="1645"/>
                    <a:pt x="13593" y="1628"/>
                  </a:cubicBezTo>
                  <a:cubicBezTo>
                    <a:pt x="13581" y="1616"/>
                    <a:pt x="13581" y="1610"/>
                    <a:pt x="13575" y="1604"/>
                  </a:cubicBezTo>
                  <a:cubicBezTo>
                    <a:pt x="13551" y="1574"/>
                    <a:pt x="13521" y="1544"/>
                    <a:pt x="13503" y="1515"/>
                  </a:cubicBezTo>
                  <a:cubicBezTo>
                    <a:pt x="13492" y="1509"/>
                    <a:pt x="13486" y="1497"/>
                    <a:pt x="13486" y="1491"/>
                  </a:cubicBezTo>
                  <a:cubicBezTo>
                    <a:pt x="13462" y="1467"/>
                    <a:pt x="13450" y="1449"/>
                    <a:pt x="13426" y="1426"/>
                  </a:cubicBezTo>
                  <a:cubicBezTo>
                    <a:pt x="13420" y="1420"/>
                    <a:pt x="13414" y="1408"/>
                    <a:pt x="13403" y="1396"/>
                  </a:cubicBezTo>
                  <a:cubicBezTo>
                    <a:pt x="13385" y="1372"/>
                    <a:pt x="13361" y="1349"/>
                    <a:pt x="13343" y="1331"/>
                  </a:cubicBezTo>
                  <a:cubicBezTo>
                    <a:pt x="13337" y="1319"/>
                    <a:pt x="13331" y="1313"/>
                    <a:pt x="13331" y="1307"/>
                  </a:cubicBezTo>
                  <a:lnTo>
                    <a:pt x="13248" y="1224"/>
                  </a:lnTo>
                  <a:lnTo>
                    <a:pt x="13224" y="1200"/>
                  </a:lnTo>
                  <a:lnTo>
                    <a:pt x="13165" y="1141"/>
                  </a:lnTo>
                  <a:cubicBezTo>
                    <a:pt x="13159" y="1135"/>
                    <a:pt x="13153" y="1129"/>
                    <a:pt x="13135" y="1123"/>
                  </a:cubicBezTo>
                  <a:cubicBezTo>
                    <a:pt x="13117" y="1099"/>
                    <a:pt x="13094" y="1081"/>
                    <a:pt x="13076" y="1063"/>
                  </a:cubicBezTo>
                  <a:lnTo>
                    <a:pt x="13058" y="1040"/>
                  </a:lnTo>
                  <a:cubicBezTo>
                    <a:pt x="13028" y="1016"/>
                    <a:pt x="13005" y="986"/>
                    <a:pt x="12975" y="963"/>
                  </a:cubicBezTo>
                  <a:cubicBezTo>
                    <a:pt x="12969" y="957"/>
                    <a:pt x="12957" y="951"/>
                    <a:pt x="12951" y="951"/>
                  </a:cubicBezTo>
                  <a:cubicBezTo>
                    <a:pt x="12927" y="927"/>
                    <a:pt x="12910" y="915"/>
                    <a:pt x="12886" y="897"/>
                  </a:cubicBezTo>
                  <a:cubicBezTo>
                    <a:pt x="12880" y="891"/>
                    <a:pt x="12862" y="885"/>
                    <a:pt x="12856" y="873"/>
                  </a:cubicBezTo>
                  <a:cubicBezTo>
                    <a:pt x="12832" y="862"/>
                    <a:pt x="12809" y="838"/>
                    <a:pt x="12791" y="826"/>
                  </a:cubicBezTo>
                  <a:lnTo>
                    <a:pt x="12767" y="802"/>
                  </a:lnTo>
                  <a:cubicBezTo>
                    <a:pt x="12737" y="778"/>
                    <a:pt x="12708" y="755"/>
                    <a:pt x="12684" y="737"/>
                  </a:cubicBezTo>
                  <a:lnTo>
                    <a:pt x="12678" y="725"/>
                  </a:lnTo>
                  <a:cubicBezTo>
                    <a:pt x="12631" y="695"/>
                    <a:pt x="12589" y="660"/>
                    <a:pt x="12542" y="630"/>
                  </a:cubicBezTo>
                  <a:lnTo>
                    <a:pt x="12530" y="618"/>
                  </a:lnTo>
                  <a:cubicBezTo>
                    <a:pt x="12512" y="600"/>
                    <a:pt x="12494" y="594"/>
                    <a:pt x="12476" y="577"/>
                  </a:cubicBezTo>
                  <a:cubicBezTo>
                    <a:pt x="12470" y="571"/>
                    <a:pt x="12464" y="571"/>
                    <a:pt x="12452" y="565"/>
                  </a:cubicBezTo>
                  <a:cubicBezTo>
                    <a:pt x="12441" y="559"/>
                    <a:pt x="12423" y="541"/>
                    <a:pt x="12411" y="535"/>
                  </a:cubicBezTo>
                  <a:cubicBezTo>
                    <a:pt x="12405" y="529"/>
                    <a:pt x="12393" y="529"/>
                    <a:pt x="12387" y="517"/>
                  </a:cubicBezTo>
                  <a:cubicBezTo>
                    <a:pt x="12375" y="511"/>
                    <a:pt x="12357" y="499"/>
                    <a:pt x="12346" y="488"/>
                  </a:cubicBezTo>
                  <a:cubicBezTo>
                    <a:pt x="12334" y="482"/>
                    <a:pt x="12328" y="482"/>
                    <a:pt x="12322" y="476"/>
                  </a:cubicBezTo>
                  <a:cubicBezTo>
                    <a:pt x="12304" y="470"/>
                    <a:pt x="12292" y="452"/>
                    <a:pt x="12268" y="446"/>
                  </a:cubicBezTo>
                  <a:cubicBezTo>
                    <a:pt x="12262" y="440"/>
                    <a:pt x="12256" y="440"/>
                    <a:pt x="12245" y="428"/>
                  </a:cubicBezTo>
                  <a:cubicBezTo>
                    <a:pt x="12227" y="416"/>
                    <a:pt x="12203" y="398"/>
                    <a:pt x="12173" y="387"/>
                  </a:cubicBezTo>
                  <a:cubicBezTo>
                    <a:pt x="12150" y="369"/>
                    <a:pt x="12120" y="357"/>
                    <a:pt x="12096" y="351"/>
                  </a:cubicBezTo>
                  <a:cubicBezTo>
                    <a:pt x="12090" y="339"/>
                    <a:pt x="12084" y="339"/>
                    <a:pt x="12066" y="333"/>
                  </a:cubicBezTo>
                  <a:lnTo>
                    <a:pt x="12025" y="309"/>
                  </a:lnTo>
                  <a:cubicBezTo>
                    <a:pt x="12019" y="303"/>
                    <a:pt x="12001" y="303"/>
                    <a:pt x="11995" y="298"/>
                  </a:cubicBezTo>
                  <a:lnTo>
                    <a:pt x="11948" y="274"/>
                  </a:lnTo>
                  <a:cubicBezTo>
                    <a:pt x="11942" y="268"/>
                    <a:pt x="11930" y="268"/>
                    <a:pt x="11918" y="262"/>
                  </a:cubicBezTo>
                  <a:cubicBezTo>
                    <a:pt x="11912" y="250"/>
                    <a:pt x="11906" y="250"/>
                    <a:pt x="11888" y="244"/>
                  </a:cubicBezTo>
                  <a:cubicBezTo>
                    <a:pt x="11882" y="244"/>
                    <a:pt x="11882" y="244"/>
                    <a:pt x="11876" y="238"/>
                  </a:cubicBezTo>
                  <a:cubicBezTo>
                    <a:pt x="11853" y="220"/>
                    <a:pt x="11823" y="214"/>
                    <a:pt x="11799" y="208"/>
                  </a:cubicBezTo>
                  <a:cubicBezTo>
                    <a:pt x="11793" y="208"/>
                    <a:pt x="11793" y="202"/>
                    <a:pt x="11787" y="202"/>
                  </a:cubicBezTo>
                  <a:cubicBezTo>
                    <a:pt x="11758" y="185"/>
                    <a:pt x="11728" y="179"/>
                    <a:pt x="11698" y="161"/>
                  </a:cubicBezTo>
                  <a:cubicBezTo>
                    <a:pt x="11692" y="161"/>
                    <a:pt x="11681" y="155"/>
                    <a:pt x="11675" y="155"/>
                  </a:cubicBezTo>
                  <a:cubicBezTo>
                    <a:pt x="11651" y="149"/>
                    <a:pt x="11633" y="143"/>
                    <a:pt x="11615" y="131"/>
                  </a:cubicBezTo>
                  <a:cubicBezTo>
                    <a:pt x="11609" y="131"/>
                    <a:pt x="11591" y="125"/>
                    <a:pt x="11585" y="125"/>
                  </a:cubicBezTo>
                  <a:lnTo>
                    <a:pt x="11520" y="102"/>
                  </a:lnTo>
                  <a:cubicBezTo>
                    <a:pt x="11514" y="102"/>
                    <a:pt x="11502" y="96"/>
                    <a:pt x="11496" y="96"/>
                  </a:cubicBezTo>
                  <a:cubicBezTo>
                    <a:pt x="11467" y="90"/>
                    <a:pt x="11437" y="84"/>
                    <a:pt x="11413" y="72"/>
                  </a:cubicBezTo>
                  <a:cubicBezTo>
                    <a:pt x="11407" y="72"/>
                    <a:pt x="11401" y="72"/>
                    <a:pt x="11395" y="66"/>
                  </a:cubicBezTo>
                  <a:cubicBezTo>
                    <a:pt x="11372" y="60"/>
                    <a:pt x="11348" y="60"/>
                    <a:pt x="11324" y="54"/>
                  </a:cubicBezTo>
                  <a:cubicBezTo>
                    <a:pt x="11318" y="54"/>
                    <a:pt x="11312" y="42"/>
                    <a:pt x="11295" y="42"/>
                  </a:cubicBezTo>
                  <a:cubicBezTo>
                    <a:pt x="11271" y="36"/>
                    <a:pt x="11253" y="36"/>
                    <a:pt x="11229" y="30"/>
                  </a:cubicBezTo>
                  <a:lnTo>
                    <a:pt x="11205" y="30"/>
                  </a:lnTo>
                  <a:cubicBezTo>
                    <a:pt x="11176" y="24"/>
                    <a:pt x="11158" y="24"/>
                    <a:pt x="11122" y="12"/>
                  </a:cubicBezTo>
                  <a:lnTo>
                    <a:pt x="11110" y="12"/>
                  </a:lnTo>
                  <a:cubicBezTo>
                    <a:pt x="11099" y="12"/>
                    <a:pt x="11075" y="7"/>
                    <a:pt x="11057" y="7"/>
                  </a:cubicBezTo>
                  <a:lnTo>
                    <a:pt x="11039" y="7"/>
                  </a:lnTo>
                  <a:cubicBezTo>
                    <a:pt x="11021" y="7"/>
                    <a:pt x="11010" y="7"/>
                    <a:pt x="10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422"/>
            <p:cNvSpPr/>
            <p:nvPr/>
          </p:nvSpPr>
          <p:spPr>
            <a:xfrm>
              <a:off x="2584450" y="6635893"/>
              <a:ext cx="724474" cy="925157"/>
            </a:xfrm>
            <a:custGeom>
              <a:rect b="b" l="l" r="r" t="t"/>
              <a:pathLst>
                <a:path extrusionOk="0" h="7519" w="5888">
                  <a:moveTo>
                    <a:pt x="1621" y="1"/>
                  </a:moveTo>
                  <a:cubicBezTo>
                    <a:pt x="657" y="1"/>
                    <a:pt x="1" y="768"/>
                    <a:pt x="5" y="2094"/>
                  </a:cubicBezTo>
                  <a:cubicBezTo>
                    <a:pt x="11" y="3952"/>
                    <a:pt x="1335" y="6209"/>
                    <a:pt x="2956" y="7129"/>
                  </a:cubicBezTo>
                  <a:cubicBezTo>
                    <a:pt x="3424" y="7393"/>
                    <a:pt x="3865" y="7519"/>
                    <a:pt x="4256" y="7519"/>
                  </a:cubicBezTo>
                  <a:cubicBezTo>
                    <a:pt x="5226" y="7519"/>
                    <a:pt x="5888" y="6749"/>
                    <a:pt x="5884" y="5425"/>
                  </a:cubicBezTo>
                  <a:cubicBezTo>
                    <a:pt x="5872" y="3572"/>
                    <a:pt x="4553" y="1316"/>
                    <a:pt x="2926" y="395"/>
                  </a:cubicBezTo>
                  <a:cubicBezTo>
                    <a:pt x="2456" y="128"/>
                    <a:pt x="2013" y="1"/>
                    <a:pt x="1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422"/>
            <p:cNvSpPr/>
            <p:nvPr/>
          </p:nvSpPr>
          <p:spPr>
            <a:xfrm>
              <a:off x="3696957" y="6769576"/>
              <a:ext cx="724458" cy="632575"/>
            </a:xfrm>
            <a:custGeom>
              <a:rect b="b" l="l" r="r" t="t"/>
              <a:pathLst>
                <a:path extrusionOk="0" h="5191" w="5945">
                  <a:moveTo>
                    <a:pt x="1574" y="1"/>
                  </a:moveTo>
                  <a:cubicBezTo>
                    <a:pt x="1562" y="1"/>
                    <a:pt x="1544" y="1"/>
                    <a:pt x="1532" y="7"/>
                  </a:cubicBezTo>
                  <a:lnTo>
                    <a:pt x="1514" y="7"/>
                  </a:lnTo>
                  <a:cubicBezTo>
                    <a:pt x="1502" y="7"/>
                    <a:pt x="1485" y="19"/>
                    <a:pt x="1479" y="19"/>
                  </a:cubicBezTo>
                  <a:lnTo>
                    <a:pt x="1461" y="19"/>
                  </a:lnTo>
                  <a:cubicBezTo>
                    <a:pt x="1449" y="19"/>
                    <a:pt x="1431" y="24"/>
                    <a:pt x="1419" y="30"/>
                  </a:cubicBezTo>
                  <a:lnTo>
                    <a:pt x="1413" y="30"/>
                  </a:lnTo>
                  <a:cubicBezTo>
                    <a:pt x="1396" y="36"/>
                    <a:pt x="1384" y="36"/>
                    <a:pt x="1366" y="48"/>
                  </a:cubicBezTo>
                  <a:cubicBezTo>
                    <a:pt x="1366" y="48"/>
                    <a:pt x="1360" y="48"/>
                    <a:pt x="1360" y="54"/>
                  </a:cubicBezTo>
                  <a:cubicBezTo>
                    <a:pt x="1342" y="60"/>
                    <a:pt x="1324" y="66"/>
                    <a:pt x="1307" y="78"/>
                  </a:cubicBezTo>
                  <a:lnTo>
                    <a:pt x="1301" y="78"/>
                  </a:lnTo>
                  <a:lnTo>
                    <a:pt x="1253" y="96"/>
                  </a:lnTo>
                  <a:cubicBezTo>
                    <a:pt x="1253" y="96"/>
                    <a:pt x="1247" y="96"/>
                    <a:pt x="1247" y="108"/>
                  </a:cubicBezTo>
                  <a:lnTo>
                    <a:pt x="1241" y="108"/>
                  </a:lnTo>
                  <a:cubicBezTo>
                    <a:pt x="1223" y="114"/>
                    <a:pt x="1217" y="119"/>
                    <a:pt x="1206" y="119"/>
                  </a:cubicBezTo>
                  <a:cubicBezTo>
                    <a:pt x="1194" y="119"/>
                    <a:pt x="1194" y="125"/>
                    <a:pt x="1188" y="125"/>
                  </a:cubicBezTo>
                  <a:cubicBezTo>
                    <a:pt x="1164" y="137"/>
                    <a:pt x="1152" y="149"/>
                    <a:pt x="1128" y="155"/>
                  </a:cubicBezTo>
                  <a:cubicBezTo>
                    <a:pt x="1117" y="167"/>
                    <a:pt x="1093" y="179"/>
                    <a:pt x="1075" y="197"/>
                  </a:cubicBezTo>
                  <a:cubicBezTo>
                    <a:pt x="1069" y="203"/>
                    <a:pt x="1063" y="203"/>
                    <a:pt x="1057" y="209"/>
                  </a:cubicBezTo>
                  <a:cubicBezTo>
                    <a:pt x="1039" y="214"/>
                    <a:pt x="1033" y="226"/>
                    <a:pt x="1016" y="232"/>
                  </a:cubicBezTo>
                  <a:cubicBezTo>
                    <a:pt x="1010" y="238"/>
                    <a:pt x="1004" y="238"/>
                    <a:pt x="998" y="244"/>
                  </a:cubicBezTo>
                  <a:cubicBezTo>
                    <a:pt x="980" y="256"/>
                    <a:pt x="974" y="262"/>
                    <a:pt x="956" y="268"/>
                  </a:cubicBezTo>
                  <a:cubicBezTo>
                    <a:pt x="950" y="274"/>
                    <a:pt x="944" y="274"/>
                    <a:pt x="938" y="286"/>
                  </a:cubicBezTo>
                  <a:lnTo>
                    <a:pt x="921" y="298"/>
                  </a:lnTo>
                  <a:cubicBezTo>
                    <a:pt x="915" y="298"/>
                    <a:pt x="915" y="304"/>
                    <a:pt x="909" y="304"/>
                  </a:cubicBezTo>
                  <a:cubicBezTo>
                    <a:pt x="891" y="321"/>
                    <a:pt x="879" y="333"/>
                    <a:pt x="861" y="345"/>
                  </a:cubicBezTo>
                  <a:cubicBezTo>
                    <a:pt x="855" y="351"/>
                    <a:pt x="849" y="357"/>
                    <a:pt x="837" y="357"/>
                  </a:cubicBezTo>
                  <a:cubicBezTo>
                    <a:pt x="820" y="381"/>
                    <a:pt x="796" y="393"/>
                    <a:pt x="772" y="416"/>
                  </a:cubicBezTo>
                  <a:lnTo>
                    <a:pt x="760" y="434"/>
                  </a:lnTo>
                  <a:lnTo>
                    <a:pt x="707" y="482"/>
                  </a:lnTo>
                  <a:lnTo>
                    <a:pt x="683" y="505"/>
                  </a:lnTo>
                  <a:lnTo>
                    <a:pt x="641" y="547"/>
                  </a:lnTo>
                  <a:cubicBezTo>
                    <a:pt x="630" y="559"/>
                    <a:pt x="624" y="565"/>
                    <a:pt x="624" y="571"/>
                  </a:cubicBezTo>
                  <a:cubicBezTo>
                    <a:pt x="600" y="594"/>
                    <a:pt x="588" y="618"/>
                    <a:pt x="564" y="642"/>
                  </a:cubicBezTo>
                  <a:cubicBezTo>
                    <a:pt x="564" y="648"/>
                    <a:pt x="558" y="648"/>
                    <a:pt x="558" y="654"/>
                  </a:cubicBezTo>
                  <a:cubicBezTo>
                    <a:pt x="541" y="678"/>
                    <a:pt x="529" y="689"/>
                    <a:pt x="511" y="713"/>
                  </a:cubicBezTo>
                  <a:cubicBezTo>
                    <a:pt x="505" y="719"/>
                    <a:pt x="499" y="731"/>
                    <a:pt x="499" y="737"/>
                  </a:cubicBezTo>
                  <a:cubicBezTo>
                    <a:pt x="481" y="749"/>
                    <a:pt x="469" y="773"/>
                    <a:pt x="463" y="790"/>
                  </a:cubicBezTo>
                  <a:cubicBezTo>
                    <a:pt x="451" y="796"/>
                    <a:pt x="451" y="802"/>
                    <a:pt x="446" y="808"/>
                  </a:cubicBezTo>
                  <a:cubicBezTo>
                    <a:pt x="434" y="832"/>
                    <a:pt x="410" y="862"/>
                    <a:pt x="392" y="885"/>
                  </a:cubicBezTo>
                  <a:cubicBezTo>
                    <a:pt x="392" y="891"/>
                    <a:pt x="386" y="891"/>
                    <a:pt x="386" y="897"/>
                  </a:cubicBezTo>
                  <a:cubicBezTo>
                    <a:pt x="374" y="921"/>
                    <a:pt x="356" y="945"/>
                    <a:pt x="351" y="969"/>
                  </a:cubicBezTo>
                  <a:cubicBezTo>
                    <a:pt x="345" y="975"/>
                    <a:pt x="345" y="980"/>
                    <a:pt x="339" y="998"/>
                  </a:cubicBezTo>
                  <a:cubicBezTo>
                    <a:pt x="321" y="1016"/>
                    <a:pt x="315" y="1034"/>
                    <a:pt x="309" y="1058"/>
                  </a:cubicBezTo>
                  <a:cubicBezTo>
                    <a:pt x="297" y="1064"/>
                    <a:pt x="297" y="1070"/>
                    <a:pt x="291" y="1075"/>
                  </a:cubicBezTo>
                  <a:cubicBezTo>
                    <a:pt x="279" y="1105"/>
                    <a:pt x="261" y="1129"/>
                    <a:pt x="250" y="1159"/>
                  </a:cubicBezTo>
                  <a:cubicBezTo>
                    <a:pt x="250" y="1165"/>
                    <a:pt x="238" y="1165"/>
                    <a:pt x="238" y="1176"/>
                  </a:cubicBezTo>
                  <a:cubicBezTo>
                    <a:pt x="226" y="1194"/>
                    <a:pt x="220" y="1218"/>
                    <a:pt x="208" y="1242"/>
                  </a:cubicBezTo>
                  <a:cubicBezTo>
                    <a:pt x="202" y="1248"/>
                    <a:pt x="202" y="1254"/>
                    <a:pt x="196" y="1271"/>
                  </a:cubicBezTo>
                  <a:cubicBezTo>
                    <a:pt x="190" y="1295"/>
                    <a:pt x="178" y="1307"/>
                    <a:pt x="166" y="1331"/>
                  </a:cubicBezTo>
                  <a:cubicBezTo>
                    <a:pt x="166" y="1337"/>
                    <a:pt x="161" y="1343"/>
                    <a:pt x="161" y="1355"/>
                  </a:cubicBezTo>
                  <a:cubicBezTo>
                    <a:pt x="143" y="1384"/>
                    <a:pt x="137" y="1414"/>
                    <a:pt x="131" y="1432"/>
                  </a:cubicBezTo>
                  <a:cubicBezTo>
                    <a:pt x="131" y="1444"/>
                    <a:pt x="131" y="1444"/>
                    <a:pt x="119" y="1450"/>
                  </a:cubicBezTo>
                  <a:cubicBezTo>
                    <a:pt x="113" y="1473"/>
                    <a:pt x="107" y="1503"/>
                    <a:pt x="101" y="1521"/>
                  </a:cubicBezTo>
                  <a:cubicBezTo>
                    <a:pt x="101" y="1533"/>
                    <a:pt x="89" y="1539"/>
                    <a:pt x="89" y="1550"/>
                  </a:cubicBezTo>
                  <a:lnTo>
                    <a:pt x="71" y="1622"/>
                  </a:lnTo>
                  <a:cubicBezTo>
                    <a:pt x="71" y="1628"/>
                    <a:pt x="71" y="1628"/>
                    <a:pt x="60" y="1634"/>
                  </a:cubicBezTo>
                  <a:lnTo>
                    <a:pt x="60" y="1640"/>
                  </a:lnTo>
                  <a:lnTo>
                    <a:pt x="42" y="1729"/>
                  </a:lnTo>
                  <a:lnTo>
                    <a:pt x="42" y="1741"/>
                  </a:lnTo>
                  <a:cubicBezTo>
                    <a:pt x="30" y="1758"/>
                    <a:pt x="30" y="1788"/>
                    <a:pt x="24" y="1812"/>
                  </a:cubicBezTo>
                  <a:cubicBezTo>
                    <a:pt x="24" y="1818"/>
                    <a:pt x="24" y="1830"/>
                    <a:pt x="18" y="1836"/>
                  </a:cubicBezTo>
                  <a:cubicBezTo>
                    <a:pt x="18" y="1859"/>
                    <a:pt x="12" y="1877"/>
                    <a:pt x="12" y="1901"/>
                  </a:cubicBezTo>
                  <a:lnTo>
                    <a:pt x="12" y="1925"/>
                  </a:lnTo>
                  <a:cubicBezTo>
                    <a:pt x="12" y="1954"/>
                    <a:pt x="0" y="1984"/>
                    <a:pt x="0" y="2008"/>
                  </a:cubicBezTo>
                  <a:lnTo>
                    <a:pt x="0" y="2049"/>
                  </a:lnTo>
                  <a:lnTo>
                    <a:pt x="0" y="2073"/>
                  </a:lnTo>
                  <a:lnTo>
                    <a:pt x="0" y="2138"/>
                  </a:lnTo>
                  <a:lnTo>
                    <a:pt x="0" y="2198"/>
                  </a:lnTo>
                  <a:lnTo>
                    <a:pt x="0" y="2221"/>
                  </a:lnTo>
                  <a:lnTo>
                    <a:pt x="0" y="2257"/>
                  </a:lnTo>
                  <a:lnTo>
                    <a:pt x="0" y="2281"/>
                  </a:lnTo>
                  <a:cubicBezTo>
                    <a:pt x="0" y="2293"/>
                    <a:pt x="0" y="2305"/>
                    <a:pt x="12" y="2316"/>
                  </a:cubicBezTo>
                  <a:lnTo>
                    <a:pt x="12" y="2340"/>
                  </a:lnTo>
                  <a:lnTo>
                    <a:pt x="12" y="2346"/>
                  </a:lnTo>
                  <a:cubicBezTo>
                    <a:pt x="12" y="2352"/>
                    <a:pt x="18" y="2370"/>
                    <a:pt x="18" y="2376"/>
                  </a:cubicBezTo>
                  <a:lnTo>
                    <a:pt x="18" y="2394"/>
                  </a:lnTo>
                  <a:cubicBezTo>
                    <a:pt x="18" y="2406"/>
                    <a:pt x="24" y="2429"/>
                    <a:pt x="30" y="2441"/>
                  </a:cubicBezTo>
                  <a:cubicBezTo>
                    <a:pt x="30" y="2453"/>
                    <a:pt x="30" y="2453"/>
                    <a:pt x="42" y="2459"/>
                  </a:cubicBezTo>
                  <a:cubicBezTo>
                    <a:pt x="42" y="2471"/>
                    <a:pt x="48" y="2483"/>
                    <a:pt x="48" y="2495"/>
                  </a:cubicBezTo>
                  <a:cubicBezTo>
                    <a:pt x="48" y="2501"/>
                    <a:pt x="54" y="2512"/>
                    <a:pt x="54" y="2512"/>
                  </a:cubicBezTo>
                  <a:cubicBezTo>
                    <a:pt x="54" y="2518"/>
                    <a:pt x="60" y="2530"/>
                    <a:pt x="60" y="2542"/>
                  </a:cubicBezTo>
                  <a:cubicBezTo>
                    <a:pt x="60" y="2548"/>
                    <a:pt x="66" y="2554"/>
                    <a:pt x="66" y="2554"/>
                  </a:cubicBezTo>
                  <a:cubicBezTo>
                    <a:pt x="77" y="2572"/>
                    <a:pt x="77" y="2578"/>
                    <a:pt x="83" y="2590"/>
                  </a:cubicBezTo>
                  <a:cubicBezTo>
                    <a:pt x="83" y="2590"/>
                    <a:pt x="83" y="2602"/>
                    <a:pt x="89" y="2602"/>
                  </a:cubicBezTo>
                  <a:cubicBezTo>
                    <a:pt x="95" y="2613"/>
                    <a:pt x="107" y="2631"/>
                    <a:pt x="113" y="2637"/>
                  </a:cubicBezTo>
                  <a:cubicBezTo>
                    <a:pt x="113" y="2643"/>
                    <a:pt x="119" y="2643"/>
                    <a:pt x="119" y="2649"/>
                  </a:cubicBezTo>
                  <a:cubicBezTo>
                    <a:pt x="125" y="2661"/>
                    <a:pt x="125" y="2667"/>
                    <a:pt x="137" y="2673"/>
                  </a:cubicBezTo>
                  <a:cubicBezTo>
                    <a:pt x="137" y="2679"/>
                    <a:pt x="143" y="2679"/>
                    <a:pt x="143" y="2691"/>
                  </a:cubicBezTo>
                  <a:cubicBezTo>
                    <a:pt x="149" y="2697"/>
                    <a:pt x="149" y="2702"/>
                    <a:pt x="155" y="2708"/>
                  </a:cubicBezTo>
                  <a:cubicBezTo>
                    <a:pt x="155" y="2720"/>
                    <a:pt x="166" y="2720"/>
                    <a:pt x="166" y="2726"/>
                  </a:cubicBezTo>
                  <a:cubicBezTo>
                    <a:pt x="172" y="2732"/>
                    <a:pt x="178" y="2750"/>
                    <a:pt x="184" y="2756"/>
                  </a:cubicBezTo>
                  <a:lnTo>
                    <a:pt x="196" y="2762"/>
                  </a:lnTo>
                  <a:lnTo>
                    <a:pt x="226" y="2792"/>
                  </a:lnTo>
                  <a:lnTo>
                    <a:pt x="232" y="2797"/>
                  </a:lnTo>
                  <a:lnTo>
                    <a:pt x="256" y="2821"/>
                  </a:lnTo>
                  <a:cubicBezTo>
                    <a:pt x="261" y="2821"/>
                    <a:pt x="261" y="2827"/>
                    <a:pt x="267" y="2827"/>
                  </a:cubicBezTo>
                  <a:cubicBezTo>
                    <a:pt x="273" y="2839"/>
                    <a:pt x="285" y="2845"/>
                    <a:pt x="291" y="2845"/>
                  </a:cubicBezTo>
                  <a:lnTo>
                    <a:pt x="297" y="2851"/>
                  </a:lnTo>
                  <a:cubicBezTo>
                    <a:pt x="315" y="2857"/>
                    <a:pt x="321" y="2869"/>
                    <a:pt x="333" y="2875"/>
                  </a:cubicBezTo>
                  <a:lnTo>
                    <a:pt x="4176" y="5095"/>
                  </a:lnTo>
                  <a:lnTo>
                    <a:pt x="4176" y="5095"/>
                  </a:lnTo>
                  <a:cubicBezTo>
                    <a:pt x="4171" y="5087"/>
                    <a:pt x="4164" y="5076"/>
                    <a:pt x="4151" y="5072"/>
                  </a:cubicBezTo>
                  <a:lnTo>
                    <a:pt x="4145" y="5066"/>
                  </a:lnTo>
                  <a:cubicBezTo>
                    <a:pt x="4139" y="5054"/>
                    <a:pt x="4127" y="5048"/>
                    <a:pt x="4127" y="5036"/>
                  </a:cubicBezTo>
                  <a:cubicBezTo>
                    <a:pt x="4127" y="5024"/>
                    <a:pt x="4121" y="5024"/>
                    <a:pt x="4121" y="5018"/>
                  </a:cubicBezTo>
                  <a:cubicBezTo>
                    <a:pt x="4115" y="5012"/>
                    <a:pt x="4109" y="4995"/>
                    <a:pt x="4109" y="4989"/>
                  </a:cubicBezTo>
                  <a:cubicBezTo>
                    <a:pt x="4109" y="4989"/>
                    <a:pt x="4109" y="4983"/>
                    <a:pt x="4097" y="4983"/>
                  </a:cubicBezTo>
                  <a:lnTo>
                    <a:pt x="4080" y="4935"/>
                  </a:lnTo>
                  <a:cubicBezTo>
                    <a:pt x="4068" y="4923"/>
                    <a:pt x="4062" y="4905"/>
                    <a:pt x="4062" y="4894"/>
                  </a:cubicBezTo>
                  <a:cubicBezTo>
                    <a:pt x="4062" y="4888"/>
                    <a:pt x="4062" y="4888"/>
                    <a:pt x="4056" y="4876"/>
                  </a:cubicBezTo>
                  <a:cubicBezTo>
                    <a:pt x="4050" y="4864"/>
                    <a:pt x="4050" y="4858"/>
                    <a:pt x="4038" y="4840"/>
                  </a:cubicBezTo>
                  <a:cubicBezTo>
                    <a:pt x="4038" y="4834"/>
                    <a:pt x="4038" y="4834"/>
                    <a:pt x="4032" y="4828"/>
                  </a:cubicBezTo>
                  <a:cubicBezTo>
                    <a:pt x="4026" y="4810"/>
                    <a:pt x="4026" y="4799"/>
                    <a:pt x="4020" y="4781"/>
                  </a:cubicBezTo>
                  <a:lnTo>
                    <a:pt x="4020" y="4775"/>
                  </a:lnTo>
                  <a:cubicBezTo>
                    <a:pt x="4008" y="4757"/>
                    <a:pt x="4008" y="4739"/>
                    <a:pt x="4002" y="4721"/>
                  </a:cubicBezTo>
                  <a:cubicBezTo>
                    <a:pt x="4002" y="4709"/>
                    <a:pt x="3996" y="4686"/>
                    <a:pt x="3996" y="4668"/>
                  </a:cubicBezTo>
                  <a:lnTo>
                    <a:pt x="3996" y="4656"/>
                  </a:lnTo>
                  <a:cubicBezTo>
                    <a:pt x="3996" y="4638"/>
                    <a:pt x="3990" y="4626"/>
                    <a:pt x="3990" y="4609"/>
                  </a:cubicBezTo>
                  <a:lnTo>
                    <a:pt x="3990" y="4597"/>
                  </a:lnTo>
                  <a:lnTo>
                    <a:pt x="3990" y="4549"/>
                  </a:lnTo>
                  <a:lnTo>
                    <a:pt x="3990" y="4537"/>
                  </a:lnTo>
                  <a:lnTo>
                    <a:pt x="3990" y="4478"/>
                  </a:lnTo>
                  <a:lnTo>
                    <a:pt x="3990" y="4413"/>
                  </a:lnTo>
                  <a:lnTo>
                    <a:pt x="3990" y="4401"/>
                  </a:lnTo>
                  <a:lnTo>
                    <a:pt x="3990" y="4341"/>
                  </a:lnTo>
                  <a:cubicBezTo>
                    <a:pt x="3990" y="4312"/>
                    <a:pt x="3996" y="4294"/>
                    <a:pt x="3996" y="4264"/>
                  </a:cubicBezTo>
                  <a:cubicBezTo>
                    <a:pt x="3996" y="4252"/>
                    <a:pt x="3996" y="4246"/>
                    <a:pt x="4002" y="4234"/>
                  </a:cubicBezTo>
                  <a:cubicBezTo>
                    <a:pt x="4002" y="4211"/>
                    <a:pt x="4008" y="4193"/>
                    <a:pt x="4008" y="4175"/>
                  </a:cubicBezTo>
                  <a:cubicBezTo>
                    <a:pt x="4008" y="4163"/>
                    <a:pt x="4008" y="4157"/>
                    <a:pt x="4020" y="4145"/>
                  </a:cubicBezTo>
                  <a:cubicBezTo>
                    <a:pt x="4026" y="4122"/>
                    <a:pt x="4026" y="4092"/>
                    <a:pt x="4032" y="4068"/>
                  </a:cubicBezTo>
                  <a:lnTo>
                    <a:pt x="4032" y="4056"/>
                  </a:lnTo>
                  <a:cubicBezTo>
                    <a:pt x="4038" y="4027"/>
                    <a:pt x="4050" y="3997"/>
                    <a:pt x="4056" y="3973"/>
                  </a:cubicBezTo>
                  <a:cubicBezTo>
                    <a:pt x="4056" y="3967"/>
                    <a:pt x="4062" y="3955"/>
                    <a:pt x="4062" y="3943"/>
                  </a:cubicBezTo>
                  <a:cubicBezTo>
                    <a:pt x="4068" y="3920"/>
                    <a:pt x="4080" y="3908"/>
                    <a:pt x="4080" y="3884"/>
                  </a:cubicBezTo>
                  <a:cubicBezTo>
                    <a:pt x="4080" y="3878"/>
                    <a:pt x="4085" y="3860"/>
                    <a:pt x="4085" y="3854"/>
                  </a:cubicBezTo>
                  <a:cubicBezTo>
                    <a:pt x="4091" y="3831"/>
                    <a:pt x="4097" y="3807"/>
                    <a:pt x="4109" y="3777"/>
                  </a:cubicBezTo>
                  <a:cubicBezTo>
                    <a:pt x="4109" y="3771"/>
                    <a:pt x="4109" y="3771"/>
                    <a:pt x="4115" y="3765"/>
                  </a:cubicBezTo>
                  <a:cubicBezTo>
                    <a:pt x="4121" y="3736"/>
                    <a:pt x="4139" y="3706"/>
                    <a:pt x="4145" y="3682"/>
                  </a:cubicBezTo>
                  <a:cubicBezTo>
                    <a:pt x="4145" y="3676"/>
                    <a:pt x="4151" y="3670"/>
                    <a:pt x="4151" y="3658"/>
                  </a:cubicBezTo>
                  <a:cubicBezTo>
                    <a:pt x="4157" y="3641"/>
                    <a:pt x="4169" y="3617"/>
                    <a:pt x="4180" y="3599"/>
                  </a:cubicBezTo>
                  <a:cubicBezTo>
                    <a:pt x="4186" y="3593"/>
                    <a:pt x="4186" y="3587"/>
                    <a:pt x="4198" y="3569"/>
                  </a:cubicBezTo>
                  <a:cubicBezTo>
                    <a:pt x="4210" y="3552"/>
                    <a:pt x="4216" y="3522"/>
                    <a:pt x="4234" y="3498"/>
                  </a:cubicBezTo>
                  <a:cubicBezTo>
                    <a:pt x="4234" y="3492"/>
                    <a:pt x="4234" y="3492"/>
                    <a:pt x="4240" y="3480"/>
                  </a:cubicBezTo>
                  <a:cubicBezTo>
                    <a:pt x="4258" y="3451"/>
                    <a:pt x="4270" y="3433"/>
                    <a:pt x="4287" y="3403"/>
                  </a:cubicBezTo>
                  <a:cubicBezTo>
                    <a:pt x="4293" y="3391"/>
                    <a:pt x="4293" y="3385"/>
                    <a:pt x="4299" y="3379"/>
                  </a:cubicBezTo>
                  <a:cubicBezTo>
                    <a:pt x="4317" y="3356"/>
                    <a:pt x="4323" y="3332"/>
                    <a:pt x="4335" y="3320"/>
                  </a:cubicBezTo>
                  <a:cubicBezTo>
                    <a:pt x="4347" y="3314"/>
                    <a:pt x="4347" y="3302"/>
                    <a:pt x="4353" y="3296"/>
                  </a:cubicBezTo>
                  <a:lnTo>
                    <a:pt x="4394" y="3231"/>
                  </a:lnTo>
                  <a:lnTo>
                    <a:pt x="4406" y="3225"/>
                  </a:lnTo>
                  <a:cubicBezTo>
                    <a:pt x="4418" y="3195"/>
                    <a:pt x="4442" y="3172"/>
                    <a:pt x="4454" y="3148"/>
                  </a:cubicBezTo>
                  <a:cubicBezTo>
                    <a:pt x="4460" y="3142"/>
                    <a:pt x="4460" y="3136"/>
                    <a:pt x="4471" y="3124"/>
                  </a:cubicBezTo>
                  <a:cubicBezTo>
                    <a:pt x="4483" y="3106"/>
                    <a:pt x="4501" y="3088"/>
                    <a:pt x="4513" y="3065"/>
                  </a:cubicBezTo>
                  <a:cubicBezTo>
                    <a:pt x="4519" y="3059"/>
                    <a:pt x="4519" y="3053"/>
                    <a:pt x="4531" y="3047"/>
                  </a:cubicBezTo>
                  <a:cubicBezTo>
                    <a:pt x="4543" y="3023"/>
                    <a:pt x="4561" y="2999"/>
                    <a:pt x="4578" y="2976"/>
                  </a:cubicBezTo>
                  <a:lnTo>
                    <a:pt x="4590" y="2970"/>
                  </a:lnTo>
                  <a:cubicBezTo>
                    <a:pt x="4608" y="2946"/>
                    <a:pt x="4626" y="2928"/>
                    <a:pt x="4650" y="2904"/>
                  </a:cubicBezTo>
                  <a:cubicBezTo>
                    <a:pt x="4656" y="2898"/>
                    <a:pt x="4656" y="2887"/>
                    <a:pt x="4661" y="2887"/>
                  </a:cubicBezTo>
                  <a:cubicBezTo>
                    <a:pt x="4679" y="2875"/>
                    <a:pt x="4691" y="2851"/>
                    <a:pt x="4709" y="2839"/>
                  </a:cubicBezTo>
                  <a:cubicBezTo>
                    <a:pt x="4715" y="2827"/>
                    <a:pt x="4721" y="2821"/>
                    <a:pt x="4721" y="2815"/>
                  </a:cubicBezTo>
                  <a:cubicBezTo>
                    <a:pt x="4739" y="2792"/>
                    <a:pt x="4756" y="2780"/>
                    <a:pt x="4774" y="2762"/>
                  </a:cubicBezTo>
                  <a:lnTo>
                    <a:pt x="4780" y="2756"/>
                  </a:lnTo>
                  <a:cubicBezTo>
                    <a:pt x="4804" y="2732"/>
                    <a:pt x="4828" y="2720"/>
                    <a:pt x="4846" y="2697"/>
                  </a:cubicBezTo>
                  <a:cubicBezTo>
                    <a:pt x="4857" y="2691"/>
                    <a:pt x="4863" y="2691"/>
                    <a:pt x="4863" y="2679"/>
                  </a:cubicBezTo>
                  <a:cubicBezTo>
                    <a:pt x="4875" y="2667"/>
                    <a:pt x="4899" y="2649"/>
                    <a:pt x="4917" y="2637"/>
                  </a:cubicBezTo>
                  <a:lnTo>
                    <a:pt x="4935" y="2613"/>
                  </a:lnTo>
                  <a:cubicBezTo>
                    <a:pt x="4946" y="2607"/>
                    <a:pt x="4952" y="2602"/>
                    <a:pt x="4958" y="2602"/>
                  </a:cubicBezTo>
                  <a:cubicBezTo>
                    <a:pt x="4964" y="2590"/>
                    <a:pt x="4982" y="2584"/>
                    <a:pt x="4988" y="2578"/>
                  </a:cubicBezTo>
                  <a:cubicBezTo>
                    <a:pt x="4994" y="2572"/>
                    <a:pt x="5006" y="2572"/>
                    <a:pt x="5012" y="2560"/>
                  </a:cubicBezTo>
                  <a:cubicBezTo>
                    <a:pt x="5024" y="2554"/>
                    <a:pt x="5036" y="2548"/>
                    <a:pt x="5047" y="2542"/>
                  </a:cubicBezTo>
                  <a:cubicBezTo>
                    <a:pt x="5053" y="2530"/>
                    <a:pt x="5065" y="2530"/>
                    <a:pt x="5071" y="2524"/>
                  </a:cubicBezTo>
                  <a:cubicBezTo>
                    <a:pt x="5083" y="2512"/>
                    <a:pt x="5107" y="2501"/>
                    <a:pt x="5125" y="2489"/>
                  </a:cubicBezTo>
                  <a:cubicBezTo>
                    <a:pt x="5142" y="2471"/>
                    <a:pt x="5160" y="2465"/>
                    <a:pt x="5184" y="2459"/>
                  </a:cubicBezTo>
                  <a:cubicBezTo>
                    <a:pt x="5190" y="2459"/>
                    <a:pt x="5196" y="2453"/>
                    <a:pt x="5202" y="2453"/>
                  </a:cubicBezTo>
                  <a:cubicBezTo>
                    <a:pt x="5220" y="2441"/>
                    <a:pt x="5226" y="2435"/>
                    <a:pt x="5243" y="2429"/>
                  </a:cubicBezTo>
                  <a:cubicBezTo>
                    <a:pt x="5249" y="2429"/>
                    <a:pt x="5249" y="2423"/>
                    <a:pt x="5255" y="2423"/>
                  </a:cubicBezTo>
                  <a:lnTo>
                    <a:pt x="5303" y="2400"/>
                  </a:lnTo>
                  <a:cubicBezTo>
                    <a:pt x="5303" y="2400"/>
                    <a:pt x="5309" y="2400"/>
                    <a:pt x="5309" y="2394"/>
                  </a:cubicBezTo>
                  <a:cubicBezTo>
                    <a:pt x="5321" y="2382"/>
                    <a:pt x="5338" y="2376"/>
                    <a:pt x="5362" y="2370"/>
                  </a:cubicBezTo>
                  <a:cubicBezTo>
                    <a:pt x="5368" y="2370"/>
                    <a:pt x="5368" y="2370"/>
                    <a:pt x="5374" y="2364"/>
                  </a:cubicBezTo>
                  <a:cubicBezTo>
                    <a:pt x="5392" y="2352"/>
                    <a:pt x="5404" y="2352"/>
                    <a:pt x="5422" y="2346"/>
                  </a:cubicBezTo>
                  <a:lnTo>
                    <a:pt x="5427" y="2346"/>
                  </a:lnTo>
                  <a:cubicBezTo>
                    <a:pt x="5439" y="2340"/>
                    <a:pt x="5457" y="2340"/>
                    <a:pt x="5469" y="2334"/>
                  </a:cubicBezTo>
                  <a:lnTo>
                    <a:pt x="5487" y="2334"/>
                  </a:lnTo>
                  <a:cubicBezTo>
                    <a:pt x="5499" y="2334"/>
                    <a:pt x="5517" y="2322"/>
                    <a:pt x="5522" y="2322"/>
                  </a:cubicBezTo>
                  <a:lnTo>
                    <a:pt x="5540" y="2322"/>
                  </a:lnTo>
                  <a:cubicBezTo>
                    <a:pt x="5552" y="2322"/>
                    <a:pt x="5570" y="2316"/>
                    <a:pt x="5582" y="2316"/>
                  </a:cubicBezTo>
                  <a:lnTo>
                    <a:pt x="5707" y="2316"/>
                  </a:lnTo>
                  <a:cubicBezTo>
                    <a:pt x="5718" y="2316"/>
                    <a:pt x="5730" y="2316"/>
                    <a:pt x="5736" y="2322"/>
                  </a:cubicBezTo>
                  <a:lnTo>
                    <a:pt x="5760" y="2322"/>
                  </a:lnTo>
                  <a:cubicBezTo>
                    <a:pt x="5766" y="2322"/>
                    <a:pt x="5784" y="2334"/>
                    <a:pt x="5790" y="2334"/>
                  </a:cubicBezTo>
                  <a:cubicBezTo>
                    <a:pt x="5796" y="2334"/>
                    <a:pt x="5807" y="2334"/>
                    <a:pt x="5813" y="2340"/>
                  </a:cubicBezTo>
                  <a:cubicBezTo>
                    <a:pt x="5819" y="2340"/>
                    <a:pt x="5837" y="2346"/>
                    <a:pt x="5843" y="2346"/>
                  </a:cubicBezTo>
                  <a:cubicBezTo>
                    <a:pt x="5849" y="2346"/>
                    <a:pt x="5855" y="2352"/>
                    <a:pt x="5855" y="2352"/>
                  </a:cubicBezTo>
                  <a:cubicBezTo>
                    <a:pt x="5867" y="2364"/>
                    <a:pt x="5879" y="2364"/>
                    <a:pt x="5885" y="2370"/>
                  </a:cubicBezTo>
                  <a:cubicBezTo>
                    <a:pt x="5897" y="2370"/>
                    <a:pt x="5897" y="2376"/>
                    <a:pt x="5902" y="2376"/>
                  </a:cubicBezTo>
                  <a:lnTo>
                    <a:pt x="5944" y="2400"/>
                  </a:lnTo>
                  <a:lnTo>
                    <a:pt x="1936" y="84"/>
                  </a:lnTo>
                  <a:lnTo>
                    <a:pt x="1894" y="60"/>
                  </a:lnTo>
                  <a:cubicBezTo>
                    <a:pt x="1888" y="60"/>
                    <a:pt x="1888" y="54"/>
                    <a:pt x="1877" y="54"/>
                  </a:cubicBezTo>
                  <a:cubicBezTo>
                    <a:pt x="1871" y="48"/>
                    <a:pt x="1859" y="48"/>
                    <a:pt x="1847" y="36"/>
                  </a:cubicBezTo>
                  <a:cubicBezTo>
                    <a:pt x="1841" y="36"/>
                    <a:pt x="1835" y="30"/>
                    <a:pt x="1835" y="30"/>
                  </a:cubicBezTo>
                  <a:cubicBezTo>
                    <a:pt x="1829" y="30"/>
                    <a:pt x="1811" y="24"/>
                    <a:pt x="1805" y="24"/>
                  </a:cubicBezTo>
                  <a:cubicBezTo>
                    <a:pt x="1799" y="24"/>
                    <a:pt x="1788" y="24"/>
                    <a:pt x="1782" y="19"/>
                  </a:cubicBezTo>
                  <a:cubicBezTo>
                    <a:pt x="1776" y="19"/>
                    <a:pt x="1758" y="7"/>
                    <a:pt x="1752" y="7"/>
                  </a:cubicBezTo>
                  <a:lnTo>
                    <a:pt x="1728" y="7"/>
                  </a:lnTo>
                  <a:cubicBezTo>
                    <a:pt x="1722" y="7"/>
                    <a:pt x="1710" y="7"/>
                    <a:pt x="1698" y="1"/>
                  </a:cubicBezTo>
                  <a:close/>
                  <a:moveTo>
                    <a:pt x="4176" y="5095"/>
                  </a:moveTo>
                  <a:lnTo>
                    <a:pt x="4176" y="5095"/>
                  </a:lnTo>
                  <a:cubicBezTo>
                    <a:pt x="4178" y="5098"/>
                    <a:pt x="4179" y="5100"/>
                    <a:pt x="4180" y="5101"/>
                  </a:cubicBezTo>
                  <a:lnTo>
                    <a:pt x="4210" y="5131"/>
                  </a:lnTo>
                  <a:lnTo>
                    <a:pt x="4216" y="5137"/>
                  </a:lnTo>
                  <a:lnTo>
                    <a:pt x="4240" y="5161"/>
                  </a:lnTo>
                  <a:lnTo>
                    <a:pt x="4246" y="5167"/>
                  </a:lnTo>
                  <a:cubicBezTo>
                    <a:pt x="4251" y="5169"/>
                    <a:pt x="4255" y="5171"/>
                    <a:pt x="4260" y="5171"/>
                  </a:cubicBezTo>
                  <a:cubicBezTo>
                    <a:pt x="4267" y="5171"/>
                    <a:pt x="4276" y="5168"/>
                    <a:pt x="4293" y="5163"/>
                  </a:cubicBezTo>
                  <a:lnTo>
                    <a:pt x="4293" y="5163"/>
                  </a:lnTo>
                  <a:lnTo>
                    <a:pt x="4337" y="5188"/>
                  </a:lnTo>
                  <a:lnTo>
                    <a:pt x="4337" y="5188"/>
                  </a:lnTo>
                  <a:cubicBezTo>
                    <a:pt x="4328" y="5182"/>
                    <a:pt x="4321" y="5172"/>
                    <a:pt x="4305" y="5167"/>
                  </a:cubicBezTo>
                  <a:lnTo>
                    <a:pt x="4299" y="5161"/>
                  </a:lnTo>
                  <a:cubicBezTo>
                    <a:pt x="4297" y="5161"/>
                    <a:pt x="4295" y="5162"/>
                    <a:pt x="4293" y="5163"/>
                  </a:cubicBezTo>
                  <a:lnTo>
                    <a:pt x="4293" y="5163"/>
                  </a:lnTo>
                  <a:lnTo>
                    <a:pt x="4176" y="5095"/>
                  </a:lnTo>
                  <a:close/>
                  <a:moveTo>
                    <a:pt x="4337" y="5188"/>
                  </a:moveTo>
                  <a:cubicBezTo>
                    <a:pt x="4338" y="5189"/>
                    <a:pt x="4340" y="5190"/>
                    <a:pt x="4341" y="5190"/>
                  </a:cubicBezTo>
                  <a:lnTo>
                    <a:pt x="4337" y="51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422"/>
            <p:cNvSpPr/>
            <p:nvPr/>
          </p:nvSpPr>
          <p:spPr>
            <a:xfrm>
              <a:off x="4180992" y="7051930"/>
              <a:ext cx="281618" cy="362534"/>
            </a:xfrm>
            <a:custGeom>
              <a:rect b="b" l="l" r="r" t="t"/>
              <a:pathLst>
                <a:path extrusionOk="0" h="2975" w="2311">
                  <a:moveTo>
                    <a:pt x="1666" y="1"/>
                  </a:moveTo>
                  <a:cubicBezTo>
                    <a:pt x="1510" y="1"/>
                    <a:pt x="1333" y="52"/>
                    <a:pt x="1147" y="160"/>
                  </a:cubicBezTo>
                  <a:cubicBezTo>
                    <a:pt x="505" y="534"/>
                    <a:pt x="1" y="1425"/>
                    <a:pt x="1" y="2161"/>
                  </a:cubicBezTo>
                  <a:cubicBezTo>
                    <a:pt x="5" y="2680"/>
                    <a:pt x="266" y="2975"/>
                    <a:pt x="639" y="2975"/>
                  </a:cubicBezTo>
                  <a:cubicBezTo>
                    <a:pt x="796" y="2975"/>
                    <a:pt x="973" y="2923"/>
                    <a:pt x="1159" y="2814"/>
                  </a:cubicBezTo>
                  <a:cubicBezTo>
                    <a:pt x="1788" y="2440"/>
                    <a:pt x="2311" y="1549"/>
                    <a:pt x="2305" y="819"/>
                  </a:cubicBezTo>
                  <a:cubicBezTo>
                    <a:pt x="2305" y="299"/>
                    <a:pt x="2044" y="1"/>
                    <a:pt x="1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422"/>
            <p:cNvSpPr/>
            <p:nvPr/>
          </p:nvSpPr>
          <p:spPr>
            <a:xfrm>
              <a:off x="4293227" y="7184272"/>
              <a:ext cx="497920" cy="330972"/>
            </a:xfrm>
            <a:custGeom>
              <a:rect b="b" l="l" r="r" t="t"/>
              <a:pathLst>
                <a:path extrusionOk="0" h="2716" w="4086">
                  <a:moveTo>
                    <a:pt x="3503" y="2661"/>
                  </a:moveTo>
                  <a:cubicBezTo>
                    <a:pt x="3504" y="2672"/>
                    <a:pt x="3509" y="2678"/>
                    <a:pt x="3521" y="2678"/>
                  </a:cubicBezTo>
                  <a:cubicBezTo>
                    <a:pt x="3509" y="2672"/>
                    <a:pt x="3504" y="2672"/>
                    <a:pt x="3503" y="2661"/>
                  </a:cubicBezTo>
                  <a:close/>
                  <a:moveTo>
                    <a:pt x="3521" y="2684"/>
                  </a:moveTo>
                  <a:cubicBezTo>
                    <a:pt x="3527" y="2690"/>
                    <a:pt x="3527" y="2690"/>
                    <a:pt x="3533" y="2690"/>
                  </a:cubicBezTo>
                  <a:cubicBezTo>
                    <a:pt x="3527" y="2690"/>
                    <a:pt x="3521" y="2684"/>
                    <a:pt x="3521" y="2684"/>
                  </a:cubicBezTo>
                  <a:close/>
                  <a:moveTo>
                    <a:pt x="3564" y="2693"/>
                  </a:moveTo>
                  <a:cubicBezTo>
                    <a:pt x="3564" y="2695"/>
                    <a:pt x="3566" y="2696"/>
                    <a:pt x="3569" y="2696"/>
                  </a:cubicBezTo>
                  <a:lnTo>
                    <a:pt x="3564" y="2693"/>
                  </a:lnTo>
                  <a:close/>
                  <a:moveTo>
                    <a:pt x="362" y="0"/>
                  </a:moveTo>
                  <a:cubicBezTo>
                    <a:pt x="356" y="0"/>
                    <a:pt x="350" y="6"/>
                    <a:pt x="344" y="6"/>
                  </a:cubicBezTo>
                  <a:lnTo>
                    <a:pt x="333" y="6"/>
                  </a:lnTo>
                  <a:cubicBezTo>
                    <a:pt x="327" y="6"/>
                    <a:pt x="321" y="12"/>
                    <a:pt x="315" y="12"/>
                  </a:cubicBezTo>
                  <a:lnTo>
                    <a:pt x="303" y="12"/>
                  </a:lnTo>
                  <a:cubicBezTo>
                    <a:pt x="297" y="18"/>
                    <a:pt x="285" y="18"/>
                    <a:pt x="273" y="24"/>
                  </a:cubicBezTo>
                  <a:cubicBezTo>
                    <a:pt x="261" y="36"/>
                    <a:pt x="255" y="42"/>
                    <a:pt x="238" y="48"/>
                  </a:cubicBezTo>
                  <a:lnTo>
                    <a:pt x="232" y="54"/>
                  </a:lnTo>
                  <a:lnTo>
                    <a:pt x="208" y="77"/>
                  </a:lnTo>
                  <a:lnTo>
                    <a:pt x="202" y="83"/>
                  </a:lnTo>
                  <a:lnTo>
                    <a:pt x="178" y="107"/>
                  </a:lnTo>
                  <a:lnTo>
                    <a:pt x="172" y="113"/>
                  </a:lnTo>
                  <a:cubicBezTo>
                    <a:pt x="166" y="131"/>
                    <a:pt x="148" y="137"/>
                    <a:pt x="143" y="155"/>
                  </a:cubicBezTo>
                  <a:lnTo>
                    <a:pt x="137" y="160"/>
                  </a:lnTo>
                  <a:cubicBezTo>
                    <a:pt x="125" y="166"/>
                    <a:pt x="119" y="184"/>
                    <a:pt x="113" y="190"/>
                  </a:cubicBezTo>
                  <a:cubicBezTo>
                    <a:pt x="113" y="196"/>
                    <a:pt x="107" y="196"/>
                    <a:pt x="107" y="202"/>
                  </a:cubicBezTo>
                  <a:cubicBezTo>
                    <a:pt x="95" y="214"/>
                    <a:pt x="89" y="220"/>
                    <a:pt x="89" y="226"/>
                  </a:cubicBezTo>
                  <a:cubicBezTo>
                    <a:pt x="89" y="232"/>
                    <a:pt x="83" y="232"/>
                    <a:pt x="83" y="244"/>
                  </a:cubicBezTo>
                  <a:cubicBezTo>
                    <a:pt x="77" y="250"/>
                    <a:pt x="77" y="255"/>
                    <a:pt x="65" y="273"/>
                  </a:cubicBezTo>
                  <a:cubicBezTo>
                    <a:pt x="65" y="279"/>
                    <a:pt x="59" y="279"/>
                    <a:pt x="59" y="285"/>
                  </a:cubicBezTo>
                  <a:cubicBezTo>
                    <a:pt x="53" y="291"/>
                    <a:pt x="53" y="309"/>
                    <a:pt x="48" y="315"/>
                  </a:cubicBezTo>
                  <a:cubicBezTo>
                    <a:pt x="48" y="315"/>
                    <a:pt x="48" y="321"/>
                    <a:pt x="36" y="321"/>
                  </a:cubicBezTo>
                  <a:lnTo>
                    <a:pt x="36" y="333"/>
                  </a:lnTo>
                  <a:cubicBezTo>
                    <a:pt x="36" y="339"/>
                    <a:pt x="30" y="345"/>
                    <a:pt x="30" y="350"/>
                  </a:cubicBezTo>
                  <a:cubicBezTo>
                    <a:pt x="30" y="362"/>
                    <a:pt x="30" y="362"/>
                    <a:pt x="24" y="368"/>
                  </a:cubicBezTo>
                  <a:cubicBezTo>
                    <a:pt x="24" y="374"/>
                    <a:pt x="18" y="380"/>
                    <a:pt x="18" y="392"/>
                  </a:cubicBezTo>
                  <a:lnTo>
                    <a:pt x="18" y="398"/>
                  </a:lnTo>
                  <a:cubicBezTo>
                    <a:pt x="18" y="410"/>
                    <a:pt x="6" y="422"/>
                    <a:pt x="6" y="434"/>
                  </a:cubicBezTo>
                  <a:lnTo>
                    <a:pt x="6" y="440"/>
                  </a:lnTo>
                  <a:cubicBezTo>
                    <a:pt x="6" y="451"/>
                    <a:pt x="0" y="463"/>
                    <a:pt x="0" y="469"/>
                  </a:cubicBezTo>
                  <a:lnTo>
                    <a:pt x="0" y="481"/>
                  </a:lnTo>
                  <a:lnTo>
                    <a:pt x="0" y="499"/>
                  </a:lnTo>
                  <a:lnTo>
                    <a:pt x="0" y="511"/>
                  </a:lnTo>
                  <a:lnTo>
                    <a:pt x="0" y="540"/>
                  </a:lnTo>
                  <a:cubicBezTo>
                    <a:pt x="0" y="635"/>
                    <a:pt x="36" y="701"/>
                    <a:pt x="89" y="730"/>
                  </a:cubicBezTo>
                  <a:lnTo>
                    <a:pt x="3564" y="2693"/>
                  </a:lnTo>
                  <a:lnTo>
                    <a:pt x="3564" y="2693"/>
                  </a:lnTo>
                  <a:cubicBezTo>
                    <a:pt x="3563" y="2692"/>
                    <a:pt x="3563" y="2690"/>
                    <a:pt x="3563" y="2690"/>
                  </a:cubicBezTo>
                  <a:lnTo>
                    <a:pt x="3563" y="2690"/>
                  </a:lnTo>
                  <a:cubicBezTo>
                    <a:pt x="3590" y="2707"/>
                    <a:pt x="3622" y="2715"/>
                    <a:pt x="3656" y="2715"/>
                  </a:cubicBezTo>
                  <a:cubicBezTo>
                    <a:pt x="3696" y="2715"/>
                    <a:pt x="3741" y="2704"/>
                    <a:pt x="3788" y="2678"/>
                  </a:cubicBezTo>
                  <a:cubicBezTo>
                    <a:pt x="3949" y="2577"/>
                    <a:pt x="4085" y="2340"/>
                    <a:pt x="4085" y="2156"/>
                  </a:cubicBezTo>
                  <a:cubicBezTo>
                    <a:pt x="4056" y="2067"/>
                    <a:pt x="4026" y="2001"/>
                    <a:pt x="3967" y="1972"/>
                  </a:cubicBezTo>
                  <a:lnTo>
                    <a:pt x="481" y="6"/>
                  </a:lnTo>
                  <a:lnTo>
                    <a:pt x="469" y="6"/>
                  </a:lnTo>
                  <a:cubicBezTo>
                    <a:pt x="463" y="6"/>
                    <a:pt x="463" y="0"/>
                    <a:pt x="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422"/>
            <p:cNvSpPr/>
            <p:nvPr/>
          </p:nvSpPr>
          <p:spPr>
            <a:xfrm>
              <a:off x="2189647" y="6838306"/>
              <a:ext cx="914072" cy="837788"/>
            </a:xfrm>
            <a:custGeom>
              <a:rect b="b" l="l" r="r" t="t"/>
              <a:pathLst>
                <a:path extrusionOk="0" h="6875" w="7501">
                  <a:moveTo>
                    <a:pt x="535" y="2400"/>
                  </a:moveTo>
                  <a:cubicBezTo>
                    <a:pt x="535" y="2400"/>
                    <a:pt x="523" y="2406"/>
                    <a:pt x="517" y="2406"/>
                  </a:cubicBezTo>
                  <a:cubicBezTo>
                    <a:pt x="523" y="2400"/>
                    <a:pt x="523" y="2400"/>
                    <a:pt x="535" y="2400"/>
                  </a:cubicBezTo>
                  <a:close/>
                  <a:moveTo>
                    <a:pt x="4727" y="1"/>
                  </a:moveTo>
                  <a:cubicBezTo>
                    <a:pt x="4721" y="1"/>
                    <a:pt x="4703" y="1"/>
                    <a:pt x="4697" y="7"/>
                  </a:cubicBezTo>
                  <a:lnTo>
                    <a:pt x="4691" y="7"/>
                  </a:lnTo>
                  <a:cubicBezTo>
                    <a:pt x="4674" y="7"/>
                    <a:pt x="4668" y="19"/>
                    <a:pt x="4650" y="19"/>
                  </a:cubicBezTo>
                  <a:lnTo>
                    <a:pt x="4638" y="19"/>
                  </a:lnTo>
                  <a:cubicBezTo>
                    <a:pt x="4632" y="19"/>
                    <a:pt x="4620" y="25"/>
                    <a:pt x="4608" y="25"/>
                  </a:cubicBezTo>
                  <a:cubicBezTo>
                    <a:pt x="4602" y="25"/>
                    <a:pt x="4602" y="25"/>
                    <a:pt x="4591" y="30"/>
                  </a:cubicBezTo>
                  <a:cubicBezTo>
                    <a:pt x="4585" y="30"/>
                    <a:pt x="4579" y="36"/>
                    <a:pt x="4573" y="36"/>
                  </a:cubicBezTo>
                  <a:cubicBezTo>
                    <a:pt x="4561" y="36"/>
                    <a:pt x="4561" y="36"/>
                    <a:pt x="4555" y="48"/>
                  </a:cubicBezTo>
                  <a:cubicBezTo>
                    <a:pt x="4549" y="48"/>
                    <a:pt x="4543" y="54"/>
                    <a:pt x="4531" y="54"/>
                  </a:cubicBezTo>
                  <a:cubicBezTo>
                    <a:pt x="4525" y="54"/>
                    <a:pt x="4525" y="54"/>
                    <a:pt x="4519" y="60"/>
                  </a:cubicBezTo>
                  <a:cubicBezTo>
                    <a:pt x="4513" y="60"/>
                    <a:pt x="4501" y="66"/>
                    <a:pt x="4496" y="78"/>
                  </a:cubicBezTo>
                  <a:cubicBezTo>
                    <a:pt x="4496" y="78"/>
                    <a:pt x="4490" y="78"/>
                    <a:pt x="4490" y="84"/>
                  </a:cubicBezTo>
                  <a:cubicBezTo>
                    <a:pt x="4466" y="90"/>
                    <a:pt x="4442" y="108"/>
                    <a:pt x="4424" y="120"/>
                  </a:cubicBezTo>
                  <a:lnTo>
                    <a:pt x="517" y="2400"/>
                  </a:lnTo>
                  <a:cubicBezTo>
                    <a:pt x="196" y="2584"/>
                    <a:pt x="0" y="2988"/>
                    <a:pt x="0" y="3558"/>
                  </a:cubicBezTo>
                  <a:cubicBezTo>
                    <a:pt x="6" y="4692"/>
                    <a:pt x="814" y="6075"/>
                    <a:pt x="1812" y="6639"/>
                  </a:cubicBezTo>
                  <a:cubicBezTo>
                    <a:pt x="2099" y="6798"/>
                    <a:pt x="2369" y="6874"/>
                    <a:pt x="2607" y="6874"/>
                  </a:cubicBezTo>
                  <a:cubicBezTo>
                    <a:pt x="2788" y="6874"/>
                    <a:pt x="2950" y="6831"/>
                    <a:pt x="3088" y="6746"/>
                  </a:cubicBezTo>
                  <a:lnTo>
                    <a:pt x="3076" y="6746"/>
                  </a:lnTo>
                  <a:lnTo>
                    <a:pt x="6983" y="4472"/>
                  </a:lnTo>
                  <a:cubicBezTo>
                    <a:pt x="7304" y="4276"/>
                    <a:pt x="7500" y="3884"/>
                    <a:pt x="7494" y="3320"/>
                  </a:cubicBezTo>
                  <a:cubicBezTo>
                    <a:pt x="7488" y="3296"/>
                    <a:pt x="7488" y="3267"/>
                    <a:pt x="7488" y="3231"/>
                  </a:cubicBezTo>
                  <a:lnTo>
                    <a:pt x="7488" y="3201"/>
                  </a:lnTo>
                  <a:cubicBezTo>
                    <a:pt x="7488" y="3178"/>
                    <a:pt x="7488" y="3154"/>
                    <a:pt x="7482" y="3136"/>
                  </a:cubicBezTo>
                  <a:lnTo>
                    <a:pt x="7482" y="3100"/>
                  </a:lnTo>
                  <a:cubicBezTo>
                    <a:pt x="7482" y="3071"/>
                    <a:pt x="7470" y="3053"/>
                    <a:pt x="7470" y="3023"/>
                  </a:cubicBezTo>
                  <a:lnTo>
                    <a:pt x="7470" y="2999"/>
                  </a:lnTo>
                  <a:cubicBezTo>
                    <a:pt x="7464" y="2970"/>
                    <a:pt x="7464" y="2934"/>
                    <a:pt x="7459" y="2904"/>
                  </a:cubicBezTo>
                  <a:cubicBezTo>
                    <a:pt x="7459" y="2893"/>
                    <a:pt x="7459" y="2881"/>
                    <a:pt x="7453" y="2875"/>
                  </a:cubicBezTo>
                  <a:cubicBezTo>
                    <a:pt x="7441" y="2851"/>
                    <a:pt x="7441" y="2827"/>
                    <a:pt x="7435" y="2798"/>
                  </a:cubicBezTo>
                  <a:cubicBezTo>
                    <a:pt x="7435" y="2786"/>
                    <a:pt x="7429" y="2774"/>
                    <a:pt x="7429" y="2762"/>
                  </a:cubicBezTo>
                  <a:cubicBezTo>
                    <a:pt x="7423" y="2738"/>
                    <a:pt x="7423" y="2708"/>
                    <a:pt x="7411" y="2685"/>
                  </a:cubicBezTo>
                  <a:cubicBezTo>
                    <a:pt x="7411" y="2679"/>
                    <a:pt x="7405" y="2673"/>
                    <a:pt x="7405" y="2655"/>
                  </a:cubicBezTo>
                  <a:cubicBezTo>
                    <a:pt x="7399" y="2625"/>
                    <a:pt x="7393" y="2590"/>
                    <a:pt x="7381" y="2560"/>
                  </a:cubicBezTo>
                  <a:cubicBezTo>
                    <a:pt x="7381" y="2554"/>
                    <a:pt x="7375" y="2548"/>
                    <a:pt x="7375" y="2530"/>
                  </a:cubicBezTo>
                  <a:cubicBezTo>
                    <a:pt x="7369" y="2507"/>
                    <a:pt x="7364" y="2477"/>
                    <a:pt x="7352" y="2459"/>
                  </a:cubicBezTo>
                  <a:cubicBezTo>
                    <a:pt x="7352" y="2441"/>
                    <a:pt x="7346" y="2435"/>
                    <a:pt x="7346" y="2418"/>
                  </a:cubicBezTo>
                  <a:lnTo>
                    <a:pt x="7322" y="2352"/>
                  </a:lnTo>
                  <a:cubicBezTo>
                    <a:pt x="7322" y="2346"/>
                    <a:pt x="7316" y="2328"/>
                    <a:pt x="7316" y="2323"/>
                  </a:cubicBezTo>
                  <a:cubicBezTo>
                    <a:pt x="7304" y="2293"/>
                    <a:pt x="7292" y="2257"/>
                    <a:pt x="7280" y="2228"/>
                  </a:cubicBezTo>
                  <a:cubicBezTo>
                    <a:pt x="7280" y="2222"/>
                    <a:pt x="7274" y="2210"/>
                    <a:pt x="7274" y="2210"/>
                  </a:cubicBezTo>
                  <a:cubicBezTo>
                    <a:pt x="7263" y="2180"/>
                    <a:pt x="7251" y="2162"/>
                    <a:pt x="7245" y="2133"/>
                  </a:cubicBezTo>
                  <a:cubicBezTo>
                    <a:pt x="7233" y="2115"/>
                    <a:pt x="7233" y="2109"/>
                    <a:pt x="7227" y="2091"/>
                  </a:cubicBezTo>
                  <a:cubicBezTo>
                    <a:pt x="7221" y="2073"/>
                    <a:pt x="7203" y="2049"/>
                    <a:pt x="7197" y="2026"/>
                  </a:cubicBezTo>
                  <a:cubicBezTo>
                    <a:pt x="7191" y="2014"/>
                    <a:pt x="7191" y="2002"/>
                    <a:pt x="7185" y="1990"/>
                  </a:cubicBezTo>
                  <a:cubicBezTo>
                    <a:pt x="7185" y="1984"/>
                    <a:pt x="7174" y="1984"/>
                    <a:pt x="7174" y="1972"/>
                  </a:cubicBezTo>
                  <a:cubicBezTo>
                    <a:pt x="7168" y="1966"/>
                    <a:pt x="7168" y="1960"/>
                    <a:pt x="7162" y="1943"/>
                  </a:cubicBezTo>
                  <a:cubicBezTo>
                    <a:pt x="7144" y="1913"/>
                    <a:pt x="7138" y="1895"/>
                    <a:pt x="7126" y="1865"/>
                  </a:cubicBezTo>
                  <a:lnTo>
                    <a:pt x="7102" y="1818"/>
                  </a:lnTo>
                  <a:cubicBezTo>
                    <a:pt x="7084" y="1788"/>
                    <a:pt x="7073" y="1764"/>
                    <a:pt x="7067" y="1735"/>
                  </a:cubicBezTo>
                  <a:lnTo>
                    <a:pt x="7043" y="1693"/>
                  </a:lnTo>
                  <a:cubicBezTo>
                    <a:pt x="7025" y="1663"/>
                    <a:pt x="7013" y="1634"/>
                    <a:pt x="6995" y="1610"/>
                  </a:cubicBezTo>
                  <a:cubicBezTo>
                    <a:pt x="6989" y="1598"/>
                    <a:pt x="6983" y="1586"/>
                    <a:pt x="6978" y="1574"/>
                  </a:cubicBezTo>
                  <a:lnTo>
                    <a:pt x="6906" y="1462"/>
                  </a:lnTo>
                  <a:cubicBezTo>
                    <a:pt x="6906" y="1456"/>
                    <a:pt x="6900" y="1450"/>
                    <a:pt x="6900" y="1450"/>
                  </a:cubicBezTo>
                  <a:cubicBezTo>
                    <a:pt x="6877" y="1420"/>
                    <a:pt x="6865" y="1378"/>
                    <a:pt x="6841" y="1349"/>
                  </a:cubicBezTo>
                  <a:cubicBezTo>
                    <a:pt x="6835" y="1337"/>
                    <a:pt x="6829" y="1319"/>
                    <a:pt x="6811" y="1313"/>
                  </a:cubicBezTo>
                  <a:cubicBezTo>
                    <a:pt x="6799" y="1289"/>
                    <a:pt x="6782" y="1272"/>
                    <a:pt x="6758" y="1248"/>
                  </a:cubicBezTo>
                  <a:cubicBezTo>
                    <a:pt x="6752" y="1230"/>
                    <a:pt x="6740" y="1218"/>
                    <a:pt x="6728" y="1200"/>
                  </a:cubicBezTo>
                  <a:cubicBezTo>
                    <a:pt x="6716" y="1182"/>
                    <a:pt x="6698" y="1159"/>
                    <a:pt x="6681" y="1135"/>
                  </a:cubicBezTo>
                  <a:cubicBezTo>
                    <a:pt x="6669" y="1123"/>
                    <a:pt x="6657" y="1105"/>
                    <a:pt x="6651" y="1093"/>
                  </a:cubicBezTo>
                  <a:cubicBezTo>
                    <a:pt x="6633" y="1070"/>
                    <a:pt x="6609" y="1046"/>
                    <a:pt x="6598" y="1022"/>
                  </a:cubicBezTo>
                  <a:cubicBezTo>
                    <a:pt x="6592" y="1016"/>
                    <a:pt x="6580" y="1004"/>
                    <a:pt x="6574" y="992"/>
                  </a:cubicBezTo>
                  <a:cubicBezTo>
                    <a:pt x="6574" y="986"/>
                    <a:pt x="6568" y="986"/>
                    <a:pt x="6562" y="981"/>
                  </a:cubicBezTo>
                  <a:lnTo>
                    <a:pt x="6550" y="975"/>
                  </a:lnTo>
                  <a:cubicBezTo>
                    <a:pt x="6532" y="945"/>
                    <a:pt x="6508" y="921"/>
                    <a:pt x="6485" y="891"/>
                  </a:cubicBezTo>
                  <a:lnTo>
                    <a:pt x="6479" y="886"/>
                  </a:lnTo>
                  <a:cubicBezTo>
                    <a:pt x="6455" y="856"/>
                    <a:pt x="6431" y="832"/>
                    <a:pt x="6402" y="802"/>
                  </a:cubicBezTo>
                  <a:lnTo>
                    <a:pt x="6390" y="791"/>
                  </a:lnTo>
                  <a:lnTo>
                    <a:pt x="6241" y="642"/>
                  </a:lnTo>
                  <a:lnTo>
                    <a:pt x="6223" y="624"/>
                  </a:lnTo>
                  <a:cubicBezTo>
                    <a:pt x="6206" y="601"/>
                    <a:pt x="6176" y="583"/>
                    <a:pt x="6152" y="559"/>
                  </a:cubicBezTo>
                  <a:lnTo>
                    <a:pt x="6146" y="553"/>
                  </a:lnTo>
                  <a:cubicBezTo>
                    <a:pt x="6122" y="529"/>
                    <a:pt x="6099" y="511"/>
                    <a:pt x="6075" y="494"/>
                  </a:cubicBezTo>
                  <a:lnTo>
                    <a:pt x="6063" y="476"/>
                  </a:lnTo>
                  <a:cubicBezTo>
                    <a:pt x="6039" y="452"/>
                    <a:pt x="6010" y="440"/>
                    <a:pt x="5986" y="416"/>
                  </a:cubicBezTo>
                  <a:lnTo>
                    <a:pt x="5974" y="405"/>
                  </a:lnTo>
                  <a:cubicBezTo>
                    <a:pt x="5950" y="387"/>
                    <a:pt x="5927" y="363"/>
                    <a:pt x="5897" y="351"/>
                  </a:cubicBezTo>
                  <a:cubicBezTo>
                    <a:pt x="5891" y="351"/>
                    <a:pt x="5891" y="345"/>
                    <a:pt x="5885" y="345"/>
                  </a:cubicBezTo>
                  <a:cubicBezTo>
                    <a:pt x="5855" y="327"/>
                    <a:pt x="5832" y="304"/>
                    <a:pt x="5802" y="292"/>
                  </a:cubicBezTo>
                  <a:cubicBezTo>
                    <a:pt x="5796" y="286"/>
                    <a:pt x="5790" y="286"/>
                    <a:pt x="5790" y="274"/>
                  </a:cubicBezTo>
                  <a:cubicBezTo>
                    <a:pt x="5760" y="262"/>
                    <a:pt x="5737" y="238"/>
                    <a:pt x="5707" y="226"/>
                  </a:cubicBezTo>
                  <a:cubicBezTo>
                    <a:pt x="5683" y="209"/>
                    <a:pt x="5659" y="203"/>
                    <a:pt x="5642" y="185"/>
                  </a:cubicBezTo>
                  <a:cubicBezTo>
                    <a:pt x="5630" y="185"/>
                    <a:pt x="5630" y="179"/>
                    <a:pt x="5624" y="179"/>
                  </a:cubicBezTo>
                  <a:cubicBezTo>
                    <a:pt x="5600" y="173"/>
                    <a:pt x="5582" y="155"/>
                    <a:pt x="5564" y="149"/>
                  </a:cubicBezTo>
                  <a:lnTo>
                    <a:pt x="5558" y="149"/>
                  </a:lnTo>
                  <a:cubicBezTo>
                    <a:pt x="5535" y="143"/>
                    <a:pt x="5523" y="137"/>
                    <a:pt x="5499" y="125"/>
                  </a:cubicBezTo>
                  <a:cubicBezTo>
                    <a:pt x="5493" y="125"/>
                    <a:pt x="5493" y="120"/>
                    <a:pt x="5481" y="120"/>
                  </a:cubicBezTo>
                  <a:cubicBezTo>
                    <a:pt x="5463" y="114"/>
                    <a:pt x="5446" y="108"/>
                    <a:pt x="5422" y="96"/>
                  </a:cubicBezTo>
                  <a:lnTo>
                    <a:pt x="5416" y="96"/>
                  </a:lnTo>
                  <a:cubicBezTo>
                    <a:pt x="5404" y="90"/>
                    <a:pt x="5380" y="84"/>
                    <a:pt x="5362" y="78"/>
                  </a:cubicBezTo>
                  <a:cubicBezTo>
                    <a:pt x="5357" y="78"/>
                    <a:pt x="5357" y="78"/>
                    <a:pt x="5351" y="66"/>
                  </a:cubicBezTo>
                  <a:cubicBezTo>
                    <a:pt x="5327" y="60"/>
                    <a:pt x="5315" y="54"/>
                    <a:pt x="5291" y="54"/>
                  </a:cubicBezTo>
                  <a:lnTo>
                    <a:pt x="5273" y="54"/>
                  </a:lnTo>
                  <a:cubicBezTo>
                    <a:pt x="5261" y="48"/>
                    <a:pt x="5244" y="48"/>
                    <a:pt x="5226" y="36"/>
                  </a:cubicBezTo>
                  <a:cubicBezTo>
                    <a:pt x="5214" y="36"/>
                    <a:pt x="5214" y="36"/>
                    <a:pt x="5208" y="30"/>
                  </a:cubicBezTo>
                  <a:cubicBezTo>
                    <a:pt x="5196" y="25"/>
                    <a:pt x="5172" y="25"/>
                    <a:pt x="5155" y="19"/>
                  </a:cubicBezTo>
                  <a:lnTo>
                    <a:pt x="5137" y="19"/>
                  </a:lnTo>
                  <a:cubicBezTo>
                    <a:pt x="5125" y="19"/>
                    <a:pt x="5119" y="19"/>
                    <a:pt x="5107" y="7"/>
                  </a:cubicBezTo>
                  <a:lnTo>
                    <a:pt x="5083" y="7"/>
                  </a:lnTo>
                  <a:cubicBezTo>
                    <a:pt x="5077" y="7"/>
                    <a:pt x="5066" y="7"/>
                    <a:pt x="5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422"/>
            <p:cNvSpPr/>
            <p:nvPr/>
          </p:nvSpPr>
          <p:spPr>
            <a:xfrm>
              <a:off x="1998568" y="7177691"/>
              <a:ext cx="566040" cy="588828"/>
            </a:xfrm>
            <a:custGeom>
              <a:rect b="b" l="l" r="r" t="t"/>
              <a:pathLst>
                <a:path extrusionOk="0" h="4832" w="4645">
                  <a:moveTo>
                    <a:pt x="1064" y="885"/>
                  </a:moveTo>
                  <a:cubicBezTo>
                    <a:pt x="1076" y="891"/>
                    <a:pt x="1082" y="891"/>
                    <a:pt x="1093" y="891"/>
                  </a:cubicBezTo>
                  <a:cubicBezTo>
                    <a:pt x="1082" y="891"/>
                    <a:pt x="1070" y="891"/>
                    <a:pt x="1064" y="885"/>
                  </a:cubicBezTo>
                  <a:close/>
                  <a:moveTo>
                    <a:pt x="690" y="891"/>
                  </a:moveTo>
                  <a:cubicBezTo>
                    <a:pt x="684" y="891"/>
                    <a:pt x="678" y="897"/>
                    <a:pt x="666" y="897"/>
                  </a:cubicBezTo>
                  <a:cubicBezTo>
                    <a:pt x="666" y="891"/>
                    <a:pt x="672" y="891"/>
                    <a:pt x="690" y="891"/>
                  </a:cubicBezTo>
                  <a:close/>
                  <a:moveTo>
                    <a:pt x="624" y="903"/>
                  </a:moveTo>
                  <a:cubicBezTo>
                    <a:pt x="618" y="903"/>
                    <a:pt x="607" y="909"/>
                    <a:pt x="601" y="909"/>
                  </a:cubicBezTo>
                  <a:cubicBezTo>
                    <a:pt x="607" y="903"/>
                    <a:pt x="618" y="903"/>
                    <a:pt x="624" y="903"/>
                  </a:cubicBezTo>
                  <a:close/>
                  <a:moveTo>
                    <a:pt x="553" y="927"/>
                  </a:moveTo>
                  <a:cubicBezTo>
                    <a:pt x="551" y="927"/>
                    <a:pt x="549" y="927"/>
                    <a:pt x="547" y="927"/>
                  </a:cubicBezTo>
                  <a:cubicBezTo>
                    <a:pt x="547" y="927"/>
                    <a:pt x="549" y="927"/>
                    <a:pt x="553" y="927"/>
                  </a:cubicBezTo>
                  <a:close/>
                  <a:moveTo>
                    <a:pt x="512" y="951"/>
                  </a:moveTo>
                  <a:cubicBezTo>
                    <a:pt x="512" y="951"/>
                    <a:pt x="500" y="957"/>
                    <a:pt x="488" y="957"/>
                  </a:cubicBezTo>
                  <a:cubicBezTo>
                    <a:pt x="500" y="957"/>
                    <a:pt x="506" y="951"/>
                    <a:pt x="512" y="951"/>
                  </a:cubicBezTo>
                  <a:close/>
                  <a:moveTo>
                    <a:pt x="2980" y="4408"/>
                  </a:moveTo>
                  <a:cubicBezTo>
                    <a:pt x="2979" y="4412"/>
                    <a:pt x="2978" y="4415"/>
                    <a:pt x="2976" y="4419"/>
                  </a:cubicBezTo>
                  <a:cubicBezTo>
                    <a:pt x="2977" y="4414"/>
                    <a:pt x="2979" y="4411"/>
                    <a:pt x="2980" y="4408"/>
                  </a:cubicBezTo>
                  <a:close/>
                  <a:moveTo>
                    <a:pt x="2887" y="4549"/>
                  </a:moveTo>
                  <a:cubicBezTo>
                    <a:pt x="2881" y="4555"/>
                    <a:pt x="2875" y="4567"/>
                    <a:pt x="2863" y="4579"/>
                  </a:cubicBezTo>
                  <a:cubicBezTo>
                    <a:pt x="2869" y="4573"/>
                    <a:pt x="2881" y="4555"/>
                    <a:pt x="2887" y="4549"/>
                  </a:cubicBezTo>
                  <a:close/>
                  <a:moveTo>
                    <a:pt x="2323" y="1"/>
                  </a:moveTo>
                  <a:cubicBezTo>
                    <a:pt x="2299" y="1"/>
                    <a:pt x="2287" y="1"/>
                    <a:pt x="2263" y="7"/>
                  </a:cubicBezTo>
                  <a:lnTo>
                    <a:pt x="2257" y="7"/>
                  </a:lnTo>
                  <a:cubicBezTo>
                    <a:pt x="2234" y="7"/>
                    <a:pt x="2222" y="13"/>
                    <a:pt x="2198" y="13"/>
                  </a:cubicBezTo>
                  <a:cubicBezTo>
                    <a:pt x="2180" y="24"/>
                    <a:pt x="2156" y="24"/>
                    <a:pt x="2144" y="30"/>
                  </a:cubicBezTo>
                  <a:lnTo>
                    <a:pt x="2139" y="30"/>
                  </a:lnTo>
                  <a:cubicBezTo>
                    <a:pt x="2121" y="36"/>
                    <a:pt x="2103" y="42"/>
                    <a:pt x="2085" y="42"/>
                  </a:cubicBezTo>
                  <a:lnTo>
                    <a:pt x="2079" y="42"/>
                  </a:lnTo>
                  <a:cubicBezTo>
                    <a:pt x="2061" y="54"/>
                    <a:pt x="2044" y="60"/>
                    <a:pt x="2026" y="66"/>
                  </a:cubicBezTo>
                  <a:lnTo>
                    <a:pt x="2020" y="66"/>
                  </a:lnTo>
                  <a:cubicBezTo>
                    <a:pt x="2014" y="72"/>
                    <a:pt x="2002" y="72"/>
                    <a:pt x="1996" y="84"/>
                  </a:cubicBezTo>
                  <a:cubicBezTo>
                    <a:pt x="1990" y="90"/>
                    <a:pt x="1984" y="90"/>
                    <a:pt x="1966" y="96"/>
                  </a:cubicBezTo>
                  <a:lnTo>
                    <a:pt x="452" y="975"/>
                  </a:lnTo>
                  <a:lnTo>
                    <a:pt x="446" y="975"/>
                  </a:lnTo>
                  <a:cubicBezTo>
                    <a:pt x="173" y="1135"/>
                    <a:pt x="1" y="1479"/>
                    <a:pt x="1" y="1966"/>
                  </a:cubicBezTo>
                  <a:cubicBezTo>
                    <a:pt x="7" y="2946"/>
                    <a:pt x="707" y="4139"/>
                    <a:pt x="1568" y="4626"/>
                  </a:cubicBezTo>
                  <a:cubicBezTo>
                    <a:pt x="1815" y="4765"/>
                    <a:pt x="2048" y="4832"/>
                    <a:pt x="2254" y="4832"/>
                  </a:cubicBezTo>
                  <a:cubicBezTo>
                    <a:pt x="2420" y="4832"/>
                    <a:pt x="2570" y="4788"/>
                    <a:pt x="2697" y="4704"/>
                  </a:cubicBezTo>
                  <a:lnTo>
                    <a:pt x="2697" y="4704"/>
                  </a:lnTo>
                  <a:cubicBezTo>
                    <a:pt x="2685" y="4715"/>
                    <a:pt x="2679" y="4715"/>
                    <a:pt x="2673" y="4721"/>
                  </a:cubicBezTo>
                  <a:lnTo>
                    <a:pt x="4193" y="3837"/>
                  </a:lnTo>
                  <a:cubicBezTo>
                    <a:pt x="4466" y="3676"/>
                    <a:pt x="4638" y="3332"/>
                    <a:pt x="4638" y="2839"/>
                  </a:cubicBezTo>
                  <a:cubicBezTo>
                    <a:pt x="4644" y="2827"/>
                    <a:pt x="4638" y="2797"/>
                    <a:pt x="4638" y="2768"/>
                  </a:cubicBezTo>
                  <a:lnTo>
                    <a:pt x="4638" y="2744"/>
                  </a:lnTo>
                  <a:cubicBezTo>
                    <a:pt x="4638" y="2720"/>
                    <a:pt x="4638" y="2702"/>
                    <a:pt x="4632" y="2685"/>
                  </a:cubicBezTo>
                  <a:lnTo>
                    <a:pt x="4632" y="2655"/>
                  </a:lnTo>
                  <a:cubicBezTo>
                    <a:pt x="4632" y="2631"/>
                    <a:pt x="4627" y="2602"/>
                    <a:pt x="4627" y="2584"/>
                  </a:cubicBezTo>
                  <a:lnTo>
                    <a:pt x="4627" y="2566"/>
                  </a:lnTo>
                  <a:cubicBezTo>
                    <a:pt x="4615" y="2536"/>
                    <a:pt x="4615" y="2507"/>
                    <a:pt x="4609" y="2477"/>
                  </a:cubicBezTo>
                  <a:cubicBezTo>
                    <a:pt x="4609" y="2471"/>
                    <a:pt x="4609" y="2465"/>
                    <a:pt x="4603" y="2453"/>
                  </a:cubicBezTo>
                  <a:cubicBezTo>
                    <a:pt x="4597" y="2435"/>
                    <a:pt x="4597" y="2411"/>
                    <a:pt x="4585" y="2388"/>
                  </a:cubicBezTo>
                  <a:cubicBezTo>
                    <a:pt x="4585" y="2382"/>
                    <a:pt x="4585" y="2376"/>
                    <a:pt x="4579" y="2358"/>
                  </a:cubicBezTo>
                  <a:cubicBezTo>
                    <a:pt x="4573" y="2334"/>
                    <a:pt x="4573" y="2316"/>
                    <a:pt x="4567" y="2293"/>
                  </a:cubicBezTo>
                  <a:cubicBezTo>
                    <a:pt x="4567" y="2287"/>
                    <a:pt x="4567" y="2275"/>
                    <a:pt x="4555" y="2269"/>
                  </a:cubicBezTo>
                  <a:lnTo>
                    <a:pt x="4537" y="2180"/>
                  </a:lnTo>
                  <a:cubicBezTo>
                    <a:pt x="4537" y="2174"/>
                    <a:pt x="4537" y="2168"/>
                    <a:pt x="4526" y="2168"/>
                  </a:cubicBezTo>
                  <a:lnTo>
                    <a:pt x="4508" y="2097"/>
                  </a:lnTo>
                  <a:cubicBezTo>
                    <a:pt x="4508" y="2091"/>
                    <a:pt x="4496" y="2085"/>
                    <a:pt x="4496" y="2067"/>
                  </a:cubicBezTo>
                  <a:lnTo>
                    <a:pt x="4478" y="2002"/>
                  </a:lnTo>
                  <a:cubicBezTo>
                    <a:pt x="4478" y="1996"/>
                    <a:pt x="4466" y="1990"/>
                    <a:pt x="4466" y="1978"/>
                  </a:cubicBezTo>
                  <a:cubicBezTo>
                    <a:pt x="4460" y="1948"/>
                    <a:pt x="4448" y="1919"/>
                    <a:pt x="4437" y="1889"/>
                  </a:cubicBezTo>
                  <a:lnTo>
                    <a:pt x="4437" y="1883"/>
                  </a:lnTo>
                  <a:cubicBezTo>
                    <a:pt x="4431" y="1853"/>
                    <a:pt x="4419" y="1830"/>
                    <a:pt x="4407" y="1800"/>
                  </a:cubicBezTo>
                  <a:cubicBezTo>
                    <a:pt x="4407" y="1794"/>
                    <a:pt x="4401" y="1788"/>
                    <a:pt x="4401" y="1782"/>
                  </a:cubicBezTo>
                  <a:cubicBezTo>
                    <a:pt x="4395" y="1758"/>
                    <a:pt x="4377" y="1735"/>
                    <a:pt x="4371" y="1711"/>
                  </a:cubicBezTo>
                  <a:cubicBezTo>
                    <a:pt x="4371" y="1705"/>
                    <a:pt x="4365" y="1699"/>
                    <a:pt x="4365" y="1693"/>
                  </a:cubicBezTo>
                  <a:cubicBezTo>
                    <a:pt x="4365" y="1681"/>
                    <a:pt x="4359" y="1675"/>
                    <a:pt x="4359" y="1675"/>
                  </a:cubicBezTo>
                  <a:cubicBezTo>
                    <a:pt x="4347" y="1669"/>
                    <a:pt x="4347" y="1651"/>
                    <a:pt x="4342" y="1646"/>
                  </a:cubicBezTo>
                  <a:cubicBezTo>
                    <a:pt x="4336" y="1622"/>
                    <a:pt x="4318" y="1604"/>
                    <a:pt x="4312" y="1586"/>
                  </a:cubicBezTo>
                  <a:lnTo>
                    <a:pt x="4288" y="1545"/>
                  </a:lnTo>
                  <a:cubicBezTo>
                    <a:pt x="4282" y="1521"/>
                    <a:pt x="4270" y="1497"/>
                    <a:pt x="4258" y="1485"/>
                  </a:cubicBezTo>
                  <a:lnTo>
                    <a:pt x="4241" y="1438"/>
                  </a:lnTo>
                  <a:cubicBezTo>
                    <a:pt x="4223" y="1414"/>
                    <a:pt x="4217" y="1396"/>
                    <a:pt x="4199" y="1372"/>
                  </a:cubicBezTo>
                  <a:cubicBezTo>
                    <a:pt x="4193" y="1355"/>
                    <a:pt x="4187" y="1349"/>
                    <a:pt x="4181" y="1337"/>
                  </a:cubicBezTo>
                  <a:cubicBezTo>
                    <a:pt x="4157" y="1307"/>
                    <a:pt x="4140" y="1265"/>
                    <a:pt x="4122" y="1236"/>
                  </a:cubicBezTo>
                  <a:cubicBezTo>
                    <a:pt x="4110" y="1230"/>
                    <a:pt x="4110" y="1224"/>
                    <a:pt x="4104" y="1218"/>
                  </a:cubicBezTo>
                  <a:cubicBezTo>
                    <a:pt x="4092" y="1194"/>
                    <a:pt x="4074" y="1165"/>
                    <a:pt x="4051" y="1141"/>
                  </a:cubicBezTo>
                  <a:cubicBezTo>
                    <a:pt x="4045" y="1129"/>
                    <a:pt x="4039" y="1117"/>
                    <a:pt x="4033" y="1105"/>
                  </a:cubicBezTo>
                  <a:cubicBezTo>
                    <a:pt x="4015" y="1081"/>
                    <a:pt x="4003" y="1070"/>
                    <a:pt x="3985" y="1046"/>
                  </a:cubicBezTo>
                  <a:cubicBezTo>
                    <a:pt x="3979" y="1028"/>
                    <a:pt x="3973" y="1022"/>
                    <a:pt x="3956" y="1010"/>
                  </a:cubicBezTo>
                  <a:cubicBezTo>
                    <a:pt x="3944" y="992"/>
                    <a:pt x="3926" y="969"/>
                    <a:pt x="3914" y="957"/>
                  </a:cubicBezTo>
                  <a:cubicBezTo>
                    <a:pt x="3902" y="939"/>
                    <a:pt x="3890" y="933"/>
                    <a:pt x="3884" y="921"/>
                  </a:cubicBezTo>
                  <a:cubicBezTo>
                    <a:pt x="3866" y="903"/>
                    <a:pt x="3855" y="880"/>
                    <a:pt x="3837" y="868"/>
                  </a:cubicBezTo>
                  <a:cubicBezTo>
                    <a:pt x="3831" y="862"/>
                    <a:pt x="3825" y="850"/>
                    <a:pt x="3813" y="838"/>
                  </a:cubicBezTo>
                  <a:cubicBezTo>
                    <a:pt x="3813" y="832"/>
                    <a:pt x="3807" y="832"/>
                    <a:pt x="3807" y="820"/>
                  </a:cubicBezTo>
                  <a:lnTo>
                    <a:pt x="3801" y="814"/>
                  </a:lnTo>
                  <a:cubicBezTo>
                    <a:pt x="3777" y="790"/>
                    <a:pt x="3766" y="773"/>
                    <a:pt x="3742" y="749"/>
                  </a:cubicBezTo>
                  <a:lnTo>
                    <a:pt x="3676" y="684"/>
                  </a:lnTo>
                  <a:cubicBezTo>
                    <a:pt x="3676" y="672"/>
                    <a:pt x="3665" y="672"/>
                    <a:pt x="3665" y="666"/>
                  </a:cubicBezTo>
                  <a:lnTo>
                    <a:pt x="3540" y="541"/>
                  </a:lnTo>
                  <a:lnTo>
                    <a:pt x="3528" y="523"/>
                  </a:lnTo>
                  <a:cubicBezTo>
                    <a:pt x="3504" y="505"/>
                    <a:pt x="3481" y="488"/>
                    <a:pt x="3457" y="464"/>
                  </a:cubicBezTo>
                  <a:lnTo>
                    <a:pt x="3451" y="458"/>
                  </a:lnTo>
                  <a:cubicBezTo>
                    <a:pt x="3427" y="446"/>
                    <a:pt x="3415" y="422"/>
                    <a:pt x="3391" y="404"/>
                  </a:cubicBezTo>
                  <a:cubicBezTo>
                    <a:pt x="3385" y="404"/>
                    <a:pt x="3385" y="399"/>
                    <a:pt x="3380" y="399"/>
                  </a:cubicBezTo>
                  <a:cubicBezTo>
                    <a:pt x="3356" y="387"/>
                    <a:pt x="3332" y="363"/>
                    <a:pt x="3308" y="345"/>
                  </a:cubicBezTo>
                  <a:cubicBezTo>
                    <a:pt x="3302" y="345"/>
                    <a:pt x="3302" y="339"/>
                    <a:pt x="3296" y="339"/>
                  </a:cubicBezTo>
                  <a:cubicBezTo>
                    <a:pt x="3273" y="327"/>
                    <a:pt x="3261" y="309"/>
                    <a:pt x="3237" y="298"/>
                  </a:cubicBezTo>
                  <a:lnTo>
                    <a:pt x="3231" y="286"/>
                  </a:lnTo>
                  <a:lnTo>
                    <a:pt x="3160" y="244"/>
                  </a:lnTo>
                  <a:cubicBezTo>
                    <a:pt x="3154" y="244"/>
                    <a:pt x="3154" y="238"/>
                    <a:pt x="3148" y="238"/>
                  </a:cubicBezTo>
                  <a:cubicBezTo>
                    <a:pt x="3124" y="220"/>
                    <a:pt x="3100" y="209"/>
                    <a:pt x="3071" y="191"/>
                  </a:cubicBezTo>
                  <a:cubicBezTo>
                    <a:pt x="3053" y="179"/>
                    <a:pt x="3023" y="161"/>
                    <a:pt x="3000" y="155"/>
                  </a:cubicBezTo>
                  <a:cubicBezTo>
                    <a:pt x="2994" y="155"/>
                    <a:pt x="2982" y="149"/>
                    <a:pt x="2976" y="149"/>
                  </a:cubicBezTo>
                  <a:cubicBezTo>
                    <a:pt x="2964" y="143"/>
                    <a:pt x="2940" y="131"/>
                    <a:pt x="2922" y="119"/>
                  </a:cubicBezTo>
                  <a:cubicBezTo>
                    <a:pt x="2916" y="119"/>
                    <a:pt x="2910" y="114"/>
                    <a:pt x="2905" y="114"/>
                  </a:cubicBezTo>
                  <a:cubicBezTo>
                    <a:pt x="2881" y="102"/>
                    <a:pt x="2857" y="90"/>
                    <a:pt x="2833" y="84"/>
                  </a:cubicBezTo>
                  <a:lnTo>
                    <a:pt x="2827" y="84"/>
                  </a:lnTo>
                  <a:cubicBezTo>
                    <a:pt x="2804" y="72"/>
                    <a:pt x="2786" y="66"/>
                    <a:pt x="2756" y="60"/>
                  </a:cubicBezTo>
                  <a:cubicBezTo>
                    <a:pt x="2744" y="60"/>
                    <a:pt x="2744" y="60"/>
                    <a:pt x="2738" y="54"/>
                  </a:cubicBezTo>
                  <a:cubicBezTo>
                    <a:pt x="2726" y="42"/>
                    <a:pt x="2703" y="36"/>
                    <a:pt x="2685" y="36"/>
                  </a:cubicBezTo>
                  <a:cubicBezTo>
                    <a:pt x="2679" y="36"/>
                    <a:pt x="2673" y="36"/>
                    <a:pt x="2667" y="30"/>
                  </a:cubicBezTo>
                  <a:cubicBezTo>
                    <a:pt x="2643" y="24"/>
                    <a:pt x="2625" y="24"/>
                    <a:pt x="2608" y="13"/>
                  </a:cubicBezTo>
                  <a:lnTo>
                    <a:pt x="2590" y="13"/>
                  </a:lnTo>
                  <a:cubicBezTo>
                    <a:pt x="2566" y="7"/>
                    <a:pt x="2554" y="7"/>
                    <a:pt x="2530" y="7"/>
                  </a:cubicBezTo>
                  <a:lnTo>
                    <a:pt x="2524" y="7"/>
                  </a:lnTo>
                  <a:cubicBezTo>
                    <a:pt x="2501" y="7"/>
                    <a:pt x="2477" y="1"/>
                    <a:pt x="2465" y="1"/>
                  </a:cubicBez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422"/>
            <p:cNvSpPr/>
            <p:nvPr/>
          </p:nvSpPr>
          <p:spPr>
            <a:xfrm>
              <a:off x="2563032" y="7079349"/>
              <a:ext cx="539231" cy="582613"/>
            </a:xfrm>
            <a:custGeom>
              <a:rect b="b" l="l" r="r" t="t"/>
              <a:pathLst>
                <a:path extrusionOk="0" h="4781" w="4425">
                  <a:moveTo>
                    <a:pt x="4092" y="0"/>
                  </a:moveTo>
                  <a:lnTo>
                    <a:pt x="185" y="2274"/>
                  </a:lnTo>
                  <a:cubicBezTo>
                    <a:pt x="386" y="2720"/>
                    <a:pt x="511" y="3195"/>
                    <a:pt x="511" y="3628"/>
                  </a:cubicBezTo>
                  <a:cubicBezTo>
                    <a:pt x="511" y="4186"/>
                    <a:pt x="321" y="4584"/>
                    <a:pt x="0" y="4780"/>
                  </a:cubicBezTo>
                  <a:lnTo>
                    <a:pt x="3902" y="2500"/>
                  </a:lnTo>
                  <a:cubicBezTo>
                    <a:pt x="4222" y="2304"/>
                    <a:pt x="4424" y="1912"/>
                    <a:pt x="4418" y="1348"/>
                  </a:cubicBezTo>
                  <a:cubicBezTo>
                    <a:pt x="4418" y="909"/>
                    <a:pt x="4300" y="445"/>
                    <a:pt x="4092" y="0"/>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422"/>
            <p:cNvSpPr/>
            <p:nvPr/>
          </p:nvSpPr>
          <p:spPr>
            <a:xfrm>
              <a:off x="4259275" y="4994275"/>
              <a:ext cx="1381700" cy="897325"/>
            </a:xfrm>
            <a:custGeom>
              <a:rect b="b" l="l" r="r" t="t"/>
              <a:pathLst>
                <a:path extrusionOk="0" h="35893" w="55268">
                  <a:moveTo>
                    <a:pt x="0" y="12240"/>
                  </a:moveTo>
                  <a:lnTo>
                    <a:pt x="9501" y="13335"/>
                  </a:lnTo>
                  <a:lnTo>
                    <a:pt x="46839" y="4000"/>
                  </a:lnTo>
                  <a:lnTo>
                    <a:pt x="55268" y="0"/>
                  </a:lnTo>
                  <a:lnTo>
                    <a:pt x="54744" y="3429"/>
                  </a:lnTo>
                  <a:lnTo>
                    <a:pt x="40314" y="12335"/>
                  </a:lnTo>
                  <a:lnTo>
                    <a:pt x="18359" y="23178"/>
                  </a:lnTo>
                  <a:lnTo>
                    <a:pt x="17621" y="35893"/>
                  </a:lnTo>
                  <a:lnTo>
                    <a:pt x="15335" y="22749"/>
                  </a:lnTo>
                  <a:lnTo>
                    <a:pt x="285" y="12883"/>
                  </a:lnTo>
                  <a:close/>
                </a:path>
              </a:pathLst>
            </a:custGeom>
            <a:solidFill>
              <a:schemeClr val="lt1"/>
            </a:solidFill>
            <a:ln>
              <a:noFill/>
            </a:ln>
          </p:spPr>
        </p:sp>
        <p:sp>
          <p:nvSpPr>
            <p:cNvPr id="12217" name="Google Shape;12217;p422"/>
            <p:cNvSpPr/>
            <p:nvPr/>
          </p:nvSpPr>
          <p:spPr>
            <a:xfrm>
              <a:off x="4257765" y="5301384"/>
              <a:ext cx="441499" cy="589193"/>
            </a:xfrm>
            <a:custGeom>
              <a:rect b="b" l="l" r="r" t="t"/>
              <a:pathLst>
                <a:path extrusionOk="0" h="4835" w="3623">
                  <a:moveTo>
                    <a:pt x="0" y="1"/>
                  </a:moveTo>
                  <a:lnTo>
                    <a:pt x="30" y="2780"/>
                  </a:lnTo>
                  <a:lnTo>
                    <a:pt x="3622" y="4834"/>
                  </a:lnTo>
                  <a:lnTo>
                    <a:pt x="3622" y="4834"/>
                  </a:lnTo>
                  <a:lnTo>
                    <a:pt x="3593" y="2055"/>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422"/>
            <p:cNvSpPr/>
            <p:nvPr/>
          </p:nvSpPr>
          <p:spPr>
            <a:xfrm>
              <a:off x="4257765" y="4743500"/>
              <a:ext cx="1388595" cy="808419"/>
            </a:xfrm>
            <a:custGeom>
              <a:rect b="b" l="l" r="r" t="t"/>
              <a:pathLst>
                <a:path extrusionOk="0" h="6634" w="11395">
                  <a:moveTo>
                    <a:pt x="7803" y="0"/>
                  </a:moveTo>
                  <a:lnTo>
                    <a:pt x="0" y="4579"/>
                  </a:lnTo>
                  <a:lnTo>
                    <a:pt x="3593" y="6633"/>
                  </a:lnTo>
                  <a:lnTo>
                    <a:pt x="11395" y="204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422"/>
            <p:cNvSpPr/>
            <p:nvPr/>
          </p:nvSpPr>
          <p:spPr>
            <a:xfrm>
              <a:off x="4695493"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422"/>
            <p:cNvSpPr/>
            <p:nvPr/>
          </p:nvSpPr>
          <p:spPr>
            <a:xfrm>
              <a:off x="3927032" y="7823194"/>
              <a:ext cx="746149" cy="484150"/>
            </a:xfrm>
            <a:custGeom>
              <a:rect b="b" l="l" r="r" t="t"/>
              <a:pathLst>
                <a:path extrusionOk="0" h="3973" w="6123">
                  <a:moveTo>
                    <a:pt x="0" y="0"/>
                  </a:moveTo>
                  <a:lnTo>
                    <a:pt x="0" y="410"/>
                  </a:lnTo>
                  <a:lnTo>
                    <a:pt x="6122" y="3973"/>
                  </a:lnTo>
                  <a:lnTo>
                    <a:pt x="6122" y="355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422"/>
            <p:cNvSpPr/>
            <p:nvPr/>
          </p:nvSpPr>
          <p:spPr>
            <a:xfrm>
              <a:off x="4673070" y="7437501"/>
              <a:ext cx="1421253" cy="869837"/>
            </a:xfrm>
            <a:custGeom>
              <a:rect b="b" l="l" r="r" t="t"/>
              <a:pathLst>
                <a:path extrusionOk="0" h="7138" w="11663">
                  <a:moveTo>
                    <a:pt x="11657" y="0"/>
                  </a:moveTo>
                  <a:lnTo>
                    <a:pt x="0" y="6722"/>
                  </a:lnTo>
                  <a:lnTo>
                    <a:pt x="0" y="7138"/>
                  </a:lnTo>
                  <a:lnTo>
                    <a:pt x="11663" y="404"/>
                  </a:lnTo>
                  <a:lnTo>
                    <a:pt x="116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422"/>
            <p:cNvSpPr/>
            <p:nvPr/>
          </p:nvSpPr>
          <p:spPr>
            <a:xfrm>
              <a:off x="3927032" y="7003307"/>
              <a:ext cx="2166549" cy="1253452"/>
            </a:xfrm>
            <a:custGeom>
              <a:rect b="b" l="l" r="r" t="t"/>
              <a:pathLst>
                <a:path extrusionOk="0" h="10286" w="17779">
                  <a:moveTo>
                    <a:pt x="11663" y="1"/>
                  </a:moveTo>
                  <a:lnTo>
                    <a:pt x="0" y="6728"/>
                  </a:lnTo>
                  <a:lnTo>
                    <a:pt x="6122" y="10285"/>
                  </a:lnTo>
                  <a:lnTo>
                    <a:pt x="17779" y="3563"/>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422"/>
            <p:cNvSpPr/>
            <p:nvPr/>
          </p:nvSpPr>
          <p:spPr>
            <a:xfrm>
              <a:off x="4693672"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422"/>
            <p:cNvSpPr/>
            <p:nvPr/>
          </p:nvSpPr>
          <p:spPr>
            <a:xfrm>
              <a:off x="3964687" y="7029385"/>
              <a:ext cx="2076860" cy="1199102"/>
            </a:xfrm>
            <a:custGeom>
              <a:rect b="b" l="l" r="r" t="t"/>
              <a:pathLst>
                <a:path extrusionOk="0" h="9840" w="17043">
                  <a:moveTo>
                    <a:pt x="11324" y="0"/>
                  </a:moveTo>
                  <a:lnTo>
                    <a:pt x="5873" y="3148"/>
                  </a:lnTo>
                  <a:lnTo>
                    <a:pt x="2577" y="5048"/>
                  </a:lnTo>
                  <a:lnTo>
                    <a:pt x="0" y="6538"/>
                  </a:lnTo>
                  <a:lnTo>
                    <a:pt x="962" y="7090"/>
                  </a:lnTo>
                  <a:lnTo>
                    <a:pt x="5724" y="9840"/>
                  </a:lnTo>
                  <a:lnTo>
                    <a:pt x="10481" y="7090"/>
                  </a:lnTo>
                  <a:lnTo>
                    <a:pt x="14026" y="5048"/>
                  </a:lnTo>
                  <a:lnTo>
                    <a:pt x="17042" y="3302"/>
                  </a:lnTo>
                  <a:lnTo>
                    <a:pt x="16775" y="3148"/>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422"/>
            <p:cNvSpPr/>
            <p:nvPr/>
          </p:nvSpPr>
          <p:spPr>
            <a:xfrm>
              <a:off x="4123225" y="7124200"/>
              <a:ext cx="1762832" cy="1012888"/>
            </a:xfrm>
            <a:custGeom>
              <a:rect b="b" l="l" r="r" t="t"/>
              <a:pathLst>
                <a:path extrusionOk="0" h="8255" w="14318">
                  <a:moveTo>
                    <a:pt x="9579" y="1087"/>
                  </a:moveTo>
                  <a:lnTo>
                    <a:pt x="10980" y="1894"/>
                  </a:lnTo>
                  <a:lnTo>
                    <a:pt x="9104" y="2975"/>
                  </a:lnTo>
                  <a:lnTo>
                    <a:pt x="7702" y="2168"/>
                  </a:lnTo>
                  <a:lnTo>
                    <a:pt x="9579" y="1087"/>
                  </a:lnTo>
                  <a:close/>
                  <a:moveTo>
                    <a:pt x="11051" y="1936"/>
                  </a:moveTo>
                  <a:lnTo>
                    <a:pt x="12453" y="2750"/>
                  </a:lnTo>
                  <a:lnTo>
                    <a:pt x="10570" y="3830"/>
                  </a:lnTo>
                  <a:lnTo>
                    <a:pt x="9169" y="3023"/>
                  </a:lnTo>
                  <a:lnTo>
                    <a:pt x="11051" y="1936"/>
                  </a:lnTo>
                  <a:close/>
                  <a:moveTo>
                    <a:pt x="7625" y="2203"/>
                  </a:moveTo>
                  <a:lnTo>
                    <a:pt x="9032" y="3017"/>
                  </a:lnTo>
                  <a:lnTo>
                    <a:pt x="7150" y="4097"/>
                  </a:lnTo>
                  <a:lnTo>
                    <a:pt x="5749" y="3290"/>
                  </a:lnTo>
                  <a:lnTo>
                    <a:pt x="7625" y="2203"/>
                  </a:lnTo>
                  <a:close/>
                  <a:moveTo>
                    <a:pt x="9104" y="3058"/>
                  </a:moveTo>
                  <a:lnTo>
                    <a:pt x="10505" y="3866"/>
                  </a:lnTo>
                  <a:lnTo>
                    <a:pt x="8629" y="4953"/>
                  </a:lnTo>
                  <a:lnTo>
                    <a:pt x="7227" y="4139"/>
                  </a:lnTo>
                  <a:lnTo>
                    <a:pt x="9104" y="3058"/>
                  </a:lnTo>
                  <a:close/>
                  <a:moveTo>
                    <a:pt x="5683" y="3331"/>
                  </a:moveTo>
                  <a:lnTo>
                    <a:pt x="7085" y="4145"/>
                  </a:lnTo>
                  <a:lnTo>
                    <a:pt x="5208" y="5226"/>
                  </a:lnTo>
                  <a:lnTo>
                    <a:pt x="3807" y="4418"/>
                  </a:lnTo>
                  <a:lnTo>
                    <a:pt x="5683" y="3331"/>
                  </a:lnTo>
                  <a:close/>
                  <a:moveTo>
                    <a:pt x="7150" y="4187"/>
                  </a:moveTo>
                  <a:lnTo>
                    <a:pt x="8557" y="4994"/>
                  </a:lnTo>
                  <a:lnTo>
                    <a:pt x="6675" y="6081"/>
                  </a:lnTo>
                  <a:lnTo>
                    <a:pt x="5274" y="5273"/>
                  </a:lnTo>
                  <a:lnTo>
                    <a:pt x="7150" y="4187"/>
                  </a:lnTo>
                  <a:close/>
                  <a:moveTo>
                    <a:pt x="3730" y="4454"/>
                  </a:moveTo>
                  <a:lnTo>
                    <a:pt x="5131" y="5261"/>
                  </a:lnTo>
                  <a:lnTo>
                    <a:pt x="3255" y="6348"/>
                  </a:lnTo>
                  <a:lnTo>
                    <a:pt x="1854" y="5540"/>
                  </a:lnTo>
                  <a:lnTo>
                    <a:pt x="3730" y="4454"/>
                  </a:lnTo>
                  <a:close/>
                  <a:moveTo>
                    <a:pt x="5208" y="5309"/>
                  </a:moveTo>
                  <a:lnTo>
                    <a:pt x="6610" y="6116"/>
                  </a:lnTo>
                  <a:lnTo>
                    <a:pt x="4733" y="7203"/>
                  </a:lnTo>
                  <a:lnTo>
                    <a:pt x="3332" y="6390"/>
                  </a:lnTo>
                  <a:lnTo>
                    <a:pt x="5208" y="5309"/>
                  </a:lnTo>
                  <a:close/>
                  <a:moveTo>
                    <a:pt x="11307" y="0"/>
                  </a:moveTo>
                  <a:lnTo>
                    <a:pt x="9579" y="1004"/>
                  </a:lnTo>
                  <a:lnTo>
                    <a:pt x="8231" y="226"/>
                  </a:lnTo>
                  <a:lnTo>
                    <a:pt x="8160" y="262"/>
                  </a:lnTo>
                  <a:lnTo>
                    <a:pt x="9513" y="1039"/>
                  </a:lnTo>
                  <a:lnTo>
                    <a:pt x="7631" y="2126"/>
                  </a:lnTo>
                  <a:lnTo>
                    <a:pt x="6283" y="1342"/>
                  </a:lnTo>
                  <a:lnTo>
                    <a:pt x="6218" y="1384"/>
                  </a:lnTo>
                  <a:lnTo>
                    <a:pt x="7566" y="2162"/>
                  </a:lnTo>
                  <a:lnTo>
                    <a:pt x="5689" y="3242"/>
                  </a:lnTo>
                  <a:lnTo>
                    <a:pt x="4336" y="2465"/>
                  </a:lnTo>
                  <a:lnTo>
                    <a:pt x="4270" y="2500"/>
                  </a:lnTo>
                  <a:lnTo>
                    <a:pt x="5624" y="3278"/>
                  </a:lnTo>
                  <a:lnTo>
                    <a:pt x="3742" y="4365"/>
                  </a:lnTo>
                  <a:lnTo>
                    <a:pt x="2394" y="3587"/>
                  </a:lnTo>
                  <a:lnTo>
                    <a:pt x="2329" y="3622"/>
                  </a:lnTo>
                  <a:lnTo>
                    <a:pt x="3676" y="4400"/>
                  </a:lnTo>
                  <a:lnTo>
                    <a:pt x="1800" y="5487"/>
                  </a:lnTo>
                  <a:lnTo>
                    <a:pt x="446" y="4703"/>
                  </a:lnTo>
                  <a:lnTo>
                    <a:pt x="381" y="4745"/>
                  </a:lnTo>
                  <a:lnTo>
                    <a:pt x="1735" y="5523"/>
                  </a:lnTo>
                  <a:lnTo>
                    <a:pt x="1" y="6526"/>
                  </a:lnTo>
                  <a:lnTo>
                    <a:pt x="72" y="6562"/>
                  </a:lnTo>
                  <a:lnTo>
                    <a:pt x="1800" y="5558"/>
                  </a:lnTo>
                  <a:lnTo>
                    <a:pt x="3201" y="6366"/>
                  </a:lnTo>
                  <a:lnTo>
                    <a:pt x="1473" y="7369"/>
                  </a:lnTo>
                  <a:lnTo>
                    <a:pt x="1539" y="7405"/>
                  </a:lnTo>
                  <a:lnTo>
                    <a:pt x="3267" y="6407"/>
                  </a:lnTo>
                  <a:lnTo>
                    <a:pt x="4674" y="7215"/>
                  </a:lnTo>
                  <a:lnTo>
                    <a:pt x="2940" y="8218"/>
                  </a:lnTo>
                  <a:lnTo>
                    <a:pt x="3011" y="8254"/>
                  </a:lnTo>
                  <a:lnTo>
                    <a:pt x="4739" y="7251"/>
                  </a:lnTo>
                  <a:lnTo>
                    <a:pt x="6087" y="8028"/>
                  </a:lnTo>
                  <a:lnTo>
                    <a:pt x="6159" y="7993"/>
                  </a:lnTo>
                  <a:lnTo>
                    <a:pt x="4805" y="7215"/>
                  </a:lnTo>
                  <a:lnTo>
                    <a:pt x="6681" y="6134"/>
                  </a:lnTo>
                  <a:lnTo>
                    <a:pt x="8035" y="6912"/>
                  </a:lnTo>
                  <a:lnTo>
                    <a:pt x="8100" y="6876"/>
                  </a:lnTo>
                  <a:lnTo>
                    <a:pt x="6752" y="6093"/>
                  </a:lnTo>
                  <a:lnTo>
                    <a:pt x="8629" y="5012"/>
                  </a:lnTo>
                  <a:lnTo>
                    <a:pt x="9977" y="5790"/>
                  </a:lnTo>
                  <a:lnTo>
                    <a:pt x="10048" y="5754"/>
                  </a:lnTo>
                  <a:lnTo>
                    <a:pt x="8694" y="4976"/>
                  </a:lnTo>
                  <a:lnTo>
                    <a:pt x="10570" y="3890"/>
                  </a:lnTo>
                  <a:lnTo>
                    <a:pt x="11924" y="4668"/>
                  </a:lnTo>
                  <a:lnTo>
                    <a:pt x="11990" y="4632"/>
                  </a:lnTo>
                  <a:lnTo>
                    <a:pt x="10642" y="3854"/>
                  </a:lnTo>
                  <a:lnTo>
                    <a:pt x="12518" y="2767"/>
                  </a:lnTo>
                  <a:lnTo>
                    <a:pt x="13872" y="3551"/>
                  </a:lnTo>
                  <a:lnTo>
                    <a:pt x="13937" y="3510"/>
                  </a:lnTo>
                  <a:lnTo>
                    <a:pt x="12583" y="2732"/>
                  </a:lnTo>
                  <a:lnTo>
                    <a:pt x="14317" y="1728"/>
                  </a:lnTo>
                  <a:lnTo>
                    <a:pt x="14246" y="1693"/>
                  </a:lnTo>
                  <a:lnTo>
                    <a:pt x="12518" y="2696"/>
                  </a:lnTo>
                  <a:lnTo>
                    <a:pt x="11117" y="1889"/>
                  </a:lnTo>
                  <a:lnTo>
                    <a:pt x="12845" y="885"/>
                  </a:lnTo>
                  <a:lnTo>
                    <a:pt x="12779" y="849"/>
                  </a:lnTo>
                  <a:lnTo>
                    <a:pt x="11051" y="1847"/>
                  </a:lnTo>
                  <a:lnTo>
                    <a:pt x="9644" y="1039"/>
                  </a:lnTo>
                  <a:lnTo>
                    <a:pt x="11378" y="36"/>
                  </a:lnTo>
                  <a:lnTo>
                    <a:pt x="113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422"/>
            <p:cNvSpPr/>
            <p:nvPr/>
          </p:nvSpPr>
          <p:spPr>
            <a:xfrm>
              <a:off x="4715722" y="8282613"/>
              <a:ext cx="745418" cy="484272"/>
            </a:xfrm>
            <a:custGeom>
              <a:rect b="b" l="l" r="r" t="t"/>
              <a:pathLst>
                <a:path extrusionOk="0" h="3974" w="6117">
                  <a:moveTo>
                    <a:pt x="1" y="1"/>
                  </a:moveTo>
                  <a:lnTo>
                    <a:pt x="1" y="417"/>
                  </a:lnTo>
                  <a:lnTo>
                    <a:pt x="6117" y="3973"/>
                  </a:lnTo>
                  <a:lnTo>
                    <a:pt x="6117" y="355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422"/>
            <p:cNvSpPr/>
            <p:nvPr/>
          </p:nvSpPr>
          <p:spPr>
            <a:xfrm>
              <a:off x="5461029" y="7897042"/>
              <a:ext cx="1421253" cy="869837"/>
            </a:xfrm>
            <a:custGeom>
              <a:rect b="b" l="l" r="r" t="t"/>
              <a:pathLst>
                <a:path extrusionOk="0" h="7138" w="11663">
                  <a:moveTo>
                    <a:pt x="11663" y="0"/>
                  </a:moveTo>
                  <a:lnTo>
                    <a:pt x="1" y="6722"/>
                  </a:lnTo>
                  <a:lnTo>
                    <a:pt x="1" y="7137"/>
                  </a:lnTo>
                  <a:lnTo>
                    <a:pt x="11663" y="404"/>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422"/>
            <p:cNvSpPr/>
            <p:nvPr/>
          </p:nvSpPr>
          <p:spPr>
            <a:xfrm>
              <a:off x="4715722" y="7462848"/>
              <a:ext cx="2166549" cy="1253330"/>
            </a:xfrm>
            <a:custGeom>
              <a:rect b="b" l="l" r="r" t="t"/>
              <a:pathLst>
                <a:path extrusionOk="0" h="10285" w="17779">
                  <a:moveTo>
                    <a:pt x="11651" y="0"/>
                  </a:moveTo>
                  <a:lnTo>
                    <a:pt x="1" y="6728"/>
                  </a:lnTo>
                  <a:lnTo>
                    <a:pt x="6117" y="10285"/>
                  </a:lnTo>
                  <a:lnTo>
                    <a:pt x="17779" y="3563"/>
                  </a:lnTo>
                  <a:lnTo>
                    <a:pt x="116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422"/>
            <p:cNvSpPr/>
            <p:nvPr/>
          </p:nvSpPr>
          <p:spPr>
            <a:xfrm>
              <a:off x="4752646" y="7488927"/>
              <a:ext cx="2077591" cy="1199102"/>
            </a:xfrm>
            <a:custGeom>
              <a:rect b="b" l="l" r="r" t="t"/>
              <a:pathLst>
                <a:path extrusionOk="0" h="9840" w="17049">
                  <a:moveTo>
                    <a:pt x="11330" y="0"/>
                  </a:moveTo>
                  <a:lnTo>
                    <a:pt x="9115" y="1277"/>
                  </a:lnTo>
                  <a:lnTo>
                    <a:pt x="5576" y="3319"/>
                  </a:lnTo>
                  <a:lnTo>
                    <a:pt x="1" y="6538"/>
                  </a:lnTo>
                  <a:lnTo>
                    <a:pt x="648" y="6912"/>
                  </a:lnTo>
                  <a:lnTo>
                    <a:pt x="5725" y="9839"/>
                  </a:lnTo>
                  <a:lnTo>
                    <a:pt x="10796" y="6912"/>
                  </a:lnTo>
                  <a:lnTo>
                    <a:pt x="17019" y="3319"/>
                  </a:lnTo>
                  <a:lnTo>
                    <a:pt x="17048" y="3302"/>
                  </a:lnTo>
                  <a:lnTo>
                    <a:pt x="13539" y="1277"/>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422"/>
            <p:cNvSpPr/>
            <p:nvPr/>
          </p:nvSpPr>
          <p:spPr>
            <a:xfrm>
              <a:off x="4912525" y="7583500"/>
              <a:ext cx="1757355" cy="1011031"/>
            </a:xfrm>
            <a:custGeom>
              <a:rect b="b" l="l" r="r" t="t"/>
              <a:pathLst>
                <a:path extrusionOk="0" h="8255" w="14311">
                  <a:moveTo>
                    <a:pt x="9578" y="1082"/>
                  </a:moveTo>
                  <a:lnTo>
                    <a:pt x="10980" y="1889"/>
                  </a:lnTo>
                  <a:lnTo>
                    <a:pt x="9103" y="2970"/>
                  </a:lnTo>
                  <a:lnTo>
                    <a:pt x="7702" y="2162"/>
                  </a:lnTo>
                  <a:lnTo>
                    <a:pt x="9578" y="1082"/>
                  </a:lnTo>
                  <a:close/>
                  <a:moveTo>
                    <a:pt x="11045" y="1931"/>
                  </a:moveTo>
                  <a:lnTo>
                    <a:pt x="12452" y="2744"/>
                  </a:lnTo>
                  <a:lnTo>
                    <a:pt x="10570" y="3825"/>
                  </a:lnTo>
                  <a:lnTo>
                    <a:pt x="9168" y="3017"/>
                  </a:lnTo>
                  <a:lnTo>
                    <a:pt x="11045" y="1931"/>
                  </a:lnTo>
                  <a:close/>
                  <a:moveTo>
                    <a:pt x="7625" y="2210"/>
                  </a:moveTo>
                  <a:lnTo>
                    <a:pt x="9026" y="3017"/>
                  </a:lnTo>
                  <a:lnTo>
                    <a:pt x="7150" y="4098"/>
                  </a:lnTo>
                  <a:lnTo>
                    <a:pt x="5748" y="3290"/>
                  </a:lnTo>
                  <a:lnTo>
                    <a:pt x="7625" y="2210"/>
                  </a:lnTo>
                  <a:close/>
                  <a:moveTo>
                    <a:pt x="9103" y="3053"/>
                  </a:moveTo>
                  <a:lnTo>
                    <a:pt x="10504" y="3860"/>
                  </a:lnTo>
                  <a:lnTo>
                    <a:pt x="8628" y="4947"/>
                  </a:lnTo>
                  <a:lnTo>
                    <a:pt x="7221" y="4140"/>
                  </a:lnTo>
                  <a:lnTo>
                    <a:pt x="9103" y="3053"/>
                  </a:lnTo>
                  <a:close/>
                  <a:moveTo>
                    <a:pt x="5683" y="3326"/>
                  </a:moveTo>
                  <a:lnTo>
                    <a:pt x="7084" y="4140"/>
                  </a:lnTo>
                  <a:lnTo>
                    <a:pt x="5208" y="5220"/>
                  </a:lnTo>
                  <a:lnTo>
                    <a:pt x="3801" y="4413"/>
                  </a:lnTo>
                  <a:lnTo>
                    <a:pt x="5683" y="3326"/>
                  </a:lnTo>
                  <a:close/>
                  <a:moveTo>
                    <a:pt x="7155" y="4181"/>
                  </a:moveTo>
                  <a:lnTo>
                    <a:pt x="8563" y="4989"/>
                  </a:lnTo>
                  <a:lnTo>
                    <a:pt x="6680" y="6075"/>
                  </a:lnTo>
                  <a:lnTo>
                    <a:pt x="5279" y="5262"/>
                  </a:lnTo>
                  <a:lnTo>
                    <a:pt x="7155" y="4181"/>
                  </a:lnTo>
                  <a:close/>
                  <a:moveTo>
                    <a:pt x="3735" y="4454"/>
                  </a:moveTo>
                  <a:lnTo>
                    <a:pt x="5137" y="5268"/>
                  </a:lnTo>
                  <a:lnTo>
                    <a:pt x="3260" y="6348"/>
                  </a:lnTo>
                  <a:lnTo>
                    <a:pt x="1859" y="5541"/>
                  </a:lnTo>
                  <a:lnTo>
                    <a:pt x="3735" y="4454"/>
                  </a:lnTo>
                  <a:close/>
                  <a:moveTo>
                    <a:pt x="5208" y="5303"/>
                  </a:moveTo>
                  <a:lnTo>
                    <a:pt x="6609" y="6111"/>
                  </a:lnTo>
                  <a:lnTo>
                    <a:pt x="4733" y="7192"/>
                  </a:lnTo>
                  <a:lnTo>
                    <a:pt x="3326" y="6384"/>
                  </a:lnTo>
                  <a:lnTo>
                    <a:pt x="5208" y="5303"/>
                  </a:lnTo>
                  <a:close/>
                  <a:moveTo>
                    <a:pt x="11306" y="1"/>
                  </a:moveTo>
                  <a:lnTo>
                    <a:pt x="9578" y="1004"/>
                  </a:lnTo>
                  <a:lnTo>
                    <a:pt x="8224" y="226"/>
                  </a:lnTo>
                  <a:lnTo>
                    <a:pt x="8159" y="262"/>
                  </a:lnTo>
                  <a:lnTo>
                    <a:pt x="9513" y="1040"/>
                  </a:lnTo>
                  <a:lnTo>
                    <a:pt x="7631" y="2127"/>
                  </a:lnTo>
                  <a:lnTo>
                    <a:pt x="6283" y="1349"/>
                  </a:lnTo>
                  <a:lnTo>
                    <a:pt x="6217" y="1384"/>
                  </a:lnTo>
                  <a:lnTo>
                    <a:pt x="7565" y="2162"/>
                  </a:lnTo>
                  <a:lnTo>
                    <a:pt x="5689" y="3249"/>
                  </a:lnTo>
                  <a:lnTo>
                    <a:pt x="4335" y="2465"/>
                  </a:lnTo>
                  <a:lnTo>
                    <a:pt x="4270" y="2507"/>
                  </a:lnTo>
                  <a:lnTo>
                    <a:pt x="5618" y="3284"/>
                  </a:lnTo>
                  <a:lnTo>
                    <a:pt x="3741" y="4365"/>
                  </a:lnTo>
                  <a:lnTo>
                    <a:pt x="2393" y="3587"/>
                  </a:lnTo>
                  <a:lnTo>
                    <a:pt x="2322" y="3623"/>
                  </a:lnTo>
                  <a:lnTo>
                    <a:pt x="3676" y="4401"/>
                  </a:lnTo>
                  <a:lnTo>
                    <a:pt x="1799" y="5487"/>
                  </a:lnTo>
                  <a:lnTo>
                    <a:pt x="446" y="4710"/>
                  </a:lnTo>
                  <a:lnTo>
                    <a:pt x="380" y="4745"/>
                  </a:lnTo>
                  <a:lnTo>
                    <a:pt x="1728" y="5523"/>
                  </a:lnTo>
                  <a:lnTo>
                    <a:pt x="0" y="6527"/>
                  </a:lnTo>
                  <a:lnTo>
                    <a:pt x="66" y="6562"/>
                  </a:lnTo>
                  <a:lnTo>
                    <a:pt x="1799" y="5559"/>
                  </a:lnTo>
                  <a:lnTo>
                    <a:pt x="3201" y="6372"/>
                  </a:lnTo>
                  <a:lnTo>
                    <a:pt x="1473" y="7370"/>
                  </a:lnTo>
                  <a:lnTo>
                    <a:pt x="1538" y="7411"/>
                  </a:lnTo>
                  <a:lnTo>
                    <a:pt x="3266" y="6408"/>
                  </a:lnTo>
                  <a:lnTo>
                    <a:pt x="4668" y="7215"/>
                  </a:lnTo>
                  <a:lnTo>
                    <a:pt x="2940" y="8219"/>
                  </a:lnTo>
                  <a:lnTo>
                    <a:pt x="3005" y="8255"/>
                  </a:lnTo>
                  <a:lnTo>
                    <a:pt x="4739" y="7257"/>
                  </a:lnTo>
                  <a:lnTo>
                    <a:pt x="6087" y="8035"/>
                  </a:lnTo>
                  <a:lnTo>
                    <a:pt x="6152" y="7999"/>
                  </a:lnTo>
                  <a:lnTo>
                    <a:pt x="4804" y="7215"/>
                  </a:lnTo>
                  <a:lnTo>
                    <a:pt x="6680" y="6135"/>
                  </a:lnTo>
                  <a:lnTo>
                    <a:pt x="8034" y="6913"/>
                  </a:lnTo>
                  <a:lnTo>
                    <a:pt x="8100" y="6877"/>
                  </a:lnTo>
                  <a:lnTo>
                    <a:pt x="6746" y="6099"/>
                  </a:lnTo>
                  <a:lnTo>
                    <a:pt x="8628" y="5012"/>
                  </a:lnTo>
                  <a:lnTo>
                    <a:pt x="9976" y="5790"/>
                  </a:lnTo>
                  <a:lnTo>
                    <a:pt x="10041" y="5755"/>
                  </a:lnTo>
                  <a:lnTo>
                    <a:pt x="8693" y="4977"/>
                  </a:lnTo>
                  <a:lnTo>
                    <a:pt x="10570" y="3890"/>
                  </a:lnTo>
                  <a:lnTo>
                    <a:pt x="11924" y="4674"/>
                  </a:lnTo>
                  <a:lnTo>
                    <a:pt x="11989" y="4632"/>
                  </a:lnTo>
                  <a:lnTo>
                    <a:pt x="10641" y="3855"/>
                  </a:lnTo>
                  <a:lnTo>
                    <a:pt x="12517" y="2774"/>
                  </a:lnTo>
                  <a:lnTo>
                    <a:pt x="13865" y="3552"/>
                  </a:lnTo>
                  <a:lnTo>
                    <a:pt x="13937" y="3516"/>
                  </a:lnTo>
                  <a:lnTo>
                    <a:pt x="12583" y="2732"/>
                  </a:lnTo>
                  <a:lnTo>
                    <a:pt x="14311" y="1735"/>
                  </a:lnTo>
                  <a:lnTo>
                    <a:pt x="14245" y="1693"/>
                  </a:lnTo>
                  <a:lnTo>
                    <a:pt x="12517" y="2697"/>
                  </a:lnTo>
                  <a:lnTo>
                    <a:pt x="11116" y="1889"/>
                  </a:lnTo>
                  <a:lnTo>
                    <a:pt x="12844" y="886"/>
                  </a:lnTo>
                  <a:lnTo>
                    <a:pt x="12779" y="850"/>
                  </a:lnTo>
                  <a:lnTo>
                    <a:pt x="11045" y="1853"/>
                  </a:lnTo>
                  <a:lnTo>
                    <a:pt x="9643" y="1040"/>
                  </a:lnTo>
                  <a:lnTo>
                    <a:pt x="11371" y="42"/>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422"/>
            <p:cNvSpPr/>
            <p:nvPr/>
          </p:nvSpPr>
          <p:spPr>
            <a:xfrm>
              <a:off x="5509530" y="8737036"/>
              <a:ext cx="745418" cy="484272"/>
            </a:xfrm>
            <a:custGeom>
              <a:rect b="b" l="l" r="r" t="t"/>
              <a:pathLst>
                <a:path extrusionOk="0" h="3974" w="6117">
                  <a:moveTo>
                    <a:pt x="1" y="1"/>
                  </a:moveTo>
                  <a:lnTo>
                    <a:pt x="1" y="417"/>
                  </a:lnTo>
                  <a:lnTo>
                    <a:pt x="6117" y="3973"/>
                  </a:lnTo>
                  <a:lnTo>
                    <a:pt x="6117" y="3552"/>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422"/>
            <p:cNvSpPr/>
            <p:nvPr/>
          </p:nvSpPr>
          <p:spPr>
            <a:xfrm>
              <a:off x="6254837" y="8350734"/>
              <a:ext cx="1421253" cy="870568"/>
            </a:xfrm>
            <a:custGeom>
              <a:rect b="b" l="l" r="r" t="t"/>
              <a:pathLst>
                <a:path extrusionOk="0" h="7144" w="11663">
                  <a:moveTo>
                    <a:pt x="11663" y="0"/>
                  </a:moveTo>
                  <a:lnTo>
                    <a:pt x="1" y="6722"/>
                  </a:lnTo>
                  <a:lnTo>
                    <a:pt x="1" y="7143"/>
                  </a:lnTo>
                  <a:lnTo>
                    <a:pt x="11663" y="416"/>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422"/>
            <p:cNvSpPr/>
            <p:nvPr/>
          </p:nvSpPr>
          <p:spPr>
            <a:xfrm>
              <a:off x="5509530" y="7917271"/>
              <a:ext cx="2166549" cy="1252599"/>
            </a:xfrm>
            <a:custGeom>
              <a:rect b="b" l="l" r="r" t="t"/>
              <a:pathLst>
                <a:path extrusionOk="0" h="10279" w="17779">
                  <a:moveTo>
                    <a:pt x="11657" y="0"/>
                  </a:moveTo>
                  <a:lnTo>
                    <a:pt x="1" y="6728"/>
                  </a:lnTo>
                  <a:lnTo>
                    <a:pt x="6117" y="10279"/>
                  </a:lnTo>
                  <a:lnTo>
                    <a:pt x="17779" y="3557"/>
                  </a:lnTo>
                  <a:lnTo>
                    <a:pt x="1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422"/>
            <p:cNvSpPr/>
            <p:nvPr/>
          </p:nvSpPr>
          <p:spPr>
            <a:xfrm>
              <a:off x="5547186" y="7942618"/>
              <a:ext cx="2077591" cy="1199834"/>
            </a:xfrm>
            <a:custGeom>
              <a:rect b="b" l="l" r="r" t="t"/>
              <a:pathLst>
                <a:path extrusionOk="0" h="9846" w="17049">
                  <a:moveTo>
                    <a:pt x="11324" y="0"/>
                  </a:moveTo>
                  <a:lnTo>
                    <a:pt x="5802" y="3189"/>
                  </a:lnTo>
                  <a:lnTo>
                    <a:pt x="0" y="6544"/>
                  </a:lnTo>
                  <a:lnTo>
                    <a:pt x="5719" y="9845"/>
                  </a:lnTo>
                  <a:lnTo>
                    <a:pt x="17048" y="3308"/>
                  </a:lnTo>
                  <a:lnTo>
                    <a:pt x="16840" y="3189"/>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422"/>
            <p:cNvSpPr/>
            <p:nvPr/>
          </p:nvSpPr>
          <p:spPr>
            <a:xfrm>
              <a:off x="5707850" y="8037575"/>
              <a:ext cx="1754063" cy="1011568"/>
            </a:xfrm>
            <a:custGeom>
              <a:rect b="b" l="l" r="r" t="t"/>
              <a:pathLst>
                <a:path extrusionOk="0" h="8255" w="14311">
                  <a:moveTo>
                    <a:pt x="9572" y="1076"/>
                  </a:moveTo>
                  <a:lnTo>
                    <a:pt x="10979" y="1883"/>
                  </a:lnTo>
                  <a:lnTo>
                    <a:pt x="9097" y="2970"/>
                  </a:lnTo>
                  <a:lnTo>
                    <a:pt x="7696" y="2156"/>
                  </a:lnTo>
                  <a:lnTo>
                    <a:pt x="9572" y="1076"/>
                  </a:lnTo>
                  <a:close/>
                  <a:moveTo>
                    <a:pt x="11045" y="1931"/>
                  </a:moveTo>
                  <a:lnTo>
                    <a:pt x="12446" y="2738"/>
                  </a:lnTo>
                  <a:lnTo>
                    <a:pt x="10570" y="3825"/>
                  </a:lnTo>
                  <a:lnTo>
                    <a:pt x="9162" y="3011"/>
                  </a:lnTo>
                  <a:lnTo>
                    <a:pt x="11045" y="1931"/>
                  </a:lnTo>
                  <a:close/>
                  <a:moveTo>
                    <a:pt x="7624" y="2204"/>
                  </a:moveTo>
                  <a:lnTo>
                    <a:pt x="9026" y="3011"/>
                  </a:lnTo>
                  <a:lnTo>
                    <a:pt x="7149" y="4098"/>
                  </a:lnTo>
                  <a:lnTo>
                    <a:pt x="5742" y="3285"/>
                  </a:lnTo>
                  <a:lnTo>
                    <a:pt x="7624" y="2204"/>
                  </a:lnTo>
                  <a:close/>
                  <a:moveTo>
                    <a:pt x="9097" y="3047"/>
                  </a:moveTo>
                  <a:lnTo>
                    <a:pt x="10504" y="3861"/>
                  </a:lnTo>
                  <a:lnTo>
                    <a:pt x="8622" y="4941"/>
                  </a:lnTo>
                  <a:lnTo>
                    <a:pt x="7221" y="4134"/>
                  </a:lnTo>
                  <a:lnTo>
                    <a:pt x="9097" y="3047"/>
                  </a:lnTo>
                  <a:close/>
                  <a:moveTo>
                    <a:pt x="5677" y="3326"/>
                  </a:moveTo>
                  <a:lnTo>
                    <a:pt x="7078" y="4134"/>
                  </a:lnTo>
                  <a:lnTo>
                    <a:pt x="5202" y="5220"/>
                  </a:lnTo>
                  <a:lnTo>
                    <a:pt x="3800" y="4407"/>
                  </a:lnTo>
                  <a:lnTo>
                    <a:pt x="5677" y="3326"/>
                  </a:lnTo>
                  <a:close/>
                  <a:moveTo>
                    <a:pt x="7155" y="4181"/>
                  </a:moveTo>
                  <a:lnTo>
                    <a:pt x="8557" y="4989"/>
                  </a:lnTo>
                  <a:lnTo>
                    <a:pt x="6680" y="6069"/>
                  </a:lnTo>
                  <a:lnTo>
                    <a:pt x="5273" y="5262"/>
                  </a:lnTo>
                  <a:lnTo>
                    <a:pt x="7155" y="4181"/>
                  </a:lnTo>
                  <a:close/>
                  <a:moveTo>
                    <a:pt x="3735" y="4454"/>
                  </a:moveTo>
                  <a:lnTo>
                    <a:pt x="5136" y="5262"/>
                  </a:lnTo>
                  <a:lnTo>
                    <a:pt x="3260" y="6349"/>
                  </a:lnTo>
                  <a:lnTo>
                    <a:pt x="1853" y="5535"/>
                  </a:lnTo>
                  <a:lnTo>
                    <a:pt x="3735" y="4454"/>
                  </a:lnTo>
                  <a:close/>
                  <a:moveTo>
                    <a:pt x="5202" y="5297"/>
                  </a:moveTo>
                  <a:lnTo>
                    <a:pt x="6603" y="6111"/>
                  </a:lnTo>
                  <a:lnTo>
                    <a:pt x="4727" y="7192"/>
                  </a:lnTo>
                  <a:lnTo>
                    <a:pt x="3325" y="6384"/>
                  </a:lnTo>
                  <a:lnTo>
                    <a:pt x="5202" y="5297"/>
                  </a:lnTo>
                  <a:close/>
                  <a:moveTo>
                    <a:pt x="11306" y="1"/>
                  </a:moveTo>
                  <a:lnTo>
                    <a:pt x="9572" y="1004"/>
                  </a:lnTo>
                  <a:lnTo>
                    <a:pt x="8224" y="221"/>
                  </a:lnTo>
                  <a:lnTo>
                    <a:pt x="8159" y="262"/>
                  </a:lnTo>
                  <a:lnTo>
                    <a:pt x="9507" y="1040"/>
                  </a:lnTo>
                  <a:lnTo>
                    <a:pt x="7630" y="2121"/>
                  </a:lnTo>
                  <a:lnTo>
                    <a:pt x="6277" y="1343"/>
                  </a:lnTo>
                  <a:lnTo>
                    <a:pt x="6211" y="1378"/>
                  </a:lnTo>
                  <a:lnTo>
                    <a:pt x="7559" y="2156"/>
                  </a:lnTo>
                  <a:lnTo>
                    <a:pt x="5683" y="3243"/>
                  </a:lnTo>
                  <a:lnTo>
                    <a:pt x="4335" y="2465"/>
                  </a:lnTo>
                  <a:lnTo>
                    <a:pt x="4264" y="2501"/>
                  </a:lnTo>
                  <a:lnTo>
                    <a:pt x="5617" y="3279"/>
                  </a:lnTo>
                  <a:lnTo>
                    <a:pt x="3741" y="4365"/>
                  </a:lnTo>
                  <a:lnTo>
                    <a:pt x="2387" y="3581"/>
                  </a:lnTo>
                  <a:lnTo>
                    <a:pt x="2322" y="3623"/>
                  </a:lnTo>
                  <a:lnTo>
                    <a:pt x="3670" y="4401"/>
                  </a:lnTo>
                  <a:lnTo>
                    <a:pt x="1793" y="5482"/>
                  </a:lnTo>
                  <a:lnTo>
                    <a:pt x="445" y="4704"/>
                  </a:lnTo>
                  <a:lnTo>
                    <a:pt x="374" y="4739"/>
                  </a:lnTo>
                  <a:lnTo>
                    <a:pt x="1728" y="5523"/>
                  </a:lnTo>
                  <a:lnTo>
                    <a:pt x="0" y="6521"/>
                  </a:lnTo>
                  <a:lnTo>
                    <a:pt x="65" y="6562"/>
                  </a:lnTo>
                  <a:lnTo>
                    <a:pt x="1793" y="5559"/>
                  </a:lnTo>
                  <a:lnTo>
                    <a:pt x="3195" y="6366"/>
                  </a:lnTo>
                  <a:lnTo>
                    <a:pt x="1467" y="7370"/>
                  </a:lnTo>
                  <a:lnTo>
                    <a:pt x="1532" y="7405"/>
                  </a:lnTo>
                  <a:lnTo>
                    <a:pt x="3266" y="6402"/>
                  </a:lnTo>
                  <a:lnTo>
                    <a:pt x="4667" y="7215"/>
                  </a:lnTo>
                  <a:lnTo>
                    <a:pt x="2939" y="8213"/>
                  </a:lnTo>
                  <a:lnTo>
                    <a:pt x="3005" y="8255"/>
                  </a:lnTo>
                  <a:lnTo>
                    <a:pt x="4733" y="7251"/>
                  </a:lnTo>
                  <a:lnTo>
                    <a:pt x="6087" y="8029"/>
                  </a:lnTo>
                  <a:lnTo>
                    <a:pt x="6152" y="7993"/>
                  </a:lnTo>
                  <a:lnTo>
                    <a:pt x="4798" y="7215"/>
                  </a:lnTo>
                  <a:lnTo>
                    <a:pt x="6680" y="6129"/>
                  </a:lnTo>
                  <a:lnTo>
                    <a:pt x="8028" y="6907"/>
                  </a:lnTo>
                  <a:lnTo>
                    <a:pt x="8094" y="6871"/>
                  </a:lnTo>
                  <a:lnTo>
                    <a:pt x="6746" y="6093"/>
                  </a:lnTo>
                  <a:lnTo>
                    <a:pt x="8622" y="5012"/>
                  </a:lnTo>
                  <a:lnTo>
                    <a:pt x="9976" y="5790"/>
                  </a:lnTo>
                  <a:lnTo>
                    <a:pt x="10041" y="5755"/>
                  </a:lnTo>
                  <a:lnTo>
                    <a:pt x="8687" y="4971"/>
                  </a:lnTo>
                  <a:lnTo>
                    <a:pt x="10570" y="3890"/>
                  </a:lnTo>
                  <a:lnTo>
                    <a:pt x="11918" y="4668"/>
                  </a:lnTo>
                  <a:lnTo>
                    <a:pt x="11983" y="4632"/>
                  </a:lnTo>
                  <a:lnTo>
                    <a:pt x="10635" y="3855"/>
                  </a:lnTo>
                  <a:lnTo>
                    <a:pt x="12511" y="2768"/>
                  </a:lnTo>
                  <a:lnTo>
                    <a:pt x="13865" y="3546"/>
                  </a:lnTo>
                  <a:lnTo>
                    <a:pt x="13931" y="3510"/>
                  </a:lnTo>
                  <a:lnTo>
                    <a:pt x="12583" y="2732"/>
                  </a:lnTo>
                  <a:lnTo>
                    <a:pt x="14311" y="1729"/>
                  </a:lnTo>
                  <a:lnTo>
                    <a:pt x="14245" y="1693"/>
                  </a:lnTo>
                  <a:lnTo>
                    <a:pt x="12511" y="2697"/>
                  </a:lnTo>
                  <a:lnTo>
                    <a:pt x="11110" y="1883"/>
                  </a:lnTo>
                  <a:lnTo>
                    <a:pt x="12838" y="886"/>
                  </a:lnTo>
                  <a:lnTo>
                    <a:pt x="12773" y="844"/>
                  </a:lnTo>
                  <a:lnTo>
                    <a:pt x="11045" y="1848"/>
                  </a:lnTo>
                  <a:lnTo>
                    <a:pt x="9643" y="1040"/>
                  </a:lnTo>
                  <a:lnTo>
                    <a:pt x="11371" y="36"/>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422"/>
            <p:cNvSpPr/>
            <p:nvPr/>
          </p:nvSpPr>
          <p:spPr>
            <a:xfrm>
              <a:off x="6298342" y="9196577"/>
              <a:ext cx="745418" cy="484272"/>
            </a:xfrm>
            <a:custGeom>
              <a:rect b="b" l="l" r="r" t="t"/>
              <a:pathLst>
                <a:path extrusionOk="0" h="3974" w="6117">
                  <a:moveTo>
                    <a:pt x="0" y="1"/>
                  </a:moveTo>
                  <a:lnTo>
                    <a:pt x="0" y="410"/>
                  </a:lnTo>
                  <a:lnTo>
                    <a:pt x="6116" y="3973"/>
                  </a:lnTo>
                  <a:lnTo>
                    <a:pt x="6116" y="3557"/>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422"/>
            <p:cNvSpPr/>
            <p:nvPr/>
          </p:nvSpPr>
          <p:spPr>
            <a:xfrm>
              <a:off x="7043649" y="8810153"/>
              <a:ext cx="1421253" cy="870690"/>
            </a:xfrm>
            <a:custGeom>
              <a:rect b="b" l="l" r="r" t="t"/>
              <a:pathLst>
                <a:path extrusionOk="0" h="7145" w="11663">
                  <a:moveTo>
                    <a:pt x="11662" y="1"/>
                  </a:moveTo>
                  <a:lnTo>
                    <a:pt x="0" y="6728"/>
                  </a:lnTo>
                  <a:lnTo>
                    <a:pt x="0" y="7144"/>
                  </a:lnTo>
                  <a:lnTo>
                    <a:pt x="11662" y="410"/>
                  </a:lnTo>
                  <a:lnTo>
                    <a:pt x="11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422"/>
            <p:cNvSpPr/>
            <p:nvPr/>
          </p:nvSpPr>
          <p:spPr>
            <a:xfrm>
              <a:off x="6298342" y="8375959"/>
              <a:ext cx="2166549" cy="1254183"/>
            </a:xfrm>
            <a:custGeom>
              <a:rect b="b" l="l" r="r" t="t"/>
              <a:pathLst>
                <a:path extrusionOk="0" h="10292" w="17779">
                  <a:moveTo>
                    <a:pt x="11656" y="1"/>
                  </a:moveTo>
                  <a:lnTo>
                    <a:pt x="0" y="6735"/>
                  </a:lnTo>
                  <a:lnTo>
                    <a:pt x="6116" y="10291"/>
                  </a:lnTo>
                  <a:lnTo>
                    <a:pt x="17778" y="3564"/>
                  </a:lnTo>
                  <a:lnTo>
                    <a:pt x="116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422"/>
            <p:cNvSpPr/>
            <p:nvPr/>
          </p:nvSpPr>
          <p:spPr>
            <a:xfrm>
              <a:off x="6335876" y="8402038"/>
              <a:ext cx="2077591" cy="1199834"/>
            </a:xfrm>
            <a:custGeom>
              <a:rect b="b" l="l" r="r" t="t"/>
              <a:pathLst>
                <a:path extrusionOk="0" h="9846" w="17049">
                  <a:moveTo>
                    <a:pt x="11324" y="1"/>
                  </a:moveTo>
                  <a:lnTo>
                    <a:pt x="1" y="6544"/>
                  </a:lnTo>
                  <a:lnTo>
                    <a:pt x="5719" y="9846"/>
                  </a:lnTo>
                  <a:lnTo>
                    <a:pt x="17049"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422"/>
            <p:cNvSpPr/>
            <p:nvPr/>
          </p:nvSpPr>
          <p:spPr>
            <a:xfrm>
              <a:off x="6493675" y="8495250"/>
              <a:ext cx="1757355" cy="1012290"/>
            </a:xfrm>
            <a:custGeom>
              <a:rect b="b" l="l" r="r" t="t"/>
              <a:pathLst>
                <a:path extrusionOk="0" h="8255" w="14311">
                  <a:moveTo>
                    <a:pt x="9572" y="1081"/>
                  </a:moveTo>
                  <a:lnTo>
                    <a:pt x="10980" y="1889"/>
                  </a:lnTo>
                  <a:lnTo>
                    <a:pt x="9097" y="2975"/>
                  </a:lnTo>
                  <a:lnTo>
                    <a:pt x="7696" y="2168"/>
                  </a:lnTo>
                  <a:lnTo>
                    <a:pt x="9572" y="1081"/>
                  </a:lnTo>
                  <a:close/>
                  <a:moveTo>
                    <a:pt x="11045" y="1936"/>
                  </a:moveTo>
                  <a:lnTo>
                    <a:pt x="12446" y="2744"/>
                  </a:lnTo>
                  <a:lnTo>
                    <a:pt x="10570" y="3830"/>
                  </a:lnTo>
                  <a:lnTo>
                    <a:pt x="9169" y="3017"/>
                  </a:lnTo>
                  <a:lnTo>
                    <a:pt x="11045" y="1936"/>
                  </a:lnTo>
                  <a:close/>
                  <a:moveTo>
                    <a:pt x="7625" y="2203"/>
                  </a:moveTo>
                  <a:lnTo>
                    <a:pt x="9026" y="3011"/>
                  </a:lnTo>
                  <a:lnTo>
                    <a:pt x="7144" y="4098"/>
                  </a:lnTo>
                  <a:lnTo>
                    <a:pt x="5742" y="3284"/>
                  </a:lnTo>
                  <a:lnTo>
                    <a:pt x="7625" y="2203"/>
                  </a:lnTo>
                  <a:close/>
                  <a:moveTo>
                    <a:pt x="9097" y="3059"/>
                  </a:moveTo>
                  <a:lnTo>
                    <a:pt x="10505" y="3866"/>
                  </a:lnTo>
                  <a:lnTo>
                    <a:pt x="8622" y="4947"/>
                  </a:lnTo>
                  <a:lnTo>
                    <a:pt x="7221" y="4139"/>
                  </a:lnTo>
                  <a:lnTo>
                    <a:pt x="9097" y="3059"/>
                  </a:lnTo>
                  <a:close/>
                  <a:moveTo>
                    <a:pt x="5677" y="3332"/>
                  </a:moveTo>
                  <a:lnTo>
                    <a:pt x="7078" y="4139"/>
                  </a:lnTo>
                  <a:lnTo>
                    <a:pt x="5202" y="5220"/>
                  </a:lnTo>
                  <a:lnTo>
                    <a:pt x="3801" y="4412"/>
                  </a:lnTo>
                  <a:lnTo>
                    <a:pt x="5677" y="3332"/>
                  </a:lnTo>
                  <a:close/>
                  <a:moveTo>
                    <a:pt x="7156" y="4181"/>
                  </a:moveTo>
                  <a:lnTo>
                    <a:pt x="8557" y="4994"/>
                  </a:lnTo>
                  <a:lnTo>
                    <a:pt x="6681" y="6075"/>
                  </a:lnTo>
                  <a:lnTo>
                    <a:pt x="5279" y="5267"/>
                  </a:lnTo>
                  <a:lnTo>
                    <a:pt x="7156" y="4181"/>
                  </a:lnTo>
                  <a:close/>
                  <a:moveTo>
                    <a:pt x="3735" y="4448"/>
                  </a:moveTo>
                  <a:lnTo>
                    <a:pt x="5137" y="5262"/>
                  </a:lnTo>
                  <a:lnTo>
                    <a:pt x="3260" y="6342"/>
                  </a:lnTo>
                  <a:lnTo>
                    <a:pt x="1853" y="5535"/>
                  </a:lnTo>
                  <a:lnTo>
                    <a:pt x="3735" y="4448"/>
                  </a:lnTo>
                  <a:close/>
                  <a:moveTo>
                    <a:pt x="5202" y="5303"/>
                  </a:moveTo>
                  <a:lnTo>
                    <a:pt x="6603" y="6111"/>
                  </a:lnTo>
                  <a:lnTo>
                    <a:pt x="4727" y="7197"/>
                  </a:lnTo>
                  <a:lnTo>
                    <a:pt x="3326" y="6390"/>
                  </a:lnTo>
                  <a:lnTo>
                    <a:pt x="5202" y="5303"/>
                  </a:lnTo>
                  <a:close/>
                  <a:moveTo>
                    <a:pt x="11306" y="0"/>
                  </a:moveTo>
                  <a:lnTo>
                    <a:pt x="9572" y="998"/>
                  </a:lnTo>
                  <a:lnTo>
                    <a:pt x="8225" y="220"/>
                  </a:lnTo>
                  <a:lnTo>
                    <a:pt x="8159" y="256"/>
                  </a:lnTo>
                  <a:lnTo>
                    <a:pt x="9507" y="1040"/>
                  </a:lnTo>
                  <a:lnTo>
                    <a:pt x="7631" y="2120"/>
                  </a:lnTo>
                  <a:lnTo>
                    <a:pt x="6277" y="1342"/>
                  </a:lnTo>
                  <a:lnTo>
                    <a:pt x="6212" y="1378"/>
                  </a:lnTo>
                  <a:lnTo>
                    <a:pt x="7559" y="2156"/>
                  </a:lnTo>
                  <a:lnTo>
                    <a:pt x="5683" y="3243"/>
                  </a:lnTo>
                  <a:lnTo>
                    <a:pt x="4335" y="2465"/>
                  </a:lnTo>
                  <a:lnTo>
                    <a:pt x="4264" y="2500"/>
                  </a:lnTo>
                  <a:lnTo>
                    <a:pt x="5618" y="3278"/>
                  </a:lnTo>
                  <a:lnTo>
                    <a:pt x="3741" y="4365"/>
                  </a:lnTo>
                  <a:lnTo>
                    <a:pt x="2388" y="3581"/>
                  </a:lnTo>
                  <a:lnTo>
                    <a:pt x="2322" y="3623"/>
                  </a:lnTo>
                  <a:lnTo>
                    <a:pt x="3670" y="4401"/>
                  </a:lnTo>
                  <a:lnTo>
                    <a:pt x="1794" y="5481"/>
                  </a:lnTo>
                  <a:lnTo>
                    <a:pt x="446" y="4703"/>
                  </a:lnTo>
                  <a:lnTo>
                    <a:pt x="375" y="4739"/>
                  </a:lnTo>
                  <a:lnTo>
                    <a:pt x="1728" y="5517"/>
                  </a:lnTo>
                  <a:lnTo>
                    <a:pt x="0" y="6520"/>
                  </a:lnTo>
                  <a:lnTo>
                    <a:pt x="66" y="6556"/>
                  </a:lnTo>
                  <a:lnTo>
                    <a:pt x="1794" y="5558"/>
                  </a:lnTo>
                  <a:lnTo>
                    <a:pt x="3195" y="6366"/>
                  </a:lnTo>
                  <a:lnTo>
                    <a:pt x="1467" y="7369"/>
                  </a:lnTo>
                  <a:lnTo>
                    <a:pt x="1532" y="7405"/>
                  </a:lnTo>
                  <a:lnTo>
                    <a:pt x="3266" y="6402"/>
                  </a:lnTo>
                  <a:lnTo>
                    <a:pt x="4668" y="7215"/>
                  </a:lnTo>
                  <a:lnTo>
                    <a:pt x="2940" y="8213"/>
                  </a:lnTo>
                  <a:lnTo>
                    <a:pt x="3005" y="8254"/>
                  </a:lnTo>
                  <a:lnTo>
                    <a:pt x="4733" y="7251"/>
                  </a:lnTo>
                  <a:lnTo>
                    <a:pt x="6087" y="8029"/>
                  </a:lnTo>
                  <a:lnTo>
                    <a:pt x="6152" y="7993"/>
                  </a:lnTo>
                  <a:lnTo>
                    <a:pt x="4798" y="7215"/>
                  </a:lnTo>
                  <a:lnTo>
                    <a:pt x="6681" y="6128"/>
                  </a:lnTo>
                  <a:lnTo>
                    <a:pt x="8029" y="6906"/>
                  </a:lnTo>
                  <a:lnTo>
                    <a:pt x="8094" y="6871"/>
                  </a:lnTo>
                  <a:lnTo>
                    <a:pt x="6746" y="6093"/>
                  </a:lnTo>
                  <a:lnTo>
                    <a:pt x="8622" y="5006"/>
                  </a:lnTo>
                  <a:lnTo>
                    <a:pt x="9976" y="5790"/>
                  </a:lnTo>
                  <a:lnTo>
                    <a:pt x="10042" y="5748"/>
                  </a:lnTo>
                  <a:lnTo>
                    <a:pt x="8694" y="4971"/>
                  </a:lnTo>
                  <a:lnTo>
                    <a:pt x="10570" y="3890"/>
                  </a:lnTo>
                  <a:lnTo>
                    <a:pt x="11918" y="4668"/>
                  </a:lnTo>
                  <a:lnTo>
                    <a:pt x="11989" y="4632"/>
                  </a:lnTo>
                  <a:lnTo>
                    <a:pt x="10635" y="3848"/>
                  </a:lnTo>
                  <a:lnTo>
                    <a:pt x="12512" y="2768"/>
                  </a:lnTo>
                  <a:lnTo>
                    <a:pt x="13866" y="3545"/>
                  </a:lnTo>
                  <a:lnTo>
                    <a:pt x="13931" y="3510"/>
                  </a:lnTo>
                  <a:lnTo>
                    <a:pt x="12583" y="2732"/>
                  </a:lnTo>
                  <a:lnTo>
                    <a:pt x="14311" y="1728"/>
                  </a:lnTo>
                  <a:lnTo>
                    <a:pt x="14246" y="1693"/>
                  </a:lnTo>
                  <a:lnTo>
                    <a:pt x="12512" y="2690"/>
                  </a:lnTo>
                  <a:lnTo>
                    <a:pt x="11110" y="1883"/>
                  </a:lnTo>
                  <a:lnTo>
                    <a:pt x="12838" y="879"/>
                  </a:lnTo>
                  <a:lnTo>
                    <a:pt x="12773" y="844"/>
                  </a:lnTo>
                  <a:lnTo>
                    <a:pt x="11045" y="1847"/>
                  </a:lnTo>
                  <a:lnTo>
                    <a:pt x="9644" y="1040"/>
                  </a:lnTo>
                  <a:lnTo>
                    <a:pt x="11372" y="36"/>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422"/>
            <p:cNvSpPr/>
            <p:nvPr/>
          </p:nvSpPr>
          <p:spPr>
            <a:xfrm>
              <a:off x="7819300" y="6834772"/>
              <a:ext cx="486343" cy="353150"/>
            </a:xfrm>
            <a:custGeom>
              <a:rect b="b" l="l" r="r" t="t"/>
              <a:pathLst>
                <a:path extrusionOk="0" h="2898" w="3991">
                  <a:moveTo>
                    <a:pt x="3991" y="0"/>
                  </a:moveTo>
                  <a:lnTo>
                    <a:pt x="1" y="2322"/>
                  </a:lnTo>
                  <a:lnTo>
                    <a:pt x="1" y="2898"/>
                  </a:lnTo>
                  <a:lnTo>
                    <a:pt x="3991" y="570"/>
                  </a:lnTo>
                  <a:lnTo>
                    <a:pt x="39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422"/>
            <p:cNvSpPr/>
            <p:nvPr/>
          </p:nvSpPr>
          <p:spPr>
            <a:xfrm>
              <a:off x="5028298" y="5506843"/>
              <a:ext cx="2791081" cy="1681059"/>
            </a:xfrm>
            <a:custGeom>
              <a:rect b="b" l="l" r="r" t="t"/>
              <a:pathLst>
                <a:path extrusionOk="0" h="13795" w="22904">
                  <a:moveTo>
                    <a:pt x="1" y="1"/>
                  </a:moveTo>
                  <a:lnTo>
                    <a:pt x="1" y="571"/>
                  </a:lnTo>
                  <a:lnTo>
                    <a:pt x="22904" y="13795"/>
                  </a:lnTo>
                  <a:lnTo>
                    <a:pt x="22904" y="1321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422"/>
            <p:cNvSpPr/>
            <p:nvPr/>
          </p:nvSpPr>
          <p:spPr>
            <a:xfrm>
              <a:off x="5028298" y="5224001"/>
              <a:ext cx="3277303" cy="1893704"/>
            </a:xfrm>
            <a:custGeom>
              <a:rect b="b" l="l" r="r" t="t"/>
              <a:pathLst>
                <a:path extrusionOk="0" h="15540" w="26894">
                  <a:moveTo>
                    <a:pt x="3997" y="0"/>
                  </a:moveTo>
                  <a:lnTo>
                    <a:pt x="1" y="2322"/>
                  </a:lnTo>
                  <a:lnTo>
                    <a:pt x="22904" y="15540"/>
                  </a:lnTo>
                  <a:lnTo>
                    <a:pt x="26894" y="13218"/>
                  </a:lnTo>
                  <a:lnTo>
                    <a:pt x="39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422"/>
            <p:cNvSpPr/>
            <p:nvPr/>
          </p:nvSpPr>
          <p:spPr>
            <a:xfrm>
              <a:off x="5071802" y="5248617"/>
              <a:ext cx="3191148" cy="1843742"/>
            </a:xfrm>
            <a:custGeom>
              <a:rect b="b" l="l" r="r" t="t"/>
              <a:pathLst>
                <a:path extrusionOk="0" h="15130" w="26187">
                  <a:moveTo>
                    <a:pt x="3640" y="0"/>
                  </a:moveTo>
                  <a:lnTo>
                    <a:pt x="2476" y="683"/>
                  </a:lnTo>
                  <a:lnTo>
                    <a:pt x="2405" y="719"/>
                  </a:lnTo>
                  <a:lnTo>
                    <a:pt x="1271" y="1378"/>
                  </a:lnTo>
                  <a:lnTo>
                    <a:pt x="1200" y="1425"/>
                  </a:lnTo>
                  <a:lnTo>
                    <a:pt x="0" y="2120"/>
                  </a:lnTo>
                  <a:lnTo>
                    <a:pt x="1033" y="2714"/>
                  </a:lnTo>
                  <a:lnTo>
                    <a:pt x="1111" y="2761"/>
                  </a:lnTo>
                  <a:lnTo>
                    <a:pt x="2108" y="3337"/>
                  </a:lnTo>
                  <a:lnTo>
                    <a:pt x="2185" y="3373"/>
                  </a:lnTo>
                  <a:lnTo>
                    <a:pt x="3189" y="3955"/>
                  </a:lnTo>
                  <a:lnTo>
                    <a:pt x="3254" y="3996"/>
                  </a:lnTo>
                  <a:lnTo>
                    <a:pt x="4264" y="4578"/>
                  </a:lnTo>
                  <a:lnTo>
                    <a:pt x="4329" y="4614"/>
                  </a:lnTo>
                  <a:lnTo>
                    <a:pt x="5333" y="5196"/>
                  </a:lnTo>
                  <a:lnTo>
                    <a:pt x="5404" y="5237"/>
                  </a:lnTo>
                  <a:lnTo>
                    <a:pt x="6407" y="5819"/>
                  </a:lnTo>
                  <a:lnTo>
                    <a:pt x="6484" y="5861"/>
                  </a:lnTo>
                  <a:lnTo>
                    <a:pt x="7482" y="6443"/>
                  </a:lnTo>
                  <a:lnTo>
                    <a:pt x="7559" y="6478"/>
                  </a:lnTo>
                  <a:lnTo>
                    <a:pt x="8563" y="7054"/>
                  </a:lnTo>
                  <a:lnTo>
                    <a:pt x="8628" y="7102"/>
                  </a:lnTo>
                  <a:lnTo>
                    <a:pt x="9638" y="7678"/>
                  </a:lnTo>
                  <a:lnTo>
                    <a:pt x="9703" y="7719"/>
                  </a:lnTo>
                  <a:lnTo>
                    <a:pt x="10712" y="8301"/>
                  </a:lnTo>
                  <a:lnTo>
                    <a:pt x="10778" y="8343"/>
                  </a:lnTo>
                  <a:lnTo>
                    <a:pt x="11781" y="8919"/>
                  </a:lnTo>
                  <a:lnTo>
                    <a:pt x="11858" y="8966"/>
                  </a:lnTo>
                  <a:lnTo>
                    <a:pt x="12856" y="9542"/>
                  </a:lnTo>
                  <a:lnTo>
                    <a:pt x="12933" y="9578"/>
                  </a:lnTo>
                  <a:lnTo>
                    <a:pt x="13937" y="10160"/>
                  </a:lnTo>
                  <a:lnTo>
                    <a:pt x="14008" y="10202"/>
                  </a:lnTo>
                  <a:lnTo>
                    <a:pt x="15011" y="10783"/>
                  </a:lnTo>
                  <a:lnTo>
                    <a:pt x="15077" y="10825"/>
                  </a:lnTo>
                  <a:lnTo>
                    <a:pt x="16086" y="11407"/>
                  </a:lnTo>
                  <a:lnTo>
                    <a:pt x="16151" y="11443"/>
                  </a:lnTo>
                  <a:lnTo>
                    <a:pt x="17161" y="12024"/>
                  </a:lnTo>
                  <a:lnTo>
                    <a:pt x="17232" y="12066"/>
                  </a:lnTo>
                  <a:lnTo>
                    <a:pt x="18230" y="12648"/>
                  </a:lnTo>
                  <a:lnTo>
                    <a:pt x="18307" y="12684"/>
                  </a:lnTo>
                  <a:lnTo>
                    <a:pt x="19310" y="13271"/>
                  </a:lnTo>
                  <a:lnTo>
                    <a:pt x="19382" y="13307"/>
                  </a:lnTo>
                  <a:lnTo>
                    <a:pt x="20385" y="13883"/>
                  </a:lnTo>
                  <a:lnTo>
                    <a:pt x="20456" y="13931"/>
                  </a:lnTo>
                  <a:lnTo>
                    <a:pt x="21460" y="14507"/>
                  </a:lnTo>
                  <a:lnTo>
                    <a:pt x="21525" y="14548"/>
                  </a:lnTo>
                  <a:lnTo>
                    <a:pt x="22535" y="15124"/>
                  </a:lnTo>
                  <a:lnTo>
                    <a:pt x="22547" y="15130"/>
                  </a:lnTo>
                  <a:lnTo>
                    <a:pt x="23746" y="14435"/>
                  </a:lnTo>
                  <a:lnTo>
                    <a:pt x="23811" y="14400"/>
                  </a:lnTo>
                  <a:lnTo>
                    <a:pt x="24951" y="13735"/>
                  </a:lnTo>
                  <a:lnTo>
                    <a:pt x="25023" y="13699"/>
                  </a:lnTo>
                  <a:lnTo>
                    <a:pt x="26187" y="13016"/>
                  </a:lnTo>
                  <a:lnTo>
                    <a:pt x="25177" y="12434"/>
                  </a:lnTo>
                  <a:lnTo>
                    <a:pt x="25112" y="12399"/>
                  </a:lnTo>
                  <a:lnTo>
                    <a:pt x="24108" y="11817"/>
                  </a:lnTo>
                  <a:lnTo>
                    <a:pt x="24037" y="11775"/>
                  </a:lnTo>
                  <a:lnTo>
                    <a:pt x="23033" y="11199"/>
                  </a:lnTo>
                  <a:lnTo>
                    <a:pt x="22962" y="11152"/>
                  </a:lnTo>
                  <a:lnTo>
                    <a:pt x="21959" y="10576"/>
                  </a:lnTo>
                  <a:lnTo>
                    <a:pt x="21882" y="10540"/>
                  </a:lnTo>
                  <a:lnTo>
                    <a:pt x="20884" y="9958"/>
                  </a:lnTo>
                  <a:lnTo>
                    <a:pt x="20813" y="9911"/>
                  </a:lnTo>
                  <a:lnTo>
                    <a:pt x="19803" y="9335"/>
                  </a:lnTo>
                  <a:lnTo>
                    <a:pt x="19738" y="9299"/>
                  </a:lnTo>
                  <a:lnTo>
                    <a:pt x="18734" y="8711"/>
                  </a:lnTo>
                  <a:lnTo>
                    <a:pt x="18663" y="8675"/>
                  </a:lnTo>
                  <a:lnTo>
                    <a:pt x="17660" y="8094"/>
                  </a:lnTo>
                  <a:lnTo>
                    <a:pt x="17588" y="8052"/>
                  </a:lnTo>
                  <a:lnTo>
                    <a:pt x="16585" y="7470"/>
                  </a:lnTo>
                  <a:lnTo>
                    <a:pt x="16508" y="7434"/>
                  </a:lnTo>
                  <a:lnTo>
                    <a:pt x="15510" y="6858"/>
                  </a:lnTo>
                  <a:lnTo>
                    <a:pt x="15439" y="6811"/>
                  </a:lnTo>
                  <a:lnTo>
                    <a:pt x="14429" y="6235"/>
                  </a:lnTo>
                  <a:lnTo>
                    <a:pt x="14364" y="6187"/>
                  </a:lnTo>
                  <a:lnTo>
                    <a:pt x="13355" y="5606"/>
                  </a:lnTo>
                  <a:lnTo>
                    <a:pt x="13289" y="5570"/>
                  </a:lnTo>
                  <a:lnTo>
                    <a:pt x="12286" y="4994"/>
                  </a:lnTo>
                  <a:lnTo>
                    <a:pt x="12215" y="4946"/>
                  </a:lnTo>
                  <a:lnTo>
                    <a:pt x="11211" y="4370"/>
                  </a:lnTo>
                  <a:lnTo>
                    <a:pt x="11134" y="4335"/>
                  </a:lnTo>
                  <a:lnTo>
                    <a:pt x="10136" y="3747"/>
                  </a:lnTo>
                  <a:lnTo>
                    <a:pt x="10059" y="3711"/>
                  </a:lnTo>
                  <a:lnTo>
                    <a:pt x="9056" y="3129"/>
                  </a:lnTo>
                  <a:lnTo>
                    <a:pt x="8990" y="3082"/>
                  </a:lnTo>
                  <a:lnTo>
                    <a:pt x="7981" y="2506"/>
                  </a:lnTo>
                  <a:lnTo>
                    <a:pt x="7916" y="2470"/>
                  </a:lnTo>
                  <a:lnTo>
                    <a:pt x="6906" y="1888"/>
                  </a:lnTo>
                  <a:lnTo>
                    <a:pt x="6841" y="1847"/>
                  </a:lnTo>
                  <a:lnTo>
                    <a:pt x="5837" y="1265"/>
                  </a:lnTo>
                  <a:lnTo>
                    <a:pt x="5760" y="1229"/>
                  </a:lnTo>
                  <a:lnTo>
                    <a:pt x="4762" y="641"/>
                  </a:lnTo>
                  <a:lnTo>
                    <a:pt x="4685" y="606"/>
                  </a:lnTo>
                  <a:lnTo>
                    <a:pt x="3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422"/>
            <p:cNvSpPr/>
            <p:nvPr/>
          </p:nvSpPr>
          <p:spPr>
            <a:xfrm>
              <a:off x="7686836" y="6759461"/>
              <a:ext cx="453197" cy="262121"/>
            </a:xfrm>
            <a:custGeom>
              <a:rect b="b" l="l" r="r" t="t"/>
              <a:pathLst>
                <a:path extrusionOk="0" h="2151" w="3719">
                  <a:moveTo>
                    <a:pt x="3653" y="1"/>
                  </a:moveTo>
                  <a:lnTo>
                    <a:pt x="2483" y="677"/>
                  </a:lnTo>
                  <a:lnTo>
                    <a:pt x="2412" y="713"/>
                  </a:lnTo>
                  <a:lnTo>
                    <a:pt x="1272" y="1372"/>
                  </a:lnTo>
                  <a:lnTo>
                    <a:pt x="1206" y="1414"/>
                  </a:lnTo>
                  <a:lnTo>
                    <a:pt x="1" y="2109"/>
                  </a:lnTo>
                  <a:lnTo>
                    <a:pt x="66" y="2150"/>
                  </a:lnTo>
                  <a:lnTo>
                    <a:pt x="1272" y="1455"/>
                  </a:lnTo>
                  <a:lnTo>
                    <a:pt x="1343" y="1414"/>
                  </a:lnTo>
                  <a:lnTo>
                    <a:pt x="2483" y="761"/>
                  </a:lnTo>
                  <a:lnTo>
                    <a:pt x="2554" y="713"/>
                  </a:lnTo>
                  <a:lnTo>
                    <a:pt x="3718" y="36"/>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422"/>
            <p:cNvSpPr/>
            <p:nvPr/>
          </p:nvSpPr>
          <p:spPr>
            <a:xfrm>
              <a:off x="7293223" y="6532920"/>
              <a:ext cx="454538" cy="261390"/>
            </a:xfrm>
            <a:custGeom>
              <a:rect b="b" l="l" r="r" t="t"/>
              <a:pathLst>
                <a:path extrusionOk="0" h="2145" w="3730">
                  <a:moveTo>
                    <a:pt x="3653" y="1"/>
                  </a:moveTo>
                  <a:lnTo>
                    <a:pt x="2489" y="672"/>
                  </a:lnTo>
                  <a:lnTo>
                    <a:pt x="2417" y="708"/>
                  </a:lnTo>
                  <a:lnTo>
                    <a:pt x="1277" y="1373"/>
                  </a:lnTo>
                  <a:lnTo>
                    <a:pt x="1206" y="1408"/>
                  </a:lnTo>
                  <a:lnTo>
                    <a:pt x="1" y="2109"/>
                  </a:lnTo>
                  <a:lnTo>
                    <a:pt x="78" y="2145"/>
                  </a:lnTo>
                  <a:lnTo>
                    <a:pt x="1277" y="1450"/>
                  </a:lnTo>
                  <a:lnTo>
                    <a:pt x="1349" y="1408"/>
                  </a:lnTo>
                  <a:lnTo>
                    <a:pt x="2489" y="755"/>
                  </a:lnTo>
                  <a:lnTo>
                    <a:pt x="2554" y="708"/>
                  </a:lnTo>
                  <a:lnTo>
                    <a:pt x="3730" y="37"/>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422"/>
            <p:cNvSpPr/>
            <p:nvPr/>
          </p:nvSpPr>
          <p:spPr>
            <a:xfrm>
              <a:off x="7162952" y="6456269"/>
              <a:ext cx="453807" cy="262852"/>
            </a:xfrm>
            <a:custGeom>
              <a:rect b="b" l="l" r="r" t="t"/>
              <a:pathLst>
                <a:path extrusionOk="0" h="2157" w="3724">
                  <a:moveTo>
                    <a:pt x="3653" y="1"/>
                  </a:moveTo>
                  <a:lnTo>
                    <a:pt x="2483" y="677"/>
                  </a:lnTo>
                  <a:lnTo>
                    <a:pt x="2418" y="725"/>
                  </a:lnTo>
                  <a:lnTo>
                    <a:pt x="1272" y="1378"/>
                  </a:lnTo>
                  <a:lnTo>
                    <a:pt x="1206" y="1420"/>
                  </a:lnTo>
                  <a:lnTo>
                    <a:pt x="1" y="2114"/>
                  </a:lnTo>
                  <a:lnTo>
                    <a:pt x="72" y="2156"/>
                  </a:lnTo>
                  <a:lnTo>
                    <a:pt x="1272" y="1461"/>
                  </a:lnTo>
                  <a:lnTo>
                    <a:pt x="1349" y="1420"/>
                  </a:lnTo>
                  <a:lnTo>
                    <a:pt x="2483" y="761"/>
                  </a:lnTo>
                  <a:lnTo>
                    <a:pt x="2554" y="725"/>
                  </a:lnTo>
                  <a:lnTo>
                    <a:pt x="3724" y="48"/>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422"/>
            <p:cNvSpPr/>
            <p:nvPr/>
          </p:nvSpPr>
          <p:spPr>
            <a:xfrm>
              <a:off x="6901071" y="6305769"/>
              <a:ext cx="453807" cy="261999"/>
            </a:xfrm>
            <a:custGeom>
              <a:rect b="b" l="l" r="r" t="t"/>
              <a:pathLst>
                <a:path extrusionOk="0" h="2150" w="3724">
                  <a:moveTo>
                    <a:pt x="3652" y="0"/>
                  </a:moveTo>
                  <a:lnTo>
                    <a:pt x="2476" y="677"/>
                  </a:lnTo>
                  <a:lnTo>
                    <a:pt x="2411" y="713"/>
                  </a:lnTo>
                  <a:lnTo>
                    <a:pt x="1271" y="1372"/>
                  </a:lnTo>
                  <a:lnTo>
                    <a:pt x="1200" y="1408"/>
                  </a:lnTo>
                  <a:lnTo>
                    <a:pt x="0" y="2108"/>
                  </a:lnTo>
                  <a:lnTo>
                    <a:pt x="66" y="2150"/>
                  </a:lnTo>
                  <a:lnTo>
                    <a:pt x="1271" y="1455"/>
                  </a:lnTo>
                  <a:lnTo>
                    <a:pt x="1342" y="1408"/>
                  </a:lnTo>
                  <a:lnTo>
                    <a:pt x="2476" y="755"/>
                  </a:lnTo>
                  <a:lnTo>
                    <a:pt x="2554" y="713"/>
                  </a:lnTo>
                  <a:lnTo>
                    <a:pt x="3723"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422"/>
            <p:cNvSpPr/>
            <p:nvPr/>
          </p:nvSpPr>
          <p:spPr>
            <a:xfrm>
              <a:off x="6115184" y="5851346"/>
              <a:ext cx="453807" cy="262730"/>
            </a:xfrm>
            <a:custGeom>
              <a:rect b="b" l="l" r="r" t="t"/>
              <a:pathLst>
                <a:path extrusionOk="0" h="2156" w="3724">
                  <a:moveTo>
                    <a:pt x="3653" y="0"/>
                  </a:moveTo>
                  <a:lnTo>
                    <a:pt x="2483" y="677"/>
                  </a:lnTo>
                  <a:lnTo>
                    <a:pt x="2412" y="725"/>
                  </a:lnTo>
                  <a:lnTo>
                    <a:pt x="1277" y="1378"/>
                  </a:lnTo>
                  <a:lnTo>
                    <a:pt x="1200" y="1420"/>
                  </a:lnTo>
                  <a:lnTo>
                    <a:pt x="1" y="2108"/>
                  </a:lnTo>
                  <a:lnTo>
                    <a:pt x="66" y="2156"/>
                  </a:lnTo>
                  <a:lnTo>
                    <a:pt x="1277" y="1455"/>
                  </a:lnTo>
                  <a:lnTo>
                    <a:pt x="1343" y="1420"/>
                  </a:lnTo>
                  <a:lnTo>
                    <a:pt x="2483" y="760"/>
                  </a:lnTo>
                  <a:lnTo>
                    <a:pt x="2554" y="725"/>
                  </a:lnTo>
                  <a:lnTo>
                    <a:pt x="3724"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422"/>
            <p:cNvSpPr/>
            <p:nvPr/>
          </p:nvSpPr>
          <p:spPr>
            <a:xfrm>
              <a:off x="5460298" y="5473574"/>
              <a:ext cx="453197" cy="262121"/>
            </a:xfrm>
            <a:custGeom>
              <a:rect b="b" l="l" r="r" t="t"/>
              <a:pathLst>
                <a:path extrusionOk="0" h="2151" w="3719">
                  <a:moveTo>
                    <a:pt x="3653" y="1"/>
                  </a:moveTo>
                  <a:lnTo>
                    <a:pt x="2477" y="678"/>
                  </a:lnTo>
                  <a:lnTo>
                    <a:pt x="2412" y="719"/>
                  </a:lnTo>
                  <a:lnTo>
                    <a:pt x="1266" y="1372"/>
                  </a:lnTo>
                  <a:lnTo>
                    <a:pt x="1200" y="1420"/>
                  </a:lnTo>
                  <a:lnTo>
                    <a:pt x="1" y="2109"/>
                  </a:lnTo>
                  <a:lnTo>
                    <a:pt x="66" y="2150"/>
                  </a:lnTo>
                  <a:lnTo>
                    <a:pt x="1266" y="1456"/>
                  </a:lnTo>
                  <a:lnTo>
                    <a:pt x="1343" y="1420"/>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422"/>
            <p:cNvSpPr/>
            <p:nvPr/>
          </p:nvSpPr>
          <p:spPr>
            <a:xfrm>
              <a:off x="7424955" y="6607499"/>
              <a:ext cx="453807" cy="262852"/>
            </a:xfrm>
            <a:custGeom>
              <a:rect b="b" l="l" r="r" t="t"/>
              <a:pathLst>
                <a:path extrusionOk="0" h="2157" w="3724">
                  <a:moveTo>
                    <a:pt x="3652" y="1"/>
                  </a:moveTo>
                  <a:lnTo>
                    <a:pt x="2482" y="678"/>
                  </a:lnTo>
                  <a:lnTo>
                    <a:pt x="2411" y="725"/>
                  </a:lnTo>
                  <a:lnTo>
                    <a:pt x="1277" y="1378"/>
                  </a:lnTo>
                  <a:lnTo>
                    <a:pt x="1200" y="1420"/>
                  </a:lnTo>
                  <a:lnTo>
                    <a:pt x="0" y="2120"/>
                  </a:lnTo>
                  <a:lnTo>
                    <a:pt x="72" y="2156"/>
                  </a:lnTo>
                  <a:lnTo>
                    <a:pt x="1277" y="1455"/>
                  </a:lnTo>
                  <a:lnTo>
                    <a:pt x="1342" y="1420"/>
                  </a:lnTo>
                  <a:lnTo>
                    <a:pt x="2482" y="761"/>
                  </a:lnTo>
                  <a:lnTo>
                    <a:pt x="2554" y="725"/>
                  </a:lnTo>
                  <a:lnTo>
                    <a:pt x="3723"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422"/>
            <p:cNvSpPr/>
            <p:nvPr/>
          </p:nvSpPr>
          <p:spPr>
            <a:xfrm>
              <a:off x="7032073" y="6381689"/>
              <a:ext cx="453075" cy="261390"/>
            </a:xfrm>
            <a:custGeom>
              <a:rect b="b" l="l" r="r" t="t"/>
              <a:pathLst>
                <a:path extrusionOk="0" h="2145" w="3718">
                  <a:moveTo>
                    <a:pt x="3652" y="1"/>
                  </a:moveTo>
                  <a:lnTo>
                    <a:pt x="2482" y="666"/>
                  </a:lnTo>
                  <a:lnTo>
                    <a:pt x="2411" y="714"/>
                  </a:lnTo>
                  <a:lnTo>
                    <a:pt x="1271" y="1373"/>
                  </a:lnTo>
                  <a:lnTo>
                    <a:pt x="1206" y="1408"/>
                  </a:lnTo>
                  <a:lnTo>
                    <a:pt x="0" y="2109"/>
                  </a:lnTo>
                  <a:lnTo>
                    <a:pt x="65" y="2145"/>
                  </a:lnTo>
                  <a:lnTo>
                    <a:pt x="1271" y="1456"/>
                  </a:lnTo>
                  <a:lnTo>
                    <a:pt x="1342" y="1408"/>
                  </a:lnTo>
                  <a:lnTo>
                    <a:pt x="2482" y="749"/>
                  </a:lnTo>
                  <a:lnTo>
                    <a:pt x="2553" y="714"/>
                  </a:lnTo>
                  <a:lnTo>
                    <a:pt x="3717"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422"/>
            <p:cNvSpPr/>
            <p:nvPr/>
          </p:nvSpPr>
          <p:spPr>
            <a:xfrm>
              <a:off x="7817838" y="6834772"/>
              <a:ext cx="445155" cy="257612"/>
            </a:xfrm>
            <a:custGeom>
              <a:rect b="b" l="l" r="r" t="t"/>
              <a:pathLst>
                <a:path extrusionOk="0" h="2114" w="3653">
                  <a:moveTo>
                    <a:pt x="3653" y="0"/>
                  </a:moveTo>
                  <a:lnTo>
                    <a:pt x="2483" y="677"/>
                  </a:lnTo>
                  <a:lnTo>
                    <a:pt x="2417" y="719"/>
                  </a:lnTo>
                  <a:lnTo>
                    <a:pt x="1271" y="1372"/>
                  </a:lnTo>
                  <a:lnTo>
                    <a:pt x="1206" y="1419"/>
                  </a:lnTo>
                  <a:lnTo>
                    <a:pt x="1" y="2108"/>
                  </a:lnTo>
                  <a:lnTo>
                    <a:pt x="13" y="2114"/>
                  </a:lnTo>
                  <a:lnTo>
                    <a:pt x="1212" y="1419"/>
                  </a:lnTo>
                  <a:lnTo>
                    <a:pt x="1271" y="1455"/>
                  </a:lnTo>
                  <a:lnTo>
                    <a:pt x="1349" y="1419"/>
                  </a:lnTo>
                  <a:lnTo>
                    <a:pt x="2483" y="754"/>
                  </a:lnTo>
                  <a:lnTo>
                    <a:pt x="2554" y="719"/>
                  </a:lnTo>
                  <a:lnTo>
                    <a:pt x="2489" y="683"/>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422"/>
            <p:cNvSpPr/>
            <p:nvPr/>
          </p:nvSpPr>
          <p:spPr>
            <a:xfrm>
              <a:off x="7555957" y="6683541"/>
              <a:ext cx="453807" cy="262730"/>
            </a:xfrm>
            <a:custGeom>
              <a:rect b="b" l="l" r="r" t="t"/>
              <a:pathLst>
                <a:path extrusionOk="0" h="2156" w="3724">
                  <a:moveTo>
                    <a:pt x="3652" y="0"/>
                  </a:moveTo>
                  <a:lnTo>
                    <a:pt x="2488" y="677"/>
                  </a:lnTo>
                  <a:lnTo>
                    <a:pt x="2411" y="713"/>
                  </a:lnTo>
                  <a:lnTo>
                    <a:pt x="1277" y="1378"/>
                  </a:lnTo>
                  <a:lnTo>
                    <a:pt x="1200" y="1419"/>
                  </a:lnTo>
                  <a:lnTo>
                    <a:pt x="0" y="2108"/>
                  </a:lnTo>
                  <a:lnTo>
                    <a:pt x="71" y="2156"/>
                  </a:lnTo>
                  <a:lnTo>
                    <a:pt x="1277" y="1455"/>
                  </a:lnTo>
                  <a:lnTo>
                    <a:pt x="1342" y="1419"/>
                  </a:lnTo>
                  <a:lnTo>
                    <a:pt x="2488" y="760"/>
                  </a:lnTo>
                  <a:lnTo>
                    <a:pt x="2553" y="713"/>
                  </a:lnTo>
                  <a:lnTo>
                    <a:pt x="3723"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422"/>
            <p:cNvSpPr/>
            <p:nvPr/>
          </p:nvSpPr>
          <p:spPr>
            <a:xfrm>
              <a:off x="6770070" y="6229728"/>
              <a:ext cx="453807" cy="262121"/>
            </a:xfrm>
            <a:custGeom>
              <a:rect b="b" l="l" r="r" t="t"/>
              <a:pathLst>
                <a:path extrusionOk="0" h="2151" w="3724">
                  <a:moveTo>
                    <a:pt x="3652" y="1"/>
                  </a:moveTo>
                  <a:lnTo>
                    <a:pt x="2483" y="672"/>
                  </a:lnTo>
                  <a:lnTo>
                    <a:pt x="2411" y="719"/>
                  </a:lnTo>
                  <a:lnTo>
                    <a:pt x="1277" y="1373"/>
                  </a:lnTo>
                  <a:lnTo>
                    <a:pt x="1200" y="1414"/>
                  </a:lnTo>
                  <a:lnTo>
                    <a:pt x="1" y="2109"/>
                  </a:lnTo>
                  <a:lnTo>
                    <a:pt x="72" y="2151"/>
                  </a:lnTo>
                  <a:lnTo>
                    <a:pt x="1277" y="1456"/>
                  </a:lnTo>
                  <a:lnTo>
                    <a:pt x="1343" y="1414"/>
                  </a:lnTo>
                  <a:lnTo>
                    <a:pt x="2483" y="755"/>
                  </a:lnTo>
                  <a:lnTo>
                    <a:pt x="2554" y="719"/>
                  </a:lnTo>
                  <a:lnTo>
                    <a:pt x="3724" y="43"/>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422"/>
            <p:cNvSpPr/>
            <p:nvPr/>
          </p:nvSpPr>
          <p:spPr>
            <a:xfrm>
              <a:off x="5989200" y="2362175"/>
              <a:ext cx="977000" cy="964925"/>
            </a:xfrm>
            <a:custGeom>
              <a:rect b="b" l="l" r="r" t="t"/>
              <a:pathLst>
                <a:path extrusionOk="0" h="38597" w="39080">
                  <a:moveTo>
                    <a:pt x="39080" y="0"/>
                  </a:moveTo>
                  <a:lnTo>
                    <a:pt x="37820" y="5483"/>
                  </a:lnTo>
                  <a:lnTo>
                    <a:pt x="32935" y="15254"/>
                  </a:lnTo>
                  <a:lnTo>
                    <a:pt x="25181" y="22471"/>
                  </a:lnTo>
                  <a:lnTo>
                    <a:pt x="10558" y="32924"/>
                  </a:lnTo>
                  <a:lnTo>
                    <a:pt x="0" y="38597"/>
                  </a:lnTo>
                  <a:lnTo>
                    <a:pt x="21589" y="15327"/>
                  </a:lnTo>
                  <a:lnTo>
                    <a:pt x="34384" y="840"/>
                  </a:lnTo>
                  <a:close/>
                </a:path>
              </a:pathLst>
            </a:custGeom>
            <a:solidFill>
              <a:schemeClr val="lt1"/>
            </a:solidFill>
            <a:ln>
              <a:noFill/>
            </a:ln>
          </p:spPr>
        </p:sp>
        <p:sp>
          <p:nvSpPr>
            <p:cNvPr id="12257" name="Google Shape;12257;p422"/>
            <p:cNvSpPr/>
            <p:nvPr/>
          </p:nvSpPr>
          <p:spPr>
            <a:xfrm>
              <a:off x="6507457" y="6078497"/>
              <a:ext cx="454538" cy="262852"/>
            </a:xfrm>
            <a:custGeom>
              <a:rect b="b" l="l" r="r" t="t"/>
              <a:pathLst>
                <a:path extrusionOk="0" h="2157" w="3730">
                  <a:moveTo>
                    <a:pt x="3658" y="1"/>
                  </a:moveTo>
                  <a:lnTo>
                    <a:pt x="2488" y="678"/>
                  </a:lnTo>
                  <a:lnTo>
                    <a:pt x="2423" y="719"/>
                  </a:lnTo>
                  <a:lnTo>
                    <a:pt x="1277" y="1373"/>
                  </a:lnTo>
                  <a:lnTo>
                    <a:pt x="1211" y="1420"/>
                  </a:lnTo>
                  <a:lnTo>
                    <a:pt x="0" y="2109"/>
                  </a:lnTo>
                  <a:lnTo>
                    <a:pt x="77" y="2156"/>
                  </a:lnTo>
                  <a:lnTo>
                    <a:pt x="1277" y="1456"/>
                  </a:lnTo>
                  <a:lnTo>
                    <a:pt x="1342" y="1420"/>
                  </a:lnTo>
                  <a:lnTo>
                    <a:pt x="2488" y="761"/>
                  </a:lnTo>
                  <a:lnTo>
                    <a:pt x="2553"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422"/>
            <p:cNvSpPr/>
            <p:nvPr/>
          </p:nvSpPr>
          <p:spPr>
            <a:xfrm>
              <a:off x="6246185" y="5927266"/>
              <a:ext cx="453075" cy="262121"/>
            </a:xfrm>
            <a:custGeom>
              <a:rect b="b" l="l" r="r" t="t"/>
              <a:pathLst>
                <a:path extrusionOk="0" h="2151" w="3718">
                  <a:moveTo>
                    <a:pt x="3652" y="1"/>
                  </a:moveTo>
                  <a:lnTo>
                    <a:pt x="2477" y="678"/>
                  </a:lnTo>
                  <a:lnTo>
                    <a:pt x="2411" y="713"/>
                  </a:lnTo>
                  <a:lnTo>
                    <a:pt x="1271" y="1373"/>
                  </a:lnTo>
                  <a:lnTo>
                    <a:pt x="1200" y="1414"/>
                  </a:lnTo>
                  <a:lnTo>
                    <a:pt x="1" y="2109"/>
                  </a:lnTo>
                  <a:lnTo>
                    <a:pt x="66" y="2150"/>
                  </a:lnTo>
                  <a:lnTo>
                    <a:pt x="1271" y="1456"/>
                  </a:lnTo>
                  <a:lnTo>
                    <a:pt x="1342" y="1414"/>
                  </a:lnTo>
                  <a:lnTo>
                    <a:pt x="2477" y="761"/>
                  </a:lnTo>
                  <a:lnTo>
                    <a:pt x="2554" y="713"/>
                  </a:lnTo>
                  <a:lnTo>
                    <a:pt x="3718"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422"/>
            <p:cNvSpPr/>
            <p:nvPr/>
          </p:nvSpPr>
          <p:spPr>
            <a:xfrm>
              <a:off x="5721570" y="5624074"/>
              <a:ext cx="453807" cy="262852"/>
            </a:xfrm>
            <a:custGeom>
              <a:rect b="b" l="l" r="r" t="t"/>
              <a:pathLst>
                <a:path extrusionOk="0" h="2157" w="3724">
                  <a:moveTo>
                    <a:pt x="3658" y="1"/>
                  </a:moveTo>
                  <a:lnTo>
                    <a:pt x="2489" y="678"/>
                  </a:lnTo>
                  <a:lnTo>
                    <a:pt x="2417" y="725"/>
                  </a:lnTo>
                  <a:lnTo>
                    <a:pt x="1277" y="1379"/>
                  </a:lnTo>
                  <a:lnTo>
                    <a:pt x="1212" y="1420"/>
                  </a:lnTo>
                  <a:lnTo>
                    <a:pt x="1" y="2115"/>
                  </a:lnTo>
                  <a:lnTo>
                    <a:pt x="72" y="2156"/>
                  </a:lnTo>
                  <a:lnTo>
                    <a:pt x="1277" y="1462"/>
                  </a:lnTo>
                  <a:lnTo>
                    <a:pt x="1348" y="1420"/>
                  </a:lnTo>
                  <a:lnTo>
                    <a:pt x="2489" y="761"/>
                  </a:lnTo>
                  <a:lnTo>
                    <a:pt x="2554" y="725"/>
                  </a:lnTo>
                  <a:lnTo>
                    <a:pt x="3724"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422"/>
            <p:cNvSpPr/>
            <p:nvPr/>
          </p:nvSpPr>
          <p:spPr>
            <a:xfrm>
              <a:off x="6638337" y="6154539"/>
              <a:ext cx="454538" cy="261390"/>
            </a:xfrm>
            <a:custGeom>
              <a:rect b="b" l="l" r="r" t="t"/>
              <a:pathLst>
                <a:path extrusionOk="0" h="2145" w="3730">
                  <a:moveTo>
                    <a:pt x="3653" y="0"/>
                  </a:moveTo>
                  <a:lnTo>
                    <a:pt x="2489" y="677"/>
                  </a:lnTo>
                  <a:lnTo>
                    <a:pt x="2418" y="713"/>
                  </a:lnTo>
                  <a:lnTo>
                    <a:pt x="1278" y="1372"/>
                  </a:lnTo>
                  <a:lnTo>
                    <a:pt x="1206" y="1414"/>
                  </a:lnTo>
                  <a:lnTo>
                    <a:pt x="1" y="2108"/>
                  </a:lnTo>
                  <a:lnTo>
                    <a:pt x="78" y="2144"/>
                  </a:lnTo>
                  <a:lnTo>
                    <a:pt x="1278" y="1455"/>
                  </a:lnTo>
                  <a:lnTo>
                    <a:pt x="1349" y="1414"/>
                  </a:lnTo>
                  <a:lnTo>
                    <a:pt x="2489" y="760"/>
                  </a:lnTo>
                  <a:lnTo>
                    <a:pt x="2554" y="713"/>
                  </a:lnTo>
                  <a:lnTo>
                    <a:pt x="3730"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422"/>
            <p:cNvSpPr/>
            <p:nvPr/>
          </p:nvSpPr>
          <p:spPr>
            <a:xfrm>
              <a:off x="5983573" y="5776767"/>
              <a:ext cx="454538" cy="261390"/>
            </a:xfrm>
            <a:custGeom>
              <a:rect b="b" l="l" r="r" t="t"/>
              <a:pathLst>
                <a:path extrusionOk="0" h="2145" w="3730">
                  <a:moveTo>
                    <a:pt x="3652" y="1"/>
                  </a:moveTo>
                  <a:lnTo>
                    <a:pt x="2488" y="672"/>
                  </a:lnTo>
                  <a:lnTo>
                    <a:pt x="2417" y="713"/>
                  </a:lnTo>
                  <a:lnTo>
                    <a:pt x="1277" y="1372"/>
                  </a:lnTo>
                  <a:lnTo>
                    <a:pt x="1205" y="1408"/>
                  </a:lnTo>
                  <a:lnTo>
                    <a:pt x="0" y="2109"/>
                  </a:lnTo>
                  <a:lnTo>
                    <a:pt x="77" y="2144"/>
                  </a:lnTo>
                  <a:lnTo>
                    <a:pt x="1277" y="1456"/>
                  </a:lnTo>
                  <a:lnTo>
                    <a:pt x="1348" y="1408"/>
                  </a:lnTo>
                  <a:lnTo>
                    <a:pt x="2488" y="749"/>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422"/>
            <p:cNvSpPr/>
            <p:nvPr/>
          </p:nvSpPr>
          <p:spPr>
            <a:xfrm>
              <a:off x="6377187" y="6002577"/>
              <a:ext cx="453075" cy="262730"/>
            </a:xfrm>
            <a:custGeom>
              <a:rect b="b" l="l" r="r" t="t"/>
              <a:pathLst>
                <a:path extrusionOk="0" h="2156" w="3718">
                  <a:moveTo>
                    <a:pt x="3652" y="0"/>
                  </a:moveTo>
                  <a:lnTo>
                    <a:pt x="2482" y="677"/>
                  </a:lnTo>
                  <a:lnTo>
                    <a:pt x="2411" y="719"/>
                  </a:lnTo>
                  <a:lnTo>
                    <a:pt x="1271" y="1384"/>
                  </a:lnTo>
                  <a:lnTo>
                    <a:pt x="1206" y="1420"/>
                  </a:lnTo>
                  <a:lnTo>
                    <a:pt x="0" y="2114"/>
                  </a:lnTo>
                  <a:lnTo>
                    <a:pt x="66" y="2156"/>
                  </a:lnTo>
                  <a:lnTo>
                    <a:pt x="1271" y="1455"/>
                  </a:lnTo>
                  <a:lnTo>
                    <a:pt x="1342" y="1420"/>
                  </a:lnTo>
                  <a:lnTo>
                    <a:pt x="2482" y="755"/>
                  </a:lnTo>
                  <a:lnTo>
                    <a:pt x="2554" y="719"/>
                  </a:lnTo>
                  <a:lnTo>
                    <a:pt x="3717" y="48"/>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422"/>
            <p:cNvSpPr/>
            <p:nvPr/>
          </p:nvSpPr>
          <p:spPr>
            <a:xfrm>
              <a:off x="5852571" y="5700847"/>
              <a:ext cx="454538" cy="261999"/>
            </a:xfrm>
            <a:custGeom>
              <a:rect b="b" l="l" r="r" t="t"/>
              <a:pathLst>
                <a:path extrusionOk="0" h="2150" w="3730">
                  <a:moveTo>
                    <a:pt x="3652" y="0"/>
                  </a:moveTo>
                  <a:lnTo>
                    <a:pt x="2488" y="671"/>
                  </a:lnTo>
                  <a:lnTo>
                    <a:pt x="2411" y="707"/>
                  </a:lnTo>
                  <a:lnTo>
                    <a:pt x="1277" y="1372"/>
                  </a:lnTo>
                  <a:lnTo>
                    <a:pt x="1206" y="1414"/>
                  </a:lnTo>
                  <a:lnTo>
                    <a:pt x="0" y="2108"/>
                  </a:lnTo>
                  <a:lnTo>
                    <a:pt x="77" y="2150"/>
                  </a:lnTo>
                  <a:lnTo>
                    <a:pt x="1277" y="1449"/>
                  </a:lnTo>
                  <a:lnTo>
                    <a:pt x="1342" y="1414"/>
                  </a:lnTo>
                  <a:lnTo>
                    <a:pt x="2488" y="754"/>
                  </a:lnTo>
                  <a:lnTo>
                    <a:pt x="2554" y="707"/>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422"/>
            <p:cNvSpPr/>
            <p:nvPr/>
          </p:nvSpPr>
          <p:spPr>
            <a:xfrm>
              <a:off x="5591300" y="5549616"/>
              <a:ext cx="453075" cy="261268"/>
            </a:xfrm>
            <a:custGeom>
              <a:rect b="b" l="l" r="r" t="t"/>
              <a:pathLst>
                <a:path extrusionOk="0" h="2144" w="3718">
                  <a:moveTo>
                    <a:pt x="3653" y="0"/>
                  </a:moveTo>
                  <a:lnTo>
                    <a:pt x="2477" y="677"/>
                  </a:lnTo>
                  <a:lnTo>
                    <a:pt x="2411" y="713"/>
                  </a:lnTo>
                  <a:lnTo>
                    <a:pt x="1271" y="1372"/>
                  </a:lnTo>
                  <a:lnTo>
                    <a:pt x="1200" y="1408"/>
                  </a:lnTo>
                  <a:lnTo>
                    <a:pt x="1" y="2108"/>
                  </a:lnTo>
                  <a:lnTo>
                    <a:pt x="66" y="2144"/>
                  </a:lnTo>
                  <a:lnTo>
                    <a:pt x="1271" y="1455"/>
                  </a:lnTo>
                  <a:lnTo>
                    <a:pt x="1343" y="1408"/>
                  </a:lnTo>
                  <a:lnTo>
                    <a:pt x="2477" y="754"/>
                  </a:lnTo>
                  <a:lnTo>
                    <a:pt x="2554" y="713"/>
                  </a:lnTo>
                  <a:lnTo>
                    <a:pt x="3718"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422"/>
            <p:cNvSpPr/>
            <p:nvPr/>
          </p:nvSpPr>
          <p:spPr>
            <a:xfrm>
              <a:off x="5328687" y="5398386"/>
              <a:ext cx="454538" cy="261268"/>
            </a:xfrm>
            <a:custGeom>
              <a:rect b="b" l="l" r="r" t="t"/>
              <a:pathLst>
                <a:path extrusionOk="0" h="2144" w="3730">
                  <a:moveTo>
                    <a:pt x="3652" y="0"/>
                  </a:moveTo>
                  <a:lnTo>
                    <a:pt x="2488" y="677"/>
                  </a:lnTo>
                  <a:lnTo>
                    <a:pt x="2417" y="713"/>
                  </a:lnTo>
                  <a:lnTo>
                    <a:pt x="1277" y="1372"/>
                  </a:lnTo>
                  <a:lnTo>
                    <a:pt x="1206" y="1408"/>
                  </a:lnTo>
                  <a:lnTo>
                    <a:pt x="0" y="2108"/>
                  </a:lnTo>
                  <a:lnTo>
                    <a:pt x="77" y="2144"/>
                  </a:lnTo>
                  <a:lnTo>
                    <a:pt x="1277" y="1455"/>
                  </a:lnTo>
                  <a:lnTo>
                    <a:pt x="1348" y="1408"/>
                  </a:lnTo>
                  <a:lnTo>
                    <a:pt x="2488" y="748"/>
                  </a:lnTo>
                  <a:lnTo>
                    <a:pt x="2554" y="713"/>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422"/>
            <p:cNvSpPr/>
            <p:nvPr/>
          </p:nvSpPr>
          <p:spPr>
            <a:xfrm>
              <a:off x="5197686" y="5322344"/>
              <a:ext cx="454538" cy="262852"/>
            </a:xfrm>
            <a:custGeom>
              <a:rect b="b" l="l" r="r" t="t"/>
              <a:pathLst>
                <a:path extrusionOk="0" h="2157" w="3730">
                  <a:moveTo>
                    <a:pt x="3652" y="1"/>
                  </a:moveTo>
                  <a:lnTo>
                    <a:pt x="2488" y="678"/>
                  </a:lnTo>
                  <a:lnTo>
                    <a:pt x="2411" y="713"/>
                  </a:lnTo>
                  <a:lnTo>
                    <a:pt x="1277" y="1372"/>
                  </a:lnTo>
                  <a:lnTo>
                    <a:pt x="1206" y="1414"/>
                  </a:lnTo>
                  <a:lnTo>
                    <a:pt x="0" y="2109"/>
                  </a:lnTo>
                  <a:lnTo>
                    <a:pt x="78" y="2156"/>
                  </a:lnTo>
                  <a:lnTo>
                    <a:pt x="1277" y="1456"/>
                  </a:lnTo>
                  <a:lnTo>
                    <a:pt x="1342" y="1414"/>
                  </a:lnTo>
                  <a:lnTo>
                    <a:pt x="2488" y="761"/>
                  </a:lnTo>
                  <a:lnTo>
                    <a:pt x="2554"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422"/>
            <p:cNvSpPr/>
            <p:nvPr/>
          </p:nvSpPr>
          <p:spPr>
            <a:xfrm>
              <a:off x="5217915" y="5416421"/>
              <a:ext cx="2764272" cy="1595635"/>
            </a:xfrm>
            <a:custGeom>
              <a:rect b="b" l="l" r="r" t="t"/>
              <a:pathLst>
                <a:path extrusionOk="0" h="13094" w="22684">
                  <a:moveTo>
                    <a:pt x="72" y="1"/>
                  </a:moveTo>
                  <a:lnTo>
                    <a:pt x="1" y="48"/>
                  </a:lnTo>
                  <a:lnTo>
                    <a:pt x="1040" y="642"/>
                  </a:lnTo>
                  <a:lnTo>
                    <a:pt x="1111" y="684"/>
                  </a:lnTo>
                  <a:lnTo>
                    <a:pt x="2115" y="1260"/>
                  </a:lnTo>
                  <a:lnTo>
                    <a:pt x="2186" y="1307"/>
                  </a:lnTo>
                  <a:lnTo>
                    <a:pt x="3189" y="1889"/>
                  </a:lnTo>
                  <a:lnTo>
                    <a:pt x="3255" y="1925"/>
                  </a:lnTo>
                  <a:lnTo>
                    <a:pt x="4264" y="2501"/>
                  </a:lnTo>
                  <a:lnTo>
                    <a:pt x="4335" y="2548"/>
                  </a:lnTo>
                  <a:lnTo>
                    <a:pt x="5345" y="3124"/>
                  </a:lnTo>
                  <a:lnTo>
                    <a:pt x="5410" y="3166"/>
                  </a:lnTo>
                  <a:lnTo>
                    <a:pt x="6414" y="3748"/>
                  </a:lnTo>
                  <a:lnTo>
                    <a:pt x="6485" y="3783"/>
                  </a:lnTo>
                  <a:lnTo>
                    <a:pt x="7488" y="4365"/>
                  </a:lnTo>
                  <a:lnTo>
                    <a:pt x="7560" y="4413"/>
                  </a:lnTo>
                  <a:lnTo>
                    <a:pt x="8563" y="4989"/>
                  </a:lnTo>
                  <a:lnTo>
                    <a:pt x="8640" y="5024"/>
                  </a:lnTo>
                  <a:lnTo>
                    <a:pt x="9638" y="5606"/>
                  </a:lnTo>
                  <a:lnTo>
                    <a:pt x="9709" y="5648"/>
                  </a:lnTo>
                  <a:lnTo>
                    <a:pt x="10719" y="6230"/>
                  </a:lnTo>
                  <a:lnTo>
                    <a:pt x="10784" y="6265"/>
                  </a:lnTo>
                  <a:lnTo>
                    <a:pt x="11793" y="6853"/>
                  </a:lnTo>
                  <a:lnTo>
                    <a:pt x="11859" y="6889"/>
                  </a:lnTo>
                  <a:lnTo>
                    <a:pt x="12862" y="7471"/>
                  </a:lnTo>
                  <a:lnTo>
                    <a:pt x="12934" y="7512"/>
                  </a:lnTo>
                  <a:lnTo>
                    <a:pt x="13937" y="8088"/>
                  </a:lnTo>
                  <a:lnTo>
                    <a:pt x="14014" y="8130"/>
                  </a:lnTo>
                  <a:lnTo>
                    <a:pt x="15012" y="8706"/>
                  </a:lnTo>
                  <a:lnTo>
                    <a:pt x="15083" y="8753"/>
                  </a:lnTo>
                  <a:lnTo>
                    <a:pt x="16093" y="9329"/>
                  </a:lnTo>
                  <a:lnTo>
                    <a:pt x="16158" y="9377"/>
                  </a:lnTo>
                  <a:lnTo>
                    <a:pt x="17167" y="9953"/>
                  </a:lnTo>
                  <a:lnTo>
                    <a:pt x="17233" y="9994"/>
                  </a:lnTo>
                  <a:lnTo>
                    <a:pt x="18236" y="10570"/>
                  </a:lnTo>
                  <a:lnTo>
                    <a:pt x="18307" y="10612"/>
                  </a:lnTo>
                  <a:lnTo>
                    <a:pt x="19311" y="11194"/>
                  </a:lnTo>
                  <a:lnTo>
                    <a:pt x="19388" y="11229"/>
                  </a:lnTo>
                  <a:lnTo>
                    <a:pt x="20386" y="11817"/>
                  </a:lnTo>
                  <a:lnTo>
                    <a:pt x="20463" y="11853"/>
                  </a:lnTo>
                  <a:lnTo>
                    <a:pt x="21466" y="12435"/>
                  </a:lnTo>
                  <a:lnTo>
                    <a:pt x="21532" y="12476"/>
                  </a:lnTo>
                  <a:lnTo>
                    <a:pt x="22541" y="13058"/>
                  </a:lnTo>
                  <a:lnTo>
                    <a:pt x="22547" y="13058"/>
                  </a:lnTo>
                  <a:lnTo>
                    <a:pt x="22606" y="13094"/>
                  </a:lnTo>
                  <a:lnTo>
                    <a:pt x="22684" y="13058"/>
                  </a:lnTo>
                  <a:lnTo>
                    <a:pt x="22612" y="13023"/>
                  </a:lnTo>
                  <a:lnTo>
                    <a:pt x="22606" y="13011"/>
                  </a:lnTo>
                  <a:lnTo>
                    <a:pt x="21603" y="12435"/>
                  </a:lnTo>
                  <a:lnTo>
                    <a:pt x="21532" y="12393"/>
                  </a:lnTo>
                  <a:lnTo>
                    <a:pt x="20528" y="11817"/>
                  </a:lnTo>
                  <a:lnTo>
                    <a:pt x="20463" y="11776"/>
                  </a:lnTo>
                  <a:lnTo>
                    <a:pt x="19453" y="11194"/>
                  </a:lnTo>
                  <a:lnTo>
                    <a:pt x="19388" y="11152"/>
                  </a:lnTo>
                  <a:lnTo>
                    <a:pt x="18379" y="10570"/>
                  </a:lnTo>
                  <a:lnTo>
                    <a:pt x="18307" y="10535"/>
                  </a:lnTo>
                  <a:lnTo>
                    <a:pt x="17310" y="9953"/>
                  </a:lnTo>
                  <a:lnTo>
                    <a:pt x="17233" y="9911"/>
                  </a:lnTo>
                  <a:lnTo>
                    <a:pt x="16229" y="9329"/>
                  </a:lnTo>
                  <a:lnTo>
                    <a:pt x="16158" y="9294"/>
                  </a:lnTo>
                  <a:lnTo>
                    <a:pt x="15154" y="8706"/>
                  </a:lnTo>
                  <a:lnTo>
                    <a:pt x="15083" y="8670"/>
                  </a:lnTo>
                  <a:lnTo>
                    <a:pt x="14080" y="8088"/>
                  </a:lnTo>
                  <a:lnTo>
                    <a:pt x="14014" y="8047"/>
                  </a:lnTo>
                  <a:lnTo>
                    <a:pt x="13005" y="7471"/>
                  </a:lnTo>
                  <a:lnTo>
                    <a:pt x="12934" y="7429"/>
                  </a:lnTo>
                  <a:lnTo>
                    <a:pt x="11924" y="6853"/>
                  </a:lnTo>
                  <a:lnTo>
                    <a:pt x="11859" y="6806"/>
                  </a:lnTo>
                  <a:lnTo>
                    <a:pt x="10855" y="6230"/>
                  </a:lnTo>
                  <a:lnTo>
                    <a:pt x="10784" y="6194"/>
                  </a:lnTo>
                  <a:lnTo>
                    <a:pt x="9780" y="5606"/>
                  </a:lnTo>
                  <a:lnTo>
                    <a:pt x="9709" y="5565"/>
                  </a:lnTo>
                  <a:lnTo>
                    <a:pt x="8706" y="4989"/>
                  </a:lnTo>
                  <a:lnTo>
                    <a:pt x="8640" y="4947"/>
                  </a:lnTo>
                  <a:lnTo>
                    <a:pt x="7631" y="4365"/>
                  </a:lnTo>
                  <a:lnTo>
                    <a:pt x="7560" y="4329"/>
                  </a:lnTo>
                  <a:lnTo>
                    <a:pt x="6550" y="3748"/>
                  </a:lnTo>
                  <a:lnTo>
                    <a:pt x="6485" y="3706"/>
                  </a:lnTo>
                  <a:lnTo>
                    <a:pt x="5481" y="3124"/>
                  </a:lnTo>
                  <a:lnTo>
                    <a:pt x="5410" y="3083"/>
                  </a:lnTo>
                  <a:lnTo>
                    <a:pt x="4407" y="2501"/>
                  </a:lnTo>
                  <a:lnTo>
                    <a:pt x="4335" y="2465"/>
                  </a:lnTo>
                  <a:lnTo>
                    <a:pt x="3332" y="1889"/>
                  </a:lnTo>
                  <a:lnTo>
                    <a:pt x="3255" y="1841"/>
                  </a:lnTo>
                  <a:lnTo>
                    <a:pt x="2257" y="1260"/>
                  </a:lnTo>
                  <a:lnTo>
                    <a:pt x="2186" y="1224"/>
                  </a:lnTo>
                  <a:lnTo>
                    <a:pt x="1176" y="642"/>
                  </a:lnTo>
                  <a:lnTo>
                    <a:pt x="1111" y="600"/>
                  </a:ln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422"/>
            <p:cNvSpPr/>
            <p:nvPr/>
          </p:nvSpPr>
          <p:spPr>
            <a:xfrm>
              <a:off x="5364880" y="5331727"/>
              <a:ext cx="2764150" cy="1595026"/>
            </a:xfrm>
            <a:custGeom>
              <a:rect b="b" l="l" r="r" t="t"/>
              <a:pathLst>
                <a:path extrusionOk="0" h="13089" w="22683">
                  <a:moveTo>
                    <a:pt x="71" y="1"/>
                  </a:moveTo>
                  <a:lnTo>
                    <a:pt x="0" y="37"/>
                  </a:lnTo>
                  <a:lnTo>
                    <a:pt x="1039" y="636"/>
                  </a:lnTo>
                  <a:lnTo>
                    <a:pt x="1116" y="684"/>
                  </a:lnTo>
                  <a:lnTo>
                    <a:pt x="2120" y="1260"/>
                  </a:lnTo>
                  <a:lnTo>
                    <a:pt x="2191" y="1295"/>
                  </a:lnTo>
                  <a:lnTo>
                    <a:pt x="3195" y="1883"/>
                  </a:lnTo>
                  <a:lnTo>
                    <a:pt x="3260" y="1919"/>
                  </a:lnTo>
                  <a:lnTo>
                    <a:pt x="4269" y="2501"/>
                  </a:lnTo>
                  <a:lnTo>
                    <a:pt x="4335" y="2542"/>
                  </a:lnTo>
                  <a:lnTo>
                    <a:pt x="5344" y="3124"/>
                  </a:lnTo>
                  <a:lnTo>
                    <a:pt x="5416" y="3160"/>
                  </a:lnTo>
                  <a:lnTo>
                    <a:pt x="6413" y="3736"/>
                  </a:lnTo>
                  <a:lnTo>
                    <a:pt x="6490" y="3783"/>
                  </a:lnTo>
                  <a:lnTo>
                    <a:pt x="7494" y="4365"/>
                  </a:lnTo>
                  <a:lnTo>
                    <a:pt x="7565" y="4401"/>
                  </a:lnTo>
                  <a:lnTo>
                    <a:pt x="8569" y="4989"/>
                  </a:lnTo>
                  <a:lnTo>
                    <a:pt x="8640" y="5024"/>
                  </a:lnTo>
                  <a:lnTo>
                    <a:pt x="9643" y="5600"/>
                  </a:lnTo>
                  <a:lnTo>
                    <a:pt x="9709" y="5648"/>
                  </a:lnTo>
                  <a:lnTo>
                    <a:pt x="10718" y="6224"/>
                  </a:lnTo>
                  <a:lnTo>
                    <a:pt x="10789" y="6260"/>
                  </a:lnTo>
                  <a:lnTo>
                    <a:pt x="11799" y="6847"/>
                  </a:lnTo>
                  <a:lnTo>
                    <a:pt x="11864" y="6889"/>
                  </a:lnTo>
                  <a:lnTo>
                    <a:pt x="12868" y="7465"/>
                  </a:lnTo>
                  <a:lnTo>
                    <a:pt x="12939" y="7512"/>
                  </a:lnTo>
                  <a:lnTo>
                    <a:pt x="13942" y="8088"/>
                  </a:lnTo>
                  <a:lnTo>
                    <a:pt x="14014" y="8124"/>
                  </a:lnTo>
                  <a:lnTo>
                    <a:pt x="15017" y="8706"/>
                  </a:lnTo>
                  <a:lnTo>
                    <a:pt x="15082" y="8748"/>
                  </a:lnTo>
                  <a:lnTo>
                    <a:pt x="16092" y="9330"/>
                  </a:lnTo>
                  <a:lnTo>
                    <a:pt x="16163" y="9365"/>
                  </a:lnTo>
                  <a:lnTo>
                    <a:pt x="17173" y="9953"/>
                  </a:lnTo>
                  <a:lnTo>
                    <a:pt x="17238" y="9989"/>
                  </a:lnTo>
                  <a:lnTo>
                    <a:pt x="18241" y="10565"/>
                  </a:lnTo>
                  <a:lnTo>
                    <a:pt x="18313" y="10612"/>
                  </a:lnTo>
                  <a:lnTo>
                    <a:pt x="19316" y="11194"/>
                  </a:lnTo>
                  <a:lnTo>
                    <a:pt x="19387" y="11230"/>
                  </a:lnTo>
                  <a:lnTo>
                    <a:pt x="20391" y="11806"/>
                  </a:lnTo>
                  <a:lnTo>
                    <a:pt x="20468" y="11853"/>
                  </a:lnTo>
                  <a:lnTo>
                    <a:pt x="21466" y="12429"/>
                  </a:lnTo>
                  <a:lnTo>
                    <a:pt x="21537" y="12477"/>
                  </a:lnTo>
                  <a:lnTo>
                    <a:pt x="22546" y="13053"/>
                  </a:lnTo>
                  <a:lnTo>
                    <a:pt x="22612" y="13088"/>
                  </a:lnTo>
                  <a:lnTo>
                    <a:pt x="22683" y="13053"/>
                  </a:lnTo>
                  <a:lnTo>
                    <a:pt x="22618" y="13017"/>
                  </a:lnTo>
                  <a:lnTo>
                    <a:pt x="22612" y="13011"/>
                  </a:lnTo>
                  <a:lnTo>
                    <a:pt x="21608" y="12429"/>
                  </a:lnTo>
                  <a:lnTo>
                    <a:pt x="21537" y="12393"/>
                  </a:lnTo>
                  <a:lnTo>
                    <a:pt x="20533" y="11806"/>
                  </a:lnTo>
                  <a:lnTo>
                    <a:pt x="20468" y="11770"/>
                  </a:lnTo>
                  <a:lnTo>
                    <a:pt x="19459" y="11194"/>
                  </a:lnTo>
                  <a:lnTo>
                    <a:pt x="19387" y="11147"/>
                  </a:lnTo>
                  <a:lnTo>
                    <a:pt x="18378" y="10565"/>
                  </a:lnTo>
                  <a:lnTo>
                    <a:pt x="18313" y="10529"/>
                  </a:lnTo>
                  <a:lnTo>
                    <a:pt x="17309" y="9953"/>
                  </a:lnTo>
                  <a:lnTo>
                    <a:pt x="17238" y="9905"/>
                  </a:lnTo>
                  <a:lnTo>
                    <a:pt x="16234" y="9330"/>
                  </a:lnTo>
                  <a:lnTo>
                    <a:pt x="16163" y="9282"/>
                  </a:lnTo>
                  <a:lnTo>
                    <a:pt x="15160" y="8706"/>
                  </a:lnTo>
                  <a:lnTo>
                    <a:pt x="15082" y="8670"/>
                  </a:lnTo>
                  <a:lnTo>
                    <a:pt x="14085" y="8088"/>
                  </a:lnTo>
                  <a:lnTo>
                    <a:pt x="14014" y="8041"/>
                  </a:lnTo>
                  <a:lnTo>
                    <a:pt x="13004" y="7465"/>
                  </a:lnTo>
                  <a:lnTo>
                    <a:pt x="12939" y="7429"/>
                  </a:lnTo>
                  <a:lnTo>
                    <a:pt x="11929" y="6847"/>
                  </a:lnTo>
                  <a:lnTo>
                    <a:pt x="11864" y="6806"/>
                  </a:lnTo>
                  <a:lnTo>
                    <a:pt x="10861" y="6224"/>
                  </a:lnTo>
                  <a:lnTo>
                    <a:pt x="10789" y="6182"/>
                  </a:lnTo>
                  <a:lnTo>
                    <a:pt x="9786" y="5600"/>
                  </a:lnTo>
                  <a:lnTo>
                    <a:pt x="9709" y="5565"/>
                  </a:lnTo>
                  <a:lnTo>
                    <a:pt x="8711" y="4989"/>
                  </a:lnTo>
                  <a:lnTo>
                    <a:pt x="8640" y="4941"/>
                  </a:lnTo>
                  <a:lnTo>
                    <a:pt x="7630" y="4365"/>
                  </a:lnTo>
                  <a:lnTo>
                    <a:pt x="7565" y="4324"/>
                  </a:lnTo>
                  <a:lnTo>
                    <a:pt x="6556" y="3736"/>
                  </a:lnTo>
                  <a:lnTo>
                    <a:pt x="6490" y="3700"/>
                  </a:lnTo>
                  <a:lnTo>
                    <a:pt x="5481" y="3124"/>
                  </a:lnTo>
                  <a:lnTo>
                    <a:pt x="5416" y="3077"/>
                  </a:lnTo>
                  <a:lnTo>
                    <a:pt x="4412" y="2501"/>
                  </a:lnTo>
                  <a:lnTo>
                    <a:pt x="4335" y="2465"/>
                  </a:lnTo>
                  <a:lnTo>
                    <a:pt x="3337" y="1883"/>
                  </a:lnTo>
                  <a:lnTo>
                    <a:pt x="3260" y="1842"/>
                  </a:lnTo>
                  <a:lnTo>
                    <a:pt x="2257" y="1260"/>
                  </a:lnTo>
                  <a:lnTo>
                    <a:pt x="2191" y="1224"/>
                  </a:lnTo>
                  <a:lnTo>
                    <a:pt x="1182" y="636"/>
                  </a:lnTo>
                  <a:lnTo>
                    <a:pt x="1116" y="601"/>
                  </a:lnTo>
                  <a:lnTo>
                    <a:pt x="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422"/>
            <p:cNvSpPr/>
            <p:nvPr/>
          </p:nvSpPr>
          <p:spPr>
            <a:xfrm>
              <a:off x="764838" y="6363654"/>
              <a:ext cx="2030553" cy="2568321"/>
            </a:xfrm>
            <a:custGeom>
              <a:rect b="b" l="l" r="r" t="t"/>
              <a:pathLst>
                <a:path extrusionOk="0" h="21076" w="16663">
                  <a:moveTo>
                    <a:pt x="4769" y="1"/>
                  </a:moveTo>
                  <a:cubicBezTo>
                    <a:pt x="4591" y="1"/>
                    <a:pt x="4353" y="12"/>
                    <a:pt x="4175" y="36"/>
                  </a:cubicBezTo>
                  <a:cubicBezTo>
                    <a:pt x="3985" y="60"/>
                    <a:pt x="3730" y="101"/>
                    <a:pt x="3540" y="149"/>
                  </a:cubicBezTo>
                  <a:cubicBezTo>
                    <a:pt x="3463" y="161"/>
                    <a:pt x="3373" y="191"/>
                    <a:pt x="3284" y="220"/>
                  </a:cubicBezTo>
                  <a:cubicBezTo>
                    <a:pt x="3189" y="250"/>
                    <a:pt x="3088" y="286"/>
                    <a:pt x="3005" y="309"/>
                  </a:cubicBezTo>
                  <a:cubicBezTo>
                    <a:pt x="1159" y="1034"/>
                    <a:pt x="1" y="3029"/>
                    <a:pt x="36" y="6010"/>
                  </a:cubicBezTo>
                  <a:cubicBezTo>
                    <a:pt x="102" y="11247"/>
                    <a:pt x="3807" y="17517"/>
                    <a:pt x="8320" y="20035"/>
                  </a:cubicBezTo>
                  <a:cubicBezTo>
                    <a:pt x="9585" y="20742"/>
                    <a:pt x="10779" y="21075"/>
                    <a:pt x="11840" y="21075"/>
                  </a:cubicBezTo>
                  <a:cubicBezTo>
                    <a:pt x="12875" y="21075"/>
                    <a:pt x="13783" y="20758"/>
                    <a:pt x="14507" y="20160"/>
                  </a:cubicBezTo>
                  <a:cubicBezTo>
                    <a:pt x="14650" y="20041"/>
                    <a:pt x="14840" y="19869"/>
                    <a:pt x="14964" y="19726"/>
                  </a:cubicBezTo>
                  <a:cubicBezTo>
                    <a:pt x="15053" y="19637"/>
                    <a:pt x="15148" y="19513"/>
                    <a:pt x="15237" y="19400"/>
                  </a:cubicBezTo>
                  <a:cubicBezTo>
                    <a:pt x="15267" y="19358"/>
                    <a:pt x="15303" y="19317"/>
                    <a:pt x="15332" y="19281"/>
                  </a:cubicBezTo>
                  <a:cubicBezTo>
                    <a:pt x="15469" y="19121"/>
                    <a:pt x="15617" y="18871"/>
                    <a:pt x="15712" y="18687"/>
                  </a:cubicBezTo>
                  <a:cubicBezTo>
                    <a:pt x="15861" y="18408"/>
                    <a:pt x="16063" y="18022"/>
                    <a:pt x="16259" y="17381"/>
                  </a:cubicBezTo>
                  <a:cubicBezTo>
                    <a:pt x="16473" y="16698"/>
                    <a:pt x="16544" y="16134"/>
                    <a:pt x="16579" y="15867"/>
                  </a:cubicBezTo>
                  <a:cubicBezTo>
                    <a:pt x="16609" y="15647"/>
                    <a:pt x="16633" y="15356"/>
                    <a:pt x="16651" y="15130"/>
                  </a:cubicBezTo>
                  <a:cubicBezTo>
                    <a:pt x="16663" y="14857"/>
                    <a:pt x="16663" y="14495"/>
                    <a:pt x="16663" y="14222"/>
                  </a:cubicBezTo>
                  <a:cubicBezTo>
                    <a:pt x="16657" y="13990"/>
                    <a:pt x="16639" y="13676"/>
                    <a:pt x="16621" y="13438"/>
                  </a:cubicBezTo>
                  <a:cubicBezTo>
                    <a:pt x="16597" y="13171"/>
                    <a:pt x="16556" y="12826"/>
                    <a:pt x="16514" y="12565"/>
                  </a:cubicBezTo>
                  <a:cubicBezTo>
                    <a:pt x="16478" y="12334"/>
                    <a:pt x="16425" y="12031"/>
                    <a:pt x="16378" y="11799"/>
                  </a:cubicBezTo>
                  <a:cubicBezTo>
                    <a:pt x="16330" y="11556"/>
                    <a:pt x="16259" y="11235"/>
                    <a:pt x="16193" y="10992"/>
                  </a:cubicBezTo>
                  <a:cubicBezTo>
                    <a:pt x="16128" y="10766"/>
                    <a:pt x="16051" y="10469"/>
                    <a:pt x="15980" y="10255"/>
                  </a:cubicBezTo>
                  <a:cubicBezTo>
                    <a:pt x="15902" y="10042"/>
                    <a:pt x="15813" y="9751"/>
                    <a:pt x="15736" y="9537"/>
                  </a:cubicBezTo>
                  <a:cubicBezTo>
                    <a:pt x="15653" y="9323"/>
                    <a:pt x="15540" y="9032"/>
                    <a:pt x="15451" y="8818"/>
                  </a:cubicBezTo>
                  <a:cubicBezTo>
                    <a:pt x="15237" y="8296"/>
                    <a:pt x="14911" y="7643"/>
                    <a:pt x="14804" y="7459"/>
                  </a:cubicBezTo>
                  <a:cubicBezTo>
                    <a:pt x="14697" y="7263"/>
                    <a:pt x="14555" y="6995"/>
                    <a:pt x="14442" y="6805"/>
                  </a:cubicBezTo>
                  <a:cubicBezTo>
                    <a:pt x="14204" y="6425"/>
                    <a:pt x="13878" y="5921"/>
                    <a:pt x="13628" y="5552"/>
                  </a:cubicBezTo>
                  <a:cubicBezTo>
                    <a:pt x="13492" y="5357"/>
                    <a:pt x="13308" y="5113"/>
                    <a:pt x="13159" y="4929"/>
                  </a:cubicBezTo>
                  <a:cubicBezTo>
                    <a:pt x="13017" y="4751"/>
                    <a:pt x="12815" y="4519"/>
                    <a:pt x="12678" y="4341"/>
                  </a:cubicBezTo>
                  <a:cubicBezTo>
                    <a:pt x="12518" y="4145"/>
                    <a:pt x="12292" y="3920"/>
                    <a:pt x="12120" y="3730"/>
                  </a:cubicBezTo>
                  <a:cubicBezTo>
                    <a:pt x="11942" y="3540"/>
                    <a:pt x="11681" y="3296"/>
                    <a:pt x="11491" y="3118"/>
                  </a:cubicBezTo>
                  <a:cubicBezTo>
                    <a:pt x="11318" y="2958"/>
                    <a:pt x="11081" y="2762"/>
                    <a:pt x="10909" y="2601"/>
                  </a:cubicBezTo>
                  <a:cubicBezTo>
                    <a:pt x="10701" y="2417"/>
                    <a:pt x="10398" y="2198"/>
                    <a:pt x="10172" y="2031"/>
                  </a:cubicBezTo>
                  <a:cubicBezTo>
                    <a:pt x="9988" y="1889"/>
                    <a:pt x="9727" y="1723"/>
                    <a:pt x="9537" y="1592"/>
                  </a:cubicBezTo>
                  <a:cubicBezTo>
                    <a:pt x="9175" y="1354"/>
                    <a:pt x="8670" y="1075"/>
                    <a:pt x="8272" y="879"/>
                  </a:cubicBezTo>
                  <a:cubicBezTo>
                    <a:pt x="8076" y="784"/>
                    <a:pt x="7809" y="666"/>
                    <a:pt x="7601" y="582"/>
                  </a:cubicBezTo>
                  <a:cubicBezTo>
                    <a:pt x="7364" y="493"/>
                    <a:pt x="7043" y="375"/>
                    <a:pt x="6800" y="303"/>
                  </a:cubicBezTo>
                  <a:cubicBezTo>
                    <a:pt x="6420" y="185"/>
                    <a:pt x="5897" y="78"/>
                    <a:pt x="5499" y="36"/>
                  </a:cubicBezTo>
                  <a:cubicBezTo>
                    <a:pt x="5285" y="12"/>
                    <a:pt x="4995" y="1"/>
                    <a:pt x="4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422"/>
            <p:cNvSpPr/>
            <p:nvPr/>
          </p:nvSpPr>
          <p:spPr>
            <a:xfrm>
              <a:off x="1021723" y="6362191"/>
              <a:ext cx="1774403" cy="2387603"/>
            </a:xfrm>
            <a:custGeom>
              <a:rect b="b" l="l" r="r" t="t"/>
              <a:pathLst>
                <a:path extrusionOk="0" h="19593" w="14561">
                  <a:moveTo>
                    <a:pt x="2673" y="1"/>
                  </a:moveTo>
                  <a:cubicBezTo>
                    <a:pt x="2495" y="1"/>
                    <a:pt x="2257" y="18"/>
                    <a:pt x="2079" y="42"/>
                  </a:cubicBezTo>
                  <a:cubicBezTo>
                    <a:pt x="1883" y="60"/>
                    <a:pt x="1634" y="108"/>
                    <a:pt x="1438" y="149"/>
                  </a:cubicBezTo>
                  <a:cubicBezTo>
                    <a:pt x="1366" y="167"/>
                    <a:pt x="1277" y="197"/>
                    <a:pt x="1188" y="226"/>
                  </a:cubicBezTo>
                  <a:cubicBezTo>
                    <a:pt x="422" y="1265"/>
                    <a:pt x="1" y="2714"/>
                    <a:pt x="24" y="4531"/>
                  </a:cubicBezTo>
                  <a:cubicBezTo>
                    <a:pt x="90" y="9757"/>
                    <a:pt x="3795" y="16039"/>
                    <a:pt x="8308" y="18551"/>
                  </a:cubicBezTo>
                  <a:cubicBezTo>
                    <a:pt x="9576" y="19255"/>
                    <a:pt x="10772" y="19593"/>
                    <a:pt x="11835" y="19593"/>
                  </a:cubicBezTo>
                  <a:cubicBezTo>
                    <a:pt x="12295" y="19593"/>
                    <a:pt x="12730" y="19530"/>
                    <a:pt x="13135" y="19406"/>
                  </a:cubicBezTo>
                  <a:cubicBezTo>
                    <a:pt x="13165" y="19364"/>
                    <a:pt x="13207" y="19323"/>
                    <a:pt x="13236" y="19287"/>
                  </a:cubicBezTo>
                  <a:cubicBezTo>
                    <a:pt x="13367" y="19127"/>
                    <a:pt x="13515" y="18877"/>
                    <a:pt x="13610" y="18693"/>
                  </a:cubicBezTo>
                  <a:cubicBezTo>
                    <a:pt x="13759" y="18414"/>
                    <a:pt x="13961" y="18028"/>
                    <a:pt x="14163" y="17387"/>
                  </a:cubicBezTo>
                  <a:cubicBezTo>
                    <a:pt x="14370" y="16704"/>
                    <a:pt x="14442" y="16140"/>
                    <a:pt x="14483" y="15873"/>
                  </a:cubicBezTo>
                  <a:cubicBezTo>
                    <a:pt x="14513" y="15653"/>
                    <a:pt x="14531" y="15362"/>
                    <a:pt x="14549" y="15136"/>
                  </a:cubicBezTo>
                  <a:cubicBezTo>
                    <a:pt x="14560" y="14863"/>
                    <a:pt x="14560" y="14501"/>
                    <a:pt x="14560" y="14228"/>
                  </a:cubicBezTo>
                  <a:cubicBezTo>
                    <a:pt x="14555" y="13996"/>
                    <a:pt x="14543" y="13682"/>
                    <a:pt x="14519" y="13444"/>
                  </a:cubicBezTo>
                  <a:cubicBezTo>
                    <a:pt x="14495" y="13177"/>
                    <a:pt x="14460" y="12833"/>
                    <a:pt x="14412" y="12571"/>
                  </a:cubicBezTo>
                  <a:cubicBezTo>
                    <a:pt x="14376" y="12340"/>
                    <a:pt x="14323" y="12037"/>
                    <a:pt x="14281" y="11805"/>
                  </a:cubicBezTo>
                  <a:cubicBezTo>
                    <a:pt x="14228" y="11562"/>
                    <a:pt x="14163" y="11241"/>
                    <a:pt x="14097" y="10998"/>
                  </a:cubicBezTo>
                  <a:cubicBezTo>
                    <a:pt x="14026" y="10772"/>
                    <a:pt x="13955" y="10475"/>
                    <a:pt x="13878" y="10261"/>
                  </a:cubicBezTo>
                  <a:cubicBezTo>
                    <a:pt x="13806" y="10048"/>
                    <a:pt x="13717" y="9757"/>
                    <a:pt x="13634" y="9543"/>
                  </a:cubicBezTo>
                  <a:cubicBezTo>
                    <a:pt x="13551" y="9323"/>
                    <a:pt x="13438" y="9038"/>
                    <a:pt x="13349" y="8824"/>
                  </a:cubicBezTo>
                  <a:cubicBezTo>
                    <a:pt x="13135" y="8302"/>
                    <a:pt x="12809" y="7649"/>
                    <a:pt x="12708" y="7465"/>
                  </a:cubicBezTo>
                  <a:cubicBezTo>
                    <a:pt x="12595" y="7269"/>
                    <a:pt x="12453" y="7001"/>
                    <a:pt x="12340" y="6811"/>
                  </a:cubicBezTo>
                  <a:cubicBezTo>
                    <a:pt x="12102" y="6431"/>
                    <a:pt x="11776" y="5927"/>
                    <a:pt x="11526" y="5553"/>
                  </a:cubicBezTo>
                  <a:cubicBezTo>
                    <a:pt x="11390" y="5363"/>
                    <a:pt x="11206" y="5119"/>
                    <a:pt x="11057" y="4929"/>
                  </a:cubicBezTo>
                  <a:cubicBezTo>
                    <a:pt x="10915" y="4751"/>
                    <a:pt x="10719" y="4525"/>
                    <a:pt x="10576" y="4347"/>
                  </a:cubicBezTo>
                  <a:cubicBezTo>
                    <a:pt x="10422" y="4151"/>
                    <a:pt x="10190" y="3920"/>
                    <a:pt x="10018" y="3736"/>
                  </a:cubicBezTo>
                  <a:cubicBezTo>
                    <a:pt x="9840" y="3546"/>
                    <a:pt x="9579" y="3296"/>
                    <a:pt x="9389" y="3118"/>
                  </a:cubicBezTo>
                  <a:cubicBezTo>
                    <a:pt x="9216" y="2964"/>
                    <a:pt x="8979" y="2762"/>
                    <a:pt x="8807" y="2607"/>
                  </a:cubicBezTo>
                  <a:cubicBezTo>
                    <a:pt x="8599" y="2423"/>
                    <a:pt x="8296" y="2198"/>
                    <a:pt x="8076" y="2037"/>
                  </a:cubicBezTo>
                  <a:cubicBezTo>
                    <a:pt x="7886" y="1895"/>
                    <a:pt x="7631" y="1723"/>
                    <a:pt x="7435" y="1598"/>
                  </a:cubicBezTo>
                  <a:cubicBezTo>
                    <a:pt x="7073" y="1360"/>
                    <a:pt x="6568" y="1081"/>
                    <a:pt x="6176" y="885"/>
                  </a:cubicBezTo>
                  <a:cubicBezTo>
                    <a:pt x="5974" y="790"/>
                    <a:pt x="5707" y="672"/>
                    <a:pt x="5499" y="588"/>
                  </a:cubicBezTo>
                  <a:cubicBezTo>
                    <a:pt x="5262" y="499"/>
                    <a:pt x="4941" y="381"/>
                    <a:pt x="4698" y="309"/>
                  </a:cubicBezTo>
                  <a:cubicBezTo>
                    <a:pt x="4318" y="191"/>
                    <a:pt x="3801" y="84"/>
                    <a:pt x="3397" y="42"/>
                  </a:cubicBezTo>
                  <a:cubicBezTo>
                    <a:pt x="3183" y="18"/>
                    <a:pt x="2892" y="1"/>
                    <a:pt x="2673"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422"/>
            <p:cNvSpPr/>
            <p:nvPr/>
          </p:nvSpPr>
          <p:spPr>
            <a:xfrm>
              <a:off x="1110073" y="6320149"/>
              <a:ext cx="1753322" cy="2536394"/>
            </a:xfrm>
            <a:custGeom>
              <a:rect b="b" l="l" r="r" t="t"/>
              <a:pathLst>
                <a:path extrusionOk="0" h="20814" w="14388">
                  <a:moveTo>
                    <a:pt x="258" y="275"/>
                  </a:moveTo>
                  <a:cubicBezTo>
                    <a:pt x="171" y="302"/>
                    <a:pt x="85" y="331"/>
                    <a:pt x="0" y="363"/>
                  </a:cubicBezTo>
                  <a:cubicBezTo>
                    <a:pt x="80" y="339"/>
                    <a:pt x="168" y="306"/>
                    <a:pt x="258" y="275"/>
                  </a:cubicBezTo>
                  <a:close/>
                  <a:moveTo>
                    <a:pt x="1931" y="0"/>
                  </a:moveTo>
                  <a:cubicBezTo>
                    <a:pt x="1757" y="0"/>
                    <a:pt x="1544" y="16"/>
                    <a:pt x="1384" y="37"/>
                  </a:cubicBezTo>
                  <a:cubicBezTo>
                    <a:pt x="1134" y="61"/>
                    <a:pt x="814" y="126"/>
                    <a:pt x="564" y="185"/>
                  </a:cubicBezTo>
                  <a:cubicBezTo>
                    <a:pt x="469" y="204"/>
                    <a:pt x="363" y="239"/>
                    <a:pt x="258" y="275"/>
                  </a:cubicBezTo>
                  <a:lnTo>
                    <a:pt x="258" y="275"/>
                  </a:lnTo>
                  <a:cubicBezTo>
                    <a:pt x="682" y="145"/>
                    <a:pt x="1139" y="79"/>
                    <a:pt x="1622" y="79"/>
                  </a:cubicBezTo>
                  <a:cubicBezTo>
                    <a:pt x="2716" y="79"/>
                    <a:pt x="3949" y="420"/>
                    <a:pt x="5255" y="1141"/>
                  </a:cubicBezTo>
                  <a:cubicBezTo>
                    <a:pt x="9911" y="3742"/>
                    <a:pt x="13735" y="10214"/>
                    <a:pt x="13800" y="15606"/>
                  </a:cubicBezTo>
                  <a:cubicBezTo>
                    <a:pt x="13828" y="17876"/>
                    <a:pt x="13196" y="19585"/>
                    <a:pt x="12105" y="20621"/>
                  </a:cubicBezTo>
                  <a:lnTo>
                    <a:pt x="12105" y="20621"/>
                  </a:lnTo>
                  <a:cubicBezTo>
                    <a:pt x="12254" y="20487"/>
                    <a:pt x="12407" y="20339"/>
                    <a:pt x="12517" y="20202"/>
                  </a:cubicBezTo>
                  <a:cubicBezTo>
                    <a:pt x="12630" y="20060"/>
                    <a:pt x="12790" y="19876"/>
                    <a:pt x="12897" y="19727"/>
                  </a:cubicBezTo>
                  <a:cubicBezTo>
                    <a:pt x="13052" y="19495"/>
                    <a:pt x="13254" y="19187"/>
                    <a:pt x="13378" y="18943"/>
                  </a:cubicBezTo>
                  <a:cubicBezTo>
                    <a:pt x="13556" y="18587"/>
                    <a:pt x="13770" y="18094"/>
                    <a:pt x="13889" y="17714"/>
                  </a:cubicBezTo>
                  <a:cubicBezTo>
                    <a:pt x="13978" y="17429"/>
                    <a:pt x="14085" y="17043"/>
                    <a:pt x="14150" y="16746"/>
                  </a:cubicBezTo>
                  <a:cubicBezTo>
                    <a:pt x="14198" y="16527"/>
                    <a:pt x="14245" y="16247"/>
                    <a:pt x="14275" y="16034"/>
                  </a:cubicBezTo>
                  <a:cubicBezTo>
                    <a:pt x="14322" y="15737"/>
                    <a:pt x="14358" y="15333"/>
                    <a:pt x="14370" y="15030"/>
                  </a:cubicBezTo>
                  <a:cubicBezTo>
                    <a:pt x="14388" y="14799"/>
                    <a:pt x="14388" y="14490"/>
                    <a:pt x="14388" y="14258"/>
                  </a:cubicBezTo>
                  <a:cubicBezTo>
                    <a:pt x="14382" y="13670"/>
                    <a:pt x="14328" y="13059"/>
                    <a:pt x="14239" y="12441"/>
                  </a:cubicBezTo>
                  <a:cubicBezTo>
                    <a:pt x="14109" y="11604"/>
                    <a:pt x="13919" y="10909"/>
                    <a:pt x="13919" y="10903"/>
                  </a:cubicBezTo>
                  <a:cubicBezTo>
                    <a:pt x="13859" y="10690"/>
                    <a:pt x="13782" y="10399"/>
                    <a:pt x="13711" y="10185"/>
                  </a:cubicBezTo>
                  <a:cubicBezTo>
                    <a:pt x="13645" y="9977"/>
                    <a:pt x="13545" y="9686"/>
                    <a:pt x="13473" y="9478"/>
                  </a:cubicBezTo>
                  <a:cubicBezTo>
                    <a:pt x="13396" y="9270"/>
                    <a:pt x="13289" y="8991"/>
                    <a:pt x="13200" y="8783"/>
                  </a:cubicBezTo>
                  <a:cubicBezTo>
                    <a:pt x="13111" y="8582"/>
                    <a:pt x="12992" y="8314"/>
                    <a:pt x="12897" y="8112"/>
                  </a:cubicBezTo>
                  <a:cubicBezTo>
                    <a:pt x="12701" y="7726"/>
                    <a:pt x="12428" y="7204"/>
                    <a:pt x="12214" y="6830"/>
                  </a:cubicBezTo>
                  <a:cubicBezTo>
                    <a:pt x="12203" y="6824"/>
                    <a:pt x="11876" y="6248"/>
                    <a:pt x="11401" y="5589"/>
                  </a:cubicBezTo>
                  <a:cubicBezTo>
                    <a:pt x="11146" y="5227"/>
                    <a:pt x="10772" y="4775"/>
                    <a:pt x="10486" y="4431"/>
                  </a:cubicBezTo>
                  <a:cubicBezTo>
                    <a:pt x="10338" y="4247"/>
                    <a:pt x="10118" y="4021"/>
                    <a:pt x="9958" y="3843"/>
                  </a:cubicBezTo>
                  <a:cubicBezTo>
                    <a:pt x="9548" y="3410"/>
                    <a:pt x="8984" y="2923"/>
                    <a:pt x="8770" y="2739"/>
                  </a:cubicBezTo>
                  <a:cubicBezTo>
                    <a:pt x="8545" y="2555"/>
                    <a:pt x="8242" y="2323"/>
                    <a:pt x="8010" y="2151"/>
                  </a:cubicBezTo>
                  <a:cubicBezTo>
                    <a:pt x="7826" y="2008"/>
                    <a:pt x="7565" y="1842"/>
                    <a:pt x="7375" y="1711"/>
                  </a:cubicBezTo>
                  <a:cubicBezTo>
                    <a:pt x="6668" y="1254"/>
                    <a:pt x="6039" y="963"/>
                    <a:pt x="5968" y="933"/>
                  </a:cubicBezTo>
                  <a:cubicBezTo>
                    <a:pt x="5570" y="755"/>
                    <a:pt x="5018" y="524"/>
                    <a:pt x="4596" y="399"/>
                  </a:cubicBezTo>
                  <a:cubicBezTo>
                    <a:pt x="4305" y="310"/>
                    <a:pt x="3907" y="215"/>
                    <a:pt x="3610" y="150"/>
                  </a:cubicBezTo>
                  <a:cubicBezTo>
                    <a:pt x="3408" y="102"/>
                    <a:pt x="3141" y="67"/>
                    <a:pt x="2939" y="43"/>
                  </a:cubicBezTo>
                  <a:cubicBezTo>
                    <a:pt x="2666" y="13"/>
                    <a:pt x="2286" y="1"/>
                    <a:pt x="2007" y="1"/>
                  </a:cubicBezTo>
                  <a:cubicBezTo>
                    <a:pt x="1983" y="0"/>
                    <a:pt x="1957" y="0"/>
                    <a:pt x="1931" y="0"/>
                  </a:cubicBezTo>
                  <a:close/>
                  <a:moveTo>
                    <a:pt x="12105" y="20621"/>
                  </a:moveTo>
                  <a:cubicBezTo>
                    <a:pt x="12029" y="20690"/>
                    <a:pt x="11954" y="20755"/>
                    <a:pt x="11888" y="20814"/>
                  </a:cubicBezTo>
                  <a:cubicBezTo>
                    <a:pt x="11962" y="20752"/>
                    <a:pt x="12035" y="20688"/>
                    <a:pt x="12105" y="206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422"/>
            <p:cNvSpPr/>
            <p:nvPr/>
          </p:nvSpPr>
          <p:spPr>
            <a:xfrm>
              <a:off x="1236746" y="6325736"/>
              <a:ext cx="575143" cy="196430"/>
            </a:xfrm>
            <a:custGeom>
              <a:rect b="b" l="l" r="r" t="t"/>
              <a:pathLst>
                <a:path extrusionOk="0" h="5262" w="15407">
                  <a:moveTo>
                    <a:pt x="14859" y="3262"/>
                  </a:moveTo>
                  <a:lnTo>
                    <a:pt x="10168" y="1357"/>
                  </a:lnTo>
                  <a:lnTo>
                    <a:pt x="6168" y="333"/>
                  </a:lnTo>
                  <a:lnTo>
                    <a:pt x="3834" y="95"/>
                  </a:lnTo>
                  <a:lnTo>
                    <a:pt x="2096" y="0"/>
                  </a:lnTo>
                  <a:lnTo>
                    <a:pt x="953" y="47"/>
                  </a:lnTo>
                  <a:lnTo>
                    <a:pt x="0" y="690"/>
                  </a:lnTo>
                  <a:lnTo>
                    <a:pt x="3215" y="785"/>
                  </a:lnTo>
                  <a:lnTo>
                    <a:pt x="6549" y="1571"/>
                  </a:lnTo>
                  <a:lnTo>
                    <a:pt x="10359" y="2857"/>
                  </a:lnTo>
                  <a:lnTo>
                    <a:pt x="13121" y="3762"/>
                  </a:lnTo>
                  <a:lnTo>
                    <a:pt x="15407" y="5262"/>
                  </a:lnTo>
                  <a:close/>
                </a:path>
              </a:pathLst>
            </a:custGeom>
            <a:solidFill>
              <a:schemeClr val="lt1"/>
            </a:solidFill>
            <a:ln>
              <a:noFill/>
            </a:ln>
          </p:spPr>
        </p:sp>
        <p:sp>
          <p:nvSpPr>
            <p:cNvPr id="12273" name="Google Shape;12273;p422"/>
            <p:cNvSpPr/>
            <p:nvPr/>
          </p:nvSpPr>
          <p:spPr>
            <a:xfrm>
              <a:off x="1783133" y="6452543"/>
              <a:ext cx="576935" cy="539866"/>
            </a:xfrm>
            <a:custGeom>
              <a:rect b="b" l="l" r="r" t="t"/>
              <a:pathLst>
                <a:path extrusionOk="0" h="14462" w="15455">
                  <a:moveTo>
                    <a:pt x="596" y="0"/>
                  </a:moveTo>
                  <a:lnTo>
                    <a:pt x="10454" y="6096"/>
                  </a:lnTo>
                  <a:lnTo>
                    <a:pt x="14192" y="11620"/>
                  </a:lnTo>
                  <a:lnTo>
                    <a:pt x="15455" y="14462"/>
                  </a:lnTo>
                  <a:lnTo>
                    <a:pt x="13526" y="13771"/>
                  </a:lnTo>
                  <a:lnTo>
                    <a:pt x="9049" y="8144"/>
                  </a:lnTo>
                  <a:lnTo>
                    <a:pt x="5168" y="4953"/>
                  </a:lnTo>
                  <a:lnTo>
                    <a:pt x="0" y="1262"/>
                  </a:lnTo>
                  <a:close/>
                </a:path>
              </a:pathLst>
            </a:custGeom>
            <a:solidFill>
              <a:schemeClr val="lt1"/>
            </a:solidFill>
            <a:ln>
              <a:noFill/>
            </a:ln>
          </p:spPr>
        </p:sp>
        <p:sp>
          <p:nvSpPr>
            <p:cNvPr id="12274" name="Google Shape;12274;p422"/>
            <p:cNvSpPr/>
            <p:nvPr/>
          </p:nvSpPr>
          <p:spPr>
            <a:xfrm>
              <a:off x="731692" y="6329411"/>
              <a:ext cx="2065040" cy="2642656"/>
            </a:xfrm>
            <a:custGeom>
              <a:rect b="b" l="l" r="r" t="t"/>
              <a:pathLst>
                <a:path extrusionOk="0" h="21686" w="16946">
                  <a:moveTo>
                    <a:pt x="4832" y="337"/>
                  </a:moveTo>
                  <a:cubicBezTo>
                    <a:pt x="5895" y="337"/>
                    <a:pt x="7092" y="672"/>
                    <a:pt x="8360" y="1380"/>
                  </a:cubicBezTo>
                  <a:cubicBezTo>
                    <a:pt x="12873" y="3898"/>
                    <a:pt x="16578" y="10174"/>
                    <a:pt x="16644" y="15400"/>
                  </a:cubicBezTo>
                  <a:cubicBezTo>
                    <a:pt x="16691" y="19159"/>
                    <a:pt x="14838" y="21354"/>
                    <a:pt x="12114" y="21354"/>
                  </a:cubicBezTo>
                  <a:cubicBezTo>
                    <a:pt x="11052" y="21354"/>
                    <a:pt x="9858" y="21021"/>
                    <a:pt x="8592" y="20316"/>
                  </a:cubicBezTo>
                  <a:cubicBezTo>
                    <a:pt x="4079" y="17798"/>
                    <a:pt x="374" y="11516"/>
                    <a:pt x="308" y="6291"/>
                  </a:cubicBezTo>
                  <a:cubicBezTo>
                    <a:pt x="266" y="2530"/>
                    <a:pt x="2113" y="337"/>
                    <a:pt x="4832" y="337"/>
                  </a:cubicBezTo>
                  <a:close/>
                  <a:moveTo>
                    <a:pt x="4715" y="1"/>
                  </a:moveTo>
                  <a:cubicBezTo>
                    <a:pt x="1909" y="1"/>
                    <a:pt x="0" y="2266"/>
                    <a:pt x="47" y="6142"/>
                  </a:cubicBezTo>
                  <a:cubicBezTo>
                    <a:pt x="118" y="11540"/>
                    <a:pt x="3942" y="18018"/>
                    <a:pt x="8592" y="20613"/>
                  </a:cubicBezTo>
                  <a:cubicBezTo>
                    <a:pt x="9898" y="21341"/>
                    <a:pt x="11131" y="21686"/>
                    <a:pt x="12227" y="21686"/>
                  </a:cubicBezTo>
                  <a:cubicBezTo>
                    <a:pt x="15035" y="21686"/>
                    <a:pt x="16946" y="19421"/>
                    <a:pt x="16899" y="15542"/>
                  </a:cubicBezTo>
                  <a:cubicBezTo>
                    <a:pt x="16840" y="10144"/>
                    <a:pt x="13010" y="3666"/>
                    <a:pt x="8354" y="1077"/>
                  </a:cubicBezTo>
                  <a:cubicBezTo>
                    <a:pt x="7046" y="346"/>
                    <a:pt x="5812" y="1"/>
                    <a:pt x="4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422"/>
            <p:cNvSpPr/>
            <p:nvPr/>
          </p:nvSpPr>
          <p:spPr>
            <a:xfrm>
              <a:off x="1829302"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422"/>
            <p:cNvSpPr/>
            <p:nvPr/>
          </p:nvSpPr>
          <p:spPr>
            <a:xfrm>
              <a:off x="1830033"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422"/>
            <p:cNvSpPr/>
            <p:nvPr/>
          </p:nvSpPr>
          <p:spPr>
            <a:xfrm>
              <a:off x="1651993"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422"/>
            <p:cNvSpPr/>
            <p:nvPr/>
          </p:nvSpPr>
          <p:spPr>
            <a:xfrm>
              <a:off x="1562302" y="7439694"/>
              <a:ext cx="357537" cy="458803"/>
            </a:xfrm>
            <a:custGeom>
              <a:rect b="b" l="l" r="r" t="t"/>
              <a:pathLst>
                <a:path extrusionOk="0" h="3765" w="2934">
                  <a:moveTo>
                    <a:pt x="737" y="0"/>
                  </a:moveTo>
                  <a:lnTo>
                    <a:pt x="0" y="1033"/>
                  </a:lnTo>
                  <a:lnTo>
                    <a:pt x="731" y="2916"/>
                  </a:lnTo>
                  <a:lnTo>
                    <a:pt x="2191" y="3765"/>
                  </a:lnTo>
                  <a:lnTo>
                    <a:pt x="2934" y="2726"/>
                  </a:lnTo>
                  <a:lnTo>
                    <a:pt x="2197" y="849"/>
                  </a:lnTo>
                  <a:lnTo>
                    <a:pt x="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422"/>
            <p:cNvSpPr/>
            <p:nvPr/>
          </p:nvSpPr>
          <p:spPr>
            <a:xfrm>
              <a:off x="1528303"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422"/>
            <p:cNvSpPr/>
            <p:nvPr/>
          </p:nvSpPr>
          <p:spPr>
            <a:xfrm>
              <a:off x="1529034"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422"/>
            <p:cNvSpPr/>
            <p:nvPr/>
          </p:nvSpPr>
          <p:spPr>
            <a:xfrm>
              <a:off x="1430569"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422"/>
            <p:cNvSpPr/>
            <p:nvPr/>
          </p:nvSpPr>
          <p:spPr>
            <a:xfrm>
              <a:off x="1381337" y="7695117"/>
              <a:ext cx="196926" cy="251153"/>
            </a:xfrm>
            <a:custGeom>
              <a:rect b="b" l="l" r="r" t="t"/>
              <a:pathLst>
                <a:path extrusionOk="0" h="2061" w="1616">
                  <a:moveTo>
                    <a:pt x="405" y="0"/>
                  </a:moveTo>
                  <a:lnTo>
                    <a:pt x="1" y="564"/>
                  </a:lnTo>
                  <a:lnTo>
                    <a:pt x="405" y="1598"/>
                  </a:lnTo>
                  <a:lnTo>
                    <a:pt x="1206" y="2061"/>
                  </a:lnTo>
                  <a:lnTo>
                    <a:pt x="1616" y="1491"/>
                  </a:lnTo>
                  <a:lnTo>
                    <a:pt x="1212" y="458"/>
                  </a:lnTo>
                  <a:lnTo>
                    <a:pt x="4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422"/>
            <p:cNvSpPr/>
            <p:nvPr/>
          </p:nvSpPr>
          <p:spPr>
            <a:xfrm>
              <a:off x="1035493"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422"/>
            <p:cNvSpPr/>
            <p:nvPr/>
          </p:nvSpPr>
          <p:spPr>
            <a:xfrm>
              <a:off x="1036224"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422"/>
            <p:cNvSpPr/>
            <p:nvPr/>
          </p:nvSpPr>
          <p:spPr>
            <a:xfrm>
              <a:off x="986992"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422"/>
            <p:cNvSpPr/>
            <p:nvPr/>
          </p:nvSpPr>
          <p:spPr>
            <a:xfrm>
              <a:off x="963107" y="8029384"/>
              <a:ext cx="97854" cy="125272"/>
            </a:xfrm>
            <a:custGeom>
              <a:rect b="b" l="l" r="r" t="t"/>
              <a:pathLst>
                <a:path extrusionOk="0" h="1028" w="803">
                  <a:moveTo>
                    <a:pt x="197" y="1"/>
                  </a:moveTo>
                  <a:lnTo>
                    <a:pt x="1" y="286"/>
                  </a:lnTo>
                  <a:lnTo>
                    <a:pt x="197" y="796"/>
                  </a:lnTo>
                  <a:lnTo>
                    <a:pt x="594" y="1028"/>
                  </a:lnTo>
                  <a:lnTo>
                    <a:pt x="802" y="743"/>
                  </a:lnTo>
                  <a:lnTo>
                    <a:pt x="600" y="232"/>
                  </a:lnTo>
                  <a:lnTo>
                    <a:pt x="1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422"/>
            <p:cNvSpPr/>
            <p:nvPr/>
          </p:nvSpPr>
          <p:spPr>
            <a:xfrm>
              <a:off x="442879" y="8060459"/>
              <a:ext cx="586878" cy="371795"/>
            </a:xfrm>
            <a:custGeom>
              <a:rect b="b" l="l" r="r" t="t"/>
              <a:pathLst>
                <a:path extrusionOk="0" h="3051" w="4816">
                  <a:moveTo>
                    <a:pt x="4454" y="1"/>
                  </a:moveTo>
                  <a:cubicBezTo>
                    <a:pt x="4448" y="1"/>
                    <a:pt x="4436" y="7"/>
                    <a:pt x="4436" y="7"/>
                  </a:cubicBezTo>
                  <a:lnTo>
                    <a:pt x="60" y="2519"/>
                  </a:lnTo>
                  <a:cubicBezTo>
                    <a:pt x="24" y="2536"/>
                    <a:pt x="0" y="2584"/>
                    <a:pt x="0" y="2649"/>
                  </a:cubicBezTo>
                  <a:cubicBezTo>
                    <a:pt x="0" y="2786"/>
                    <a:pt x="95" y="2952"/>
                    <a:pt x="214" y="3023"/>
                  </a:cubicBezTo>
                  <a:cubicBezTo>
                    <a:pt x="248" y="3042"/>
                    <a:pt x="279" y="3051"/>
                    <a:pt x="308" y="3051"/>
                  </a:cubicBezTo>
                  <a:cubicBezTo>
                    <a:pt x="334" y="3051"/>
                    <a:pt x="358" y="3043"/>
                    <a:pt x="380" y="3029"/>
                  </a:cubicBezTo>
                  <a:lnTo>
                    <a:pt x="380" y="3029"/>
                  </a:lnTo>
                  <a:lnTo>
                    <a:pt x="368" y="3035"/>
                  </a:lnTo>
                  <a:lnTo>
                    <a:pt x="368" y="3035"/>
                  </a:lnTo>
                  <a:lnTo>
                    <a:pt x="4751" y="529"/>
                  </a:lnTo>
                  <a:cubicBezTo>
                    <a:pt x="4757" y="529"/>
                    <a:pt x="4757" y="518"/>
                    <a:pt x="4763" y="518"/>
                  </a:cubicBezTo>
                  <a:lnTo>
                    <a:pt x="4774" y="518"/>
                  </a:lnTo>
                  <a:lnTo>
                    <a:pt x="4780" y="512"/>
                  </a:lnTo>
                  <a:lnTo>
                    <a:pt x="4786" y="506"/>
                  </a:lnTo>
                  <a:cubicBezTo>
                    <a:pt x="4792" y="482"/>
                    <a:pt x="4792" y="482"/>
                    <a:pt x="4804" y="476"/>
                  </a:cubicBezTo>
                  <a:cubicBezTo>
                    <a:pt x="4804" y="470"/>
                    <a:pt x="4810" y="470"/>
                    <a:pt x="4810" y="458"/>
                  </a:cubicBezTo>
                  <a:cubicBezTo>
                    <a:pt x="4810" y="452"/>
                    <a:pt x="4816" y="452"/>
                    <a:pt x="4816" y="446"/>
                  </a:cubicBezTo>
                  <a:lnTo>
                    <a:pt x="4816" y="440"/>
                  </a:lnTo>
                  <a:lnTo>
                    <a:pt x="4816" y="423"/>
                  </a:lnTo>
                  <a:lnTo>
                    <a:pt x="4816" y="417"/>
                  </a:lnTo>
                  <a:lnTo>
                    <a:pt x="4816" y="411"/>
                  </a:lnTo>
                  <a:lnTo>
                    <a:pt x="4816" y="399"/>
                  </a:lnTo>
                  <a:lnTo>
                    <a:pt x="4816" y="393"/>
                  </a:lnTo>
                  <a:lnTo>
                    <a:pt x="4816" y="369"/>
                  </a:lnTo>
                  <a:lnTo>
                    <a:pt x="4816" y="351"/>
                  </a:lnTo>
                  <a:cubicBezTo>
                    <a:pt x="4816" y="339"/>
                    <a:pt x="4816" y="328"/>
                    <a:pt x="4810" y="322"/>
                  </a:cubicBezTo>
                  <a:lnTo>
                    <a:pt x="4810" y="310"/>
                  </a:lnTo>
                  <a:cubicBezTo>
                    <a:pt x="4810" y="304"/>
                    <a:pt x="4810" y="298"/>
                    <a:pt x="4804" y="292"/>
                  </a:cubicBezTo>
                  <a:lnTo>
                    <a:pt x="4804" y="280"/>
                  </a:lnTo>
                  <a:lnTo>
                    <a:pt x="4804" y="274"/>
                  </a:lnTo>
                  <a:cubicBezTo>
                    <a:pt x="4804" y="268"/>
                    <a:pt x="4792" y="250"/>
                    <a:pt x="4792" y="244"/>
                  </a:cubicBezTo>
                  <a:cubicBezTo>
                    <a:pt x="4786" y="238"/>
                    <a:pt x="4786" y="221"/>
                    <a:pt x="4780" y="215"/>
                  </a:cubicBezTo>
                  <a:cubicBezTo>
                    <a:pt x="4780" y="215"/>
                    <a:pt x="4780" y="209"/>
                    <a:pt x="4774" y="209"/>
                  </a:cubicBezTo>
                  <a:cubicBezTo>
                    <a:pt x="4774" y="203"/>
                    <a:pt x="4763" y="191"/>
                    <a:pt x="4757" y="185"/>
                  </a:cubicBezTo>
                  <a:cubicBezTo>
                    <a:pt x="4757" y="185"/>
                    <a:pt x="4757" y="179"/>
                    <a:pt x="4751" y="179"/>
                  </a:cubicBezTo>
                  <a:cubicBezTo>
                    <a:pt x="4745" y="173"/>
                    <a:pt x="4745" y="161"/>
                    <a:pt x="4733" y="155"/>
                  </a:cubicBezTo>
                  <a:lnTo>
                    <a:pt x="4733" y="149"/>
                  </a:lnTo>
                  <a:cubicBezTo>
                    <a:pt x="4727" y="143"/>
                    <a:pt x="4721" y="132"/>
                    <a:pt x="4715" y="120"/>
                  </a:cubicBezTo>
                  <a:lnTo>
                    <a:pt x="4703" y="114"/>
                  </a:lnTo>
                  <a:cubicBezTo>
                    <a:pt x="4697" y="102"/>
                    <a:pt x="4697" y="96"/>
                    <a:pt x="4691" y="96"/>
                  </a:cubicBezTo>
                  <a:lnTo>
                    <a:pt x="4685" y="90"/>
                  </a:lnTo>
                  <a:lnTo>
                    <a:pt x="4668" y="72"/>
                  </a:lnTo>
                  <a:lnTo>
                    <a:pt x="4662" y="66"/>
                  </a:lnTo>
                  <a:lnTo>
                    <a:pt x="4638" y="43"/>
                  </a:lnTo>
                  <a:cubicBezTo>
                    <a:pt x="4632" y="43"/>
                    <a:pt x="4632" y="37"/>
                    <a:pt x="4626" y="37"/>
                  </a:cubicBezTo>
                  <a:cubicBezTo>
                    <a:pt x="4614" y="31"/>
                    <a:pt x="4608" y="31"/>
                    <a:pt x="4602" y="25"/>
                  </a:cubicBezTo>
                  <a:cubicBezTo>
                    <a:pt x="4596" y="13"/>
                    <a:pt x="4584" y="13"/>
                    <a:pt x="4578" y="13"/>
                  </a:cubicBezTo>
                  <a:cubicBezTo>
                    <a:pt x="4573" y="7"/>
                    <a:pt x="4567" y="7"/>
                    <a:pt x="4555" y="7"/>
                  </a:cubicBezTo>
                  <a:lnTo>
                    <a:pt x="4549" y="7"/>
                  </a:lnTo>
                  <a:cubicBezTo>
                    <a:pt x="4543" y="7"/>
                    <a:pt x="4537" y="7"/>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422"/>
            <p:cNvSpPr/>
            <p:nvPr/>
          </p:nvSpPr>
          <p:spPr>
            <a:xfrm>
              <a:off x="527573"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422"/>
            <p:cNvSpPr/>
            <p:nvPr/>
          </p:nvSpPr>
          <p:spPr>
            <a:xfrm>
              <a:off x="528913"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422"/>
            <p:cNvSpPr/>
            <p:nvPr/>
          </p:nvSpPr>
          <p:spPr>
            <a:xfrm>
              <a:off x="389991"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422"/>
            <p:cNvSpPr/>
            <p:nvPr/>
          </p:nvSpPr>
          <p:spPr>
            <a:xfrm>
              <a:off x="320530" y="8226191"/>
              <a:ext cx="275891" cy="354734"/>
            </a:xfrm>
            <a:custGeom>
              <a:rect b="b" l="l" r="r" t="t"/>
              <a:pathLst>
                <a:path extrusionOk="0" h="2911" w="2264">
                  <a:moveTo>
                    <a:pt x="571" y="1"/>
                  </a:moveTo>
                  <a:lnTo>
                    <a:pt x="1" y="802"/>
                  </a:lnTo>
                  <a:lnTo>
                    <a:pt x="565" y="2251"/>
                  </a:lnTo>
                  <a:lnTo>
                    <a:pt x="1699" y="2910"/>
                  </a:lnTo>
                  <a:lnTo>
                    <a:pt x="2263" y="2103"/>
                  </a:lnTo>
                  <a:lnTo>
                    <a:pt x="1711" y="654"/>
                  </a:lnTo>
                  <a:lnTo>
                    <a:pt x="5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22"/>
            <p:cNvSpPr/>
            <p:nvPr/>
          </p:nvSpPr>
          <p:spPr>
            <a:xfrm>
              <a:off x="5016721" y="4570578"/>
              <a:ext cx="359853" cy="531188"/>
            </a:xfrm>
            <a:custGeom>
              <a:rect b="b" l="l" r="r" t="t"/>
              <a:pathLst>
                <a:path extrusionOk="0" h="4359" w="2953">
                  <a:moveTo>
                    <a:pt x="2952" y="12"/>
                  </a:moveTo>
                  <a:lnTo>
                    <a:pt x="2952" y="68"/>
                  </a:lnTo>
                  <a:lnTo>
                    <a:pt x="2952" y="68"/>
                  </a:lnTo>
                  <a:cubicBezTo>
                    <a:pt x="2952" y="64"/>
                    <a:pt x="2952" y="59"/>
                    <a:pt x="2952" y="54"/>
                  </a:cubicBezTo>
                  <a:lnTo>
                    <a:pt x="2952" y="48"/>
                  </a:lnTo>
                  <a:lnTo>
                    <a:pt x="2952" y="12"/>
                  </a:lnTo>
                  <a:close/>
                  <a:moveTo>
                    <a:pt x="13" y="0"/>
                  </a:moveTo>
                  <a:lnTo>
                    <a:pt x="1" y="3521"/>
                  </a:lnTo>
                  <a:cubicBezTo>
                    <a:pt x="1" y="3735"/>
                    <a:pt x="143" y="3961"/>
                    <a:pt x="434" y="4121"/>
                  </a:cubicBezTo>
                  <a:cubicBezTo>
                    <a:pt x="446" y="4127"/>
                    <a:pt x="470" y="4145"/>
                    <a:pt x="482" y="4151"/>
                  </a:cubicBezTo>
                  <a:cubicBezTo>
                    <a:pt x="488" y="4151"/>
                    <a:pt x="488" y="4157"/>
                    <a:pt x="500" y="4157"/>
                  </a:cubicBezTo>
                  <a:cubicBezTo>
                    <a:pt x="512" y="4169"/>
                    <a:pt x="529" y="4175"/>
                    <a:pt x="535" y="4181"/>
                  </a:cubicBezTo>
                  <a:cubicBezTo>
                    <a:pt x="541" y="4181"/>
                    <a:pt x="547" y="4187"/>
                    <a:pt x="559" y="4187"/>
                  </a:cubicBezTo>
                  <a:cubicBezTo>
                    <a:pt x="571" y="4198"/>
                    <a:pt x="583" y="4204"/>
                    <a:pt x="595" y="4204"/>
                  </a:cubicBezTo>
                  <a:cubicBezTo>
                    <a:pt x="601" y="4204"/>
                    <a:pt x="607" y="4210"/>
                    <a:pt x="619" y="4210"/>
                  </a:cubicBezTo>
                  <a:cubicBezTo>
                    <a:pt x="624" y="4210"/>
                    <a:pt x="630" y="4216"/>
                    <a:pt x="642" y="4216"/>
                  </a:cubicBezTo>
                  <a:cubicBezTo>
                    <a:pt x="642" y="4216"/>
                    <a:pt x="648" y="4216"/>
                    <a:pt x="648" y="4228"/>
                  </a:cubicBezTo>
                  <a:lnTo>
                    <a:pt x="714" y="4246"/>
                  </a:lnTo>
                  <a:lnTo>
                    <a:pt x="719" y="4246"/>
                  </a:lnTo>
                  <a:cubicBezTo>
                    <a:pt x="743" y="4258"/>
                    <a:pt x="773" y="4264"/>
                    <a:pt x="797" y="4270"/>
                  </a:cubicBezTo>
                  <a:cubicBezTo>
                    <a:pt x="803" y="4270"/>
                    <a:pt x="809" y="4276"/>
                    <a:pt x="820" y="4276"/>
                  </a:cubicBezTo>
                  <a:cubicBezTo>
                    <a:pt x="838" y="4287"/>
                    <a:pt x="856" y="4287"/>
                    <a:pt x="880" y="4293"/>
                  </a:cubicBezTo>
                  <a:cubicBezTo>
                    <a:pt x="886" y="4293"/>
                    <a:pt x="892" y="4299"/>
                    <a:pt x="898" y="4299"/>
                  </a:cubicBezTo>
                  <a:cubicBezTo>
                    <a:pt x="927" y="4305"/>
                    <a:pt x="951" y="4317"/>
                    <a:pt x="981" y="4317"/>
                  </a:cubicBezTo>
                  <a:lnTo>
                    <a:pt x="999" y="4317"/>
                  </a:lnTo>
                  <a:cubicBezTo>
                    <a:pt x="1016" y="4323"/>
                    <a:pt x="1040" y="4323"/>
                    <a:pt x="1064" y="4329"/>
                  </a:cubicBezTo>
                  <a:cubicBezTo>
                    <a:pt x="1070" y="4329"/>
                    <a:pt x="1076" y="4329"/>
                    <a:pt x="1088" y="4335"/>
                  </a:cubicBezTo>
                  <a:cubicBezTo>
                    <a:pt x="1105" y="4335"/>
                    <a:pt x="1129" y="4347"/>
                    <a:pt x="1153" y="4347"/>
                  </a:cubicBezTo>
                  <a:lnTo>
                    <a:pt x="1165" y="4347"/>
                  </a:lnTo>
                  <a:cubicBezTo>
                    <a:pt x="1195" y="4347"/>
                    <a:pt x="1224" y="4353"/>
                    <a:pt x="1248" y="4353"/>
                  </a:cubicBezTo>
                  <a:lnTo>
                    <a:pt x="1272" y="4353"/>
                  </a:lnTo>
                  <a:cubicBezTo>
                    <a:pt x="1295" y="4353"/>
                    <a:pt x="1313" y="4353"/>
                    <a:pt x="1337" y="4359"/>
                  </a:cubicBezTo>
                  <a:lnTo>
                    <a:pt x="1569" y="4359"/>
                  </a:lnTo>
                  <a:cubicBezTo>
                    <a:pt x="1598" y="4359"/>
                    <a:pt x="1628" y="4359"/>
                    <a:pt x="1658" y="4353"/>
                  </a:cubicBezTo>
                  <a:lnTo>
                    <a:pt x="1664" y="4353"/>
                  </a:lnTo>
                  <a:cubicBezTo>
                    <a:pt x="1693" y="4353"/>
                    <a:pt x="1723" y="4347"/>
                    <a:pt x="1747" y="4347"/>
                  </a:cubicBezTo>
                  <a:lnTo>
                    <a:pt x="1770" y="4347"/>
                  </a:lnTo>
                  <a:cubicBezTo>
                    <a:pt x="1800" y="4335"/>
                    <a:pt x="1830" y="4335"/>
                    <a:pt x="1860" y="4329"/>
                  </a:cubicBezTo>
                  <a:cubicBezTo>
                    <a:pt x="1889" y="4323"/>
                    <a:pt x="1919" y="4323"/>
                    <a:pt x="1943" y="4317"/>
                  </a:cubicBezTo>
                  <a:cubicBezTo>
                    <a:pt x="1955" y="4317"/>
                    <a:pt x="1960" y="4317"/>
                    <a:pt x="1960" y="4305"/>
                  </a:cubicBezTo>
                  <a:lnTo>
                    <a:pt x="2139" y="4264"/>
                  </a:lnTo>
                  <a:lnTo>
                    <a:pt x="2151" y="4264"/>
                  </a:lnTo>
                  <a:cubicBezTo>
                    <a:pt x="2174" y="4258"/>
                    <a:pt x="2198" y="4246"/>
                    <a:pt x="2228" y="4240"/>
                  </a:cubicBezTo>
                  <a:lnTo>
                    <a:pt x="2234" y="4240"/>
                  </a:lnTo>
                  <a:cubicBezTo>
                    <a:pt x="2257" y="4234"/>
                    <a:pt x="2287" y="4216"/>
                    <a:pt x="2311" y="4210"/>
                  </a:cubicBezTo>
                  <a:cubicBezTo>
                    <a:pt x="2317" y="4210"/>
                    <a:pt x="2317" y="4204"/>
                    <a:pt x="2323" y="4204"/>
                  </a:cubicBezTo>
                  <a:cubicBezTo>
                    <a:pt x="2346" y="4198"/>
                    <a:pt x="2358" y="4187"/>
                    <a:pt x="2382" y="4175"/>
                  </a:cubicBezTo>
                  <a:cubicBezTo>
                    <a:pt x="2388" y="4175"/>
                    <a:pt x="2400" y="4169"/>
                    <a:pt x="2406" y="4169"/>
                  </a:cubicBezTo>
                  <a:cubicBezTo>
                    <a:pt x="2430" y="4151"/>
                    <a:pt x="2447" y="4145"/>
                    <a:pt x="2471" y="4127"/>
                  </a:cubicBezTo>
                  <a:cubicBezTo>
                    <a:pt x="2489" y="4121"/>
                    <a:pt x="2501" y="4115"/>
                    <a:pt x="2519" y="4097"/>
                  </a:cubicBezTo>
                  <a:cubicBezTo>
                    <a:pt x="2525" y="4097"/>
                    <a:pt x="2525" y="4092"/>
                    <a:pt x="2531" y="4092"/>
                  </a:cubicBezTo>
                  <a:cubicBezTo>
                    <a:pt x="2548" y="4086"/>
                    <a:pt x="2560" y="4068"/>
                    <a:pt x="2578" y="4062"/>
                  </a:cubicBezTo>
                  <a:cubicBezTo>
                    <a:pt x="2590" y="4056"/>
                    <a:pt x="2596" y="4050"/>
                    <a:pt x="2614" y="4032"/>
                  </a:cubicBezTo>
                  <a:lnTo>
                    <a:pt x="2620" y="4026"/>
                  </a:lnTo>
                  <a:cubicBezTo>
                    <a:pt x="2637" y="4020"/>
                    <a:pt x="2643" y="4002"/>
                    <a:pt x="2655" y="3997"/>
                  </a:cubicBezTo>
                  <a:lnTo>
                    <a:pt x="2667" y="3991"/>
                  </a:lnTo>
                  <a:cubicBezTo>
                    <a:pt x="2673" y="3979"/>
                    <a:pt x="2685" y="3973"/>
                    <a:pt x="2697" y="3961"/>
                  </a:cubicBezTo>
                  <a:lnTo>
                    <a:pt x="2703" y="3949"/>
                  </a:lnTo>
                  <a:lnTo>
                    <a:pt x="2709" y="3943"/>
                  </a:lnTo>
                  <a:lnTo>
                    <a:pt x="2732" y="3919"/>
                  </a:lnTo>
                  <a:lnTo>
                    <a:pt x="2738" y="3913"/>
                  </a:lnTo>
                  <a:cubicBezTo>
                    <a:pt x="2792" y="3907"/>
                    <a:pt x="2798" y="3896"/>
                    <a:pt x="2810" y="3884"/>
                  </a:cubicBezTo>
                  <a:lnTo>
                    <a:pt x="2816" y="3878"/>
                  </a:lnTo>
                  <a:cubicBezTo>
                    <a:pt x="2821" y="3872"/>
                    <a:pt x="2827" y="3854"/>
                    <a:pt x="2839" y="3848"/>
                  </a:cubicBezTo>
                  <a:cubicBezTo>
                    <a:pt x="2845" y="3842"/>
                    <a:pt x="2851" y="3824"/>
                    <a:pt x="2857" y="3818"/>
                  </a:cubicBezTo>
                  <a:cubicBezTo>
                    <a:pt x="2857" y="3818"/>
                    <a:pt x="2857" y="3812"/>
                    <a:pt x="2869" y="3812"/>
                  </a:cubicBezTo>
                  <a:cubicBezTo>
                    <a:pt x="2875" y="3795"/>
                    <a:pt x="2881" y="3789"/>
                    <a:pt x="2887" y="3771"/>
                  </a:cubicBezTo>
                  <a:cubicBezTo>
                    <a:pt x="2899" y="3759"/>
                    <a:pt x="2899" y="3747"/>
                    <a:pt x="2905" y="3735"/>
                  </a:cubicBezTo>
                  <a:lnTo>
                    <a:pt x="2905" y="3729"/>
                  </a:lnTo>
                  <a:cubicBezTo>
                    <a:pt x="2911" y="3711"/>
                    <a:pt x="2911" y="3706"/>
                    <a:pt x="2917" y="3694"/>
                  </a:cubicBezTo>
                  <a:cubicBezTo>
                    <a:pt x="2928" y="3676"/>
                    <a:pt x="2928" y="3670"/>
                    <a:pt x="2928" y="3652"/>
                  </a:cubicBezTo>
                  <a:lnTo>
                    <a:pt x="2928" y="3646"/>
                  </a:lnTo>
                  <a:cubicBezTo>
                    <a:pt x="2928" y="3634"/>
                    <a:pt x="2934" y="3622"/>
                    <a:pt x="2934" y="3611"/>
                  </a:cubicBezTo>
                  <a:cubicBezTo>
                    <a:pt x="2934" y="3593"/>
                    <a:pt x="2934" y="3587"/>
                    <a:pt x="2940" y="3575"/>
                  </a:cubicBezTo>
                  <a:lnTo>
                    <a:pt x="2940" y="3563"/>
                  </a:lnTo>
                  <a:lnTo>
                    <a:pt x="2940" y="3527"/>
                  </a:lnTo>
                  <a:lnTo>
                    <a:pt x="2952" y="68"/>
                  </a:lnTo>
                  <a:lnTo>
                    <a:pt x="2952" y="68"/>
                  </a:lnTo>
                  <a:cubicBezTo>
                    <a:pt x="2952" y="76"/>
                    <a:pt x="2950" y="81"/>
                    <a:pt x="2946" y="89"/>
                  </a:cubicBezTo>
                  <a:cubicBezTo>
                    <a:pt x="2946" y="107"/>
                    <a:pt x="2940" y="113"/>
                    <a:pt x="2940" y="131"/>
                  </a:cubicBezTo>
                  <a:lnTo>
                    <a:pt x="2940" y="137"/>
                  </a:lnTo>
                  <a:cubicBezTo>
                    <a:pt x="2940" y="149"/>
                    <a:pt x="2934" y="161"/>
                    <a:pt x="2934" y="172"/>
                  </a:cubicBezTo>
                  <a:cubicBezTo>
                    <a:pt x="2928" y="184"/>
                    <a:pt x="2928" y="196"/>
                    <a:pt x="2917" y="208"/>
                  </a:cubicBezTo>
                  <a:lnTo>
                    <a:pt x="2917" y="220"/>
                  </a:lnTo>
                  <a:cubicBezTo>
                    <a:pt x="2911" y="232"/>
                    <a:pt x="2911" y="238"/>
                    <a:pt x="2905" y="256"/>
                  </a:cubicBezTo>
                  <a:cubicBezTo>
                    <a:pt x="2899" y="267"/>
                    <a:pt x="2887" y="279"/>
                    <a:pt x="2881" y="291"/>
                  </a:cubicBezTo>
                  <a:cubicBezTo>
                    <a:pt x="2881" y="291"/>
                    <a:pt x="2881" y="297"/>
                    <a:pt x="2875" y="297"/>
                  </a:cubicBezTo>
                  <a:cubicBezTo>
                    <a:pt x="2869" y="303"/>
                    <a:pt x="2857" y="321"/>
                    <a:pt x="2851" y="327"/>
                  </a:cubicBezTo>
                  <a:cubicBezTo>
                    <a:pt x="2845" y="345"/>
                    <a:pt x="2839" y="351"/>
                    <a:pt x="2827" y="368"/>
                  </a:cubicBezTo>
                  <a:lnTo>
                    <a:pt x="2821" y="374"/>
                  </a:lnTo>
                  <a:cubicBezTo>
                    <a:pt x="2816" y="380"/>
                    <a:pt x="2810" y="398"/>
                    <a:pt x="2792" y="404"/>
                  </a:cubicBezTo>
                  <a:cubicBezTo>
                    <a:pt x="2786" y="416"/>
                    <a:pt x="2768" y="428"/>
                    <a:pt x="2762" y="434"/>
                  </a:cubicBezTo>
                  <a:lnTo>
                    <a:pt x="2756" y="440"/>
                  </a:lnTo>
                  <a:cubicBezTo>
                    <a:pt x="2750" y="446"/>
                    <a:pt x="2732" y="463"/>
                    <a:pt x="2715" y="469"/>
                  </a:cubicBezTo>
                  <a:cubicBezTo>
                    <a:pt x="2703" y="475"/>
                    <a:pt x="2697" y="493"/>
                    <a:pt x="2679" y="499"/>
                  </a:cubicBezTo>
                  <a:lnTo>
                    <a:pt x="2673" y="505"/>
                  </a:lnTo>
                  <a:cubicBezTo>
                    <a:pt x="2661" y="517"/>
                    <a:pt x="2649" y="529"/>
                    <a:pt x="2637" y="535"/>
                  </a:cubicBezTo>
                  <a:cubicBezTo>
                    <a:pt x="2620" y="547"/>
                    <a:pt x="2608" y="558"/>
                    <a:pt x="2590" y="564"/>
                  </a:cubicBezTo>
                  <a:lnTo>
                    <a:pt x="2584" y="576"/>
                  </a:lnTo>
                  <a:cubicBezTo>
                    <a:pt x="2572" y="582"/>
                    <a:pt x="2554" y="594"/>
                    <a:pt x="2542" y="606"/>
                  </a:cubicBezTo>
                  <a:cubicBezTo>
                    <a:pt x="2519" y="618"/>
                    <a:pt x="2495" y="624"/>
                    <a:pt x="2471" y="642"/>
                  </a:cubicBezTo>
                  <a:cubicBezTo>
                    <a:pt x="2465" y="642"/>
                    <a:pt x="2459" y="648"/>
                    <a:pt x="2453" y="648"/>
                  </a:cubicBezTo>
                  <a:cubicBezTo>
                    <a:pt x="2436" y="653"/>
                    <a:pt x="2412" y="665"/>
                    <a:pt x="2400" y="677"/>
                  </a:cubicBezTo>
                  <a:cubicBezTo>
                    <a:pt x="2394" y="677"/>
                    <a:pt x="2382" y="683"/>
                    <a:pt x="2382" y="683"/>
                  </a:cubicBezTo>
                  <a:cubicBezTo>
                    <a:pt x="2364" y="695"/>
                    <a:pt x="2335" y="707"/>
                    <a:pt x="2311" y="713"/>
                  </a:cubicBezTo>
                  <a:cubicBezTo>
                    <a:pt x="2311" y="713"/>
                    <a:pt x="2305" y="713"/>
                    <a:pt x="2293" y="725"/>
                  </a:cubicBezTo>
                  <a:lnTo>
                    <a:pt x="2228" y="743"/>
                  </a:lnTo>
                  <a:cubicBezTo>
                    <a:pt x="2222" y="743"/>
                    <a:pt x="2216" y="754"/>
                    <a:pt x="2204" y="754"/>
                  </a:cubicBezTo>
                  <a:cubicBezTo>
                    <a:pt x="2174" y="760"/>
                    <a:pt x="2156" y="766"/>
                    <a:pt x="2127" y="772"/>
                  </a:cubicBezTo>
                  <a:lnTo>
                    <a:pt x="2115" y="772"/>
                  </a:lnTo>
                  <a:lnTo>
                    <a:pt x="2026" y="796"/>
                  </a:lnTo>
                  <a:cubicBezTo>
                    <a:pt x="2020" y="796"/>
                    <a:pt x="2014" y="796"/>
                    <a:pt x="2008" y="802"/>
                  </a:cubicBezTo>
                  <a:cubicBezTo>
                    <a:pt x="1978" y="814"/>
                    <a:pt x="1955" y="820"/>
                    <a:pt x="1925" y="820"/>
                  </a:cubicBezTo>
                  <a:lnTo>
                    <a:pt x="1919" y="820"/>
                  </a:lnTo>
                  <a:cubicBezTo>
                    <a:pt x="1889" y="826"/>
                    <a:pt x="1860" y="826"/>
                    <a:pt x="1830" y="832"/>
                  </a:cubicBezTo>
                  <a:lnTo>
                    <a:pt x="1806" y="832"/>
                  </a:lnTo>
                  <a:cubicBezTo>
                    <a:pt x="1776" y="832"/>
                    <a:pt x="1747" y="843"/>
                    <a:pt x="1723" y="843"/>
                  </a:cubicBezTo>
                  <a:lnTo>
                    <a:pt x="1717" y="843"/>
                  </a:lnTo>
                  <a:cubicBezTo>
                    <a:pt x="1687" y="843"/>
                    <a:pt x="1658" y="849"/>
                    <a:pt x="1622" y="849"/>
                  </a:cubicBezTo>
                  <a:lnTo>
                    <a:pt x="1385" y="849"/>
                  </a:lnTo>
                  <a:cubicBezTo>
                    <a:pt x="1361" y="849"/>
                    <a:pt x="1331" y="849"/>
                    <a:pt x="1307" y="843"/>
                  </a:cubicBezTo>
                  <a:lnTo>
                    <a:pt x="1295" y="843"/>
                  </a:lnTo>
                  <a:cubicBezTo>
                    <a:pt x="1266" y="843"/>
                    <a:pt x="1236" y="832"/>
                    <a:pt x="1206" y="832"/>
                  </a:cubicBezTo>
                  <a:lnTo>
                    <a:pt x="1189" y="832"/>
                  </a:lnTo>
                  <a:cubicBezTo>
                    <a:pt x="1165" y="832"/>
                    <a:pt x="1135" y="826"/>
                    <a:pt x="1117" y="826"/>
                  </a:cubicBezTo>
                  <a:lnTo>
                    <a:pt x="1094" y="826"/>
                  </a:lnTo>
                  <a:cubicBezTo>
                    <a:pt x="1070" y="820"/>
                    <a:pt x="1040" y="820"/>
                    <a:pt x="1016" y="814"/>
                  </a:cubicBezTo>
                  <a:lnTo>
                    <a:pt x="1010" y="814"/>
                  </a:lnTo>
                  <a:cubicBezTo>
                    <a:pt x="981" y="802"/>
                    <a:pt x="957" y="796"/>
                    <a:pt x="927" y="796"/>
                  </a:cubicBezTo>
                  <a:cubicBezTo>
                    <a:pt x="921" y="796"/>
                    <a:pt x="915" y="796"/>
                    <a:pt x="909" y="790"/>
                  </a:cubicBezTo>
                  <a:cubicBezTo>
                    <a:pt x="886" y="784"/>
                    <a:pt x="862" y="772"/>
                    <a:pt x="838" y="772"/>
                  </a:cubicBezTo>
                  <a:cubicBezTo>
                    <a:pt x="832" y="772"/>
                    <a:pt x="826" y="766"/>
                    <a:pt x="820" y="766"/>
                  </a:cubicBezTo>
                  <a:cubicBezTo>
                    <a:pt x="791" y="760"/>
                    <a:pt x="767" y="754"/>
                    <a:pt x="737" y="743"/>
                  </a:cubicBezTo>
                  <a:cubicBezTo>
                    <a:pt x="714" y="737"/>
                    <a:pt x="684" y="731"/>
                    <a:pt x="660" y="713"/>
                  </a:cubicBezTo>
                  <a:cubicBezTo>
                    <a:pt x="654" y="713"/>
                    <a:pt x="648" y="707"/>
                    <a:pt x="642" y="707"/>
                  </a:cubicBezTo>
                  <a:cubicBezTo>
                    <a:pt x="630" y="701"/>
                    <a:pt x="619" y="701"/>
                    <a:pt x="613" y="695"/>
                  </a:cubicBezTo>
                  <a:cubicBezTo>
                    <a:pt x="601" y="683"/>
                    <a:pt x="589" y="683"/>
                    <a:pt x="583" y="677"/>
                  </a:cubicBezTo>
                  <a:cubicBezTo>
                    <a:pt x="571" y="671"/>
                    <a:pt x="565" y="671"/>
                    <a:pt x="553" y="665"/>
                  </a:cubicBezTo>
                  <a:cubicBezTo>
                    <a:pt x="541" y="653"/>
                    <a:pt x="529" y="653"/>
                    <a:pt x="524" y="648"/>
                  </a:cubicBezTo>
                  <a:cubicBezTo>
                    <a:pt x="512" y="642"/>
                    <a:pt x="506" y="642"/>
                    <a:pt x="500" y="636"/>
                  </a:cubicBezTo>
                  <a:cubicBezTo>
                    <a:pt x="482" y="624"/>
                    <a:pt x="458" y="612"/>
                    <a:pt x="446" y="606"/>
                  </a:cubicBezTo>
                  <a:cubicBezTo>
                    <a:pt x="155" y="440"/>
                    <a:pt x="13" y="22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22"/>
            <p:cNvSpPr/>
            <p:nvPr/>
          </p:nvSpPr>
          <p:spPr>
            <a:xfrm>
              <a:off x="5002308" y="4467851"/>
              <a:ext cx="392999" cy="217876"/>
            </a:xfrm>
            <a:custGeom>
              <a:rect b="b" l="l" r="r" t="t"/>
              <a:pathLst>
                <a:path extrusionOk="0" h="1693" w="3225">
                  <a:moveTo>
                    <a:pt x="1609" y="0"/>
                  </a:moveTo>
                  <a:cubicBezTo>
                    <a:pt x="1234" y="0"/>
                    <a:pt x="858" y="83"/>
                    <a:pt x="570" y="249"/>
                  </a:cubicBezTo>
                  <a:cubicBezTo>
                    <a:pt x="0" y="576"/>
                    <a:pt x="6" y="1110"/>
                    <a:pt x="582" y="1443"/>
                  </a:cubicBezTo>
                  <a:cubicBezTo>
                    <a:pt x="865" y="1611"/>
                    <a:pt x="1235" y="1692"/>
                    <a:pt x="1605" y="1692"/>
                  </a:cubicBezTo>
                  <a:cubicBezTo>
                    <a:pt x="1983" y="1692"/>
                    <a:pt x="2361" y="1608"/>
                    <a:pt x="2649" y="1443"/>
                  </a:cubicBezTo>
                  <a:cubicBezTo>
                    <a:pt x="3225" y="1116"/>
                    <a:pt x="3213" y="582"/>
                    <a:pt x="2643" y="249"/>
                  </a:cubicBezTo>
                  <a:cubicBezTo>
                    <a:pt x="2358" y="83"/>
                    <a:pt x="1983" y="0"/>
                    <a:pt x="1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22"/>
            <p:cNvSpPr/>
            <p:nvPr/>
          </p:nvSpPr>
          <p:spPr>
            <a:xfrm>
              <a:off x="5056570" y="3662463"/>
              <a:ext cx="286005" cy="989259"/>
            </a:xfrm>
            <a:custGeom>
              <a:rect b="b" l="l" r="r" t="t"/>
              <a:pathLst>
                <a:path extrusionOk="0" h="8118" w="2347">
                  <a:moveTo>
                    <a:pt x="2346" y="0"/>
                  </a:moveTo>
                  <a:lnTo>
                    <a:pt x="2346" y="61"/>
                  </a:lnTo>
                  <a:lnTo>
                    <a:pt x="2346" y="61"/>
                  </a:lnTo>
                  <a:cubicBezTo>
                    <a:pt x="2346" y="58"/>
                    <a:pt x="2346" y="55"/>
                    <a:pt x="2346" y="54"/>
                  </a:cubicBezTo>
                  <a:lnTo>
                    <a:pt x="2346" y="42"/>
                  </a:lnTo>
                  <a:lnTo>
                    <a:pt x="2346" y="0"/>
                  </a:lnTo>
                  <a:close/>
                  <a:moveTo>
                    <a:pt x="18" y="0"/>
                  </a:moveTo>
                  <a:lnTo>
                    <a:pt x="1" y="7440"/>
                  </a:lnTo>
                  <a:cubicBezTo>
                    <a:pt x="1" y="7619"/>
                    <a:pt x="119" y="7797"/>
                    <a:pt x="351" y="7927"/>
                  </a:cubicBezTo>
                  <a:cubicBezTo>
                    <a:pt x="375" y="7945"/>
                    <a:pt x="404" y="7957"/>
                    <a:pt x="422" y="7969"/>
                  </a:cubicBezTo>
                  <a:cubicBezTo>
                    <a:pt x="422" y="7969"/>
                    <a:pt x="434" y="7969"/>
                    <a:pt x="434" y="7975"/>
                  </a:cubicBezTo>
                  <a:cubicBezTo>
                    <a:pt x="452" y="7987"/>
                    <a:pt x="482" y="7999"/>
                    <a:pt x="505" y="8005"/>
                  </a:cubicBezTo>
                  <a:lnTo>
                    <a:pt x="523" y="8005"/>
                  </a:lnTo>
                  <a:cubicBezTo>
                    <a:pt x="541" y="8010"/>
                    <a:pt x="559" y="8016"/>
                    <a:pt x="582" y="8028"/>
                  </a:cubicBezTo>
                  <a:lnTo>
                    <a:pt x="648" y="8046"/>
                  </a:lnTo>
                  <a:cubicBezTo>
                    <a:pt x="654" y="8046"/>
                    <a:pt x="660" y="8046"/>
                    <a:pt x="660" y="8058"/>
                  </a:cubicBezTo>
                  <a:cubicBezTo>
                    <a:pt x="677" y="8064"/>
                    <a:pt x="701" y="8064"/>
                    <a:pt x="713" y="8070"/>
                  </a:cubicBezTo>
                  <a:cubicBezTo>
                    <a:pt x="719" y="8070"/>
                    <a:pt x="719" y="8070"/>
                    <a:pt x="731" y="8076"/>
                  </a:cubicBezTo>
                  <a:cubicBezTo>
                    <a:pt x="749" y="8088"/>
                    <a:pt x="772" y="8088"/>
                    <a:pt x="796" y="8094"/>
                  </a:cubicBezTo>
                  <a:lnTo>
                    <a:pt x="802" y="8094"/>
                  </a:lnTo>
                  <a:cubicBezTo>
                    <a:pt x="826" y="8100"/>
                    <a:pt x="838" y="8100"/>
                    <a:pt x="862" y="8100"/>
                  </a:cubicBezTo>
                  <a:lnTo>
                    <a:pt x="879" y="8100"/>
                  </a:lnTo>
                  <a:cubicBezTo>
                    <a:pt x="897" y="8100"/>
                    <a:pt x="915" y="8105"/>
                    <a:pt x="939" y="8105"/>
                  </a:cubicBezTo>
                  <a:lnTo>
                    <a:pt x="945" y="8105"/>
                  </a:lnTo>
                  <a:cubicBezTo>
                    <a:pt x="968" y="8105"/>
                    <a:pt x="986" y="8117"/>
                    <a:pt x="1010" y="8117"/>
                  </a:cubicBezTo>
                  <a:lnTo>
                    <a:pt x="1271" y="8117"/>
                  </a:lnTo>
                  <a:cubicBezTo>
                    <a:pt x="1295" y="8117"/>
                    <a:pt x="1325" y="8117"/>
                    <a:pt x="1343" y="8105"/>
                  </a:cubicBezTo>
                  <a:lnTo>
                    <a:pt x="1354" y="8105"/>
                  </a:lnTo>
                  <a:cubicBezTo>
                    <a:pt x="1372" y="8105"/>
                    <a:pt x="1396" y="8100"/>
                    <a:pt x="1420" y="8100"/>
                  </a:cubicBezTo>
                  <a:lnTo>
                    <a:pt x="1443" y="8100"/>
                  </a:lnTo>
                  <a:cubicBezTo>
                    <a:pt x="1461" y="8100"/>
                    <a:pt x="1485" y="8094"/>
                    <a:pt x="1515" y="8094"/>
                  </a:cubicBezTo>
                  <a:lnTo>
                    <a:pt x="1521" y="8094"/>
                  </a:lnTo>
                  <a:cubicBezTo>
                    <a:pt x="1544" y="8088"/>
                    <a:pt x="1568" y="8088"/>
                    <a:pt x="1592" y="8076"/>
                  </a:cubicBezTo>
                  <a:cubicBezTo>
                    <a:pt x="1598" y="8076"/>
                    <a:pt x="1604" y="8076"/>
                    <a:pt x="1610" y="8070"/>
                  </a:cubicBezTo>
                  <a:cubicBezTo>
                    <a:pt x="1633" y="8064"/>
                    <a:pt x="1657" y="8064"/>
                    <a:pt x="1681" y="8058"/>
                  </a:cubicBezTo>
                  <a:lnTo>
                    <a:pt x="1687" y="8058"/>
                  </a:lnTo>
                  <a:lnTo>
                    <a:pt x="1752" y="8034"/>
                  </a:lnTo>
                  <a:lnTo>
                    <a:pt x="1770" y="8034"/>
                  </a:lnTo>
                  <a:cubicBezTo>
                    <a:pt x="1782" y="8028"/>
                    <a:pt x="1806" y="8016"/>
                    <a:pt x="1818" y="8016"/>
                  </a:cubicBezTo>
                  <a:cubicBezTo>
                    <a:pt x="1818" y="8016"/>
                    <a:pt x="1829" y="8016"/>
                    <a:pt x="1829" y="8010"/>
                  </a:cubicBezTo>
                  <a:cubicBezTo>
                    <a:pt x="1847" y="8005"/>
                    <a:pt x="1865" y="7999"/>
                    <a:pt x="1889" y="7987"/>
                  </a:cubicBezTo>
                  <a:cubicBezTo>
                    <a:pt x="1895" y="7987"/>
                    <a:pt x="1895" y="7981"/>
                    <a:pt x="1901" y="7981"/>
                  </a:cubicBezTo>
                  <a:lnTo>
                    <a:pt x="1948" y="7957"/>
                  </a:lnTo>
                  <a:cubicBezTo>
                    <a:pt x="1954" y="7957"/>
                    <a:pt x="1954" y="7951"/>
                    <a:pt x="1960" y="7951"/>
                  </a:cubicBezTo>
                  <a:cubicBezTo>
                    <a:pt x="1978" y="7945"/>
                    <a:pt x="1996" y="7927"/>
                    <a:pt x="2014" y="7921"/>
                  </a:cubicBezTo>
                  <a:cubicBezTo>
                    <a:pt x="2025" y="7915"/>
                    <a:pt x="2043" y="7898"/>
                    <a:pt x="2067" y="7892"/>
                  </a:cubicBezTo>
                  <a:cubicBezTo>
                    <a:pt x="2073" y="7892"/>
                    <a:pt x="2073" y="7886"/>
                    <a:pt x="2079" y="7886"/>
                  </a:cubicBezTo>
                  <a:cubicBezTo>
                    <a:pt x="2097" y="7880"/>
                    <a:pt x="2103" y="7868"/>
                    <a:pt x="2109" y="7862"/>
                  </a:cubicBezTo>
                  <a:cubicBezTo>
                    <a:pt x="2114" y="7862"/>
                    <a:pt x="2114" y="7856"/>
                    <a:pt x="2126" y="7856"/>
                  </a:cubicBezTo>
                  <a:cubicBezTo>
                    <a:pt x="2138" y="7850"/>
                    <a:pt x="2144" y="7832"/>
                    <a:pt x="2162" y="7826"/>
                  </a:cubicBezTo>
                  <a:lnTo>
                    <a:pt x="2198" y="7791"/>
                  </a:lnTo>
                  <a:lnTo>
                    <a:pt x="2204" y="7779"/>
                  </a:lnTo>
                  <a:cubicBezTo>
                    <a:pt x="2215" y="7773"/>
                    <a:pt x="2221" y="7767"/>
                    <a:pt x="2227" y="7749"/>
                  </a:cubicBezTo>
                  <a:cubicBezTo>
                    <a:pt x="2221" y="7737"/>
                    <a:pt x="2221" y="7731"/>
                    <a:pt x="2227" y="7731"/>
                  </a:cubicBezTo>
                  <a:cubicBezTo>
                    <a:pt x="2233" y="7719"/>
                    <a:pt x="2239" y="7708"/>
                    <a:pt x="2251" y="7690"/>
                  </a:cubicBezTo>
                  <a:cubicBezTo>
                    <a:pt x="2257" y="7678"/>
                    <a:pt x="2263" y="7672"/>
                    <a:pt x="2275" y="7654"/>
                  </a:cubicBezTo>
                  <a:lnTo>
                    <a:pt x="2281" y="7648"/>
                  </a:lnTo>
                  <a:cubicBezTo>
                    <a:pt x="2287" y="7642"/>
                    <a:pt x="2287" y="7624"/>
                    <a:pt x="2293" y="7619"/>
                  </a:cubicBezTo>
                  <a:cubicBezTo>
                    <a:pt x="2293" y="7619"/>
                    <a:pt x="2293" y="7613"/>
                    <a:pt x="2304" y="7613"/>
                  </a:cubicBezTo>
                  <a:cubicBezTo>
                    <a:pt x="2310" y="7595"/>
                    <a:pt x="2310" y="7589"/>
                    <a:pt x="2316" y="7571"/>
                  </a:cubicBezTo>
                  <a:cubicBezTo>
                    <a:pt x="2322" y="7559"/>
                    <a:pt x="2322" y="7541"/>
                    <a:pt x="2322" y="7535"/>
                  </a:cubicBezTo>
                  <a:lnTo>
                    <a:pt x="2322" y="7524"/>
                  </a:lnTo>
                  <a:cubicBezTo>
                    <a:pt x="2322" y="7512"/>
                    <a:pt x="2322" y="7500"/>
                    <a:pt x="2328" y="7494"/>
                  </a:cubicBezTo>
                  <a:lnTo>
                    <a:pt x="2328" y="7476"/>
                  </a:lnTo>
                  <a:lnTo>
                    <a:pt x="2328" y="7440"/>
                  </a:lnTo>
                  <a:lnTo>
                    <a:pt x="2346" y="61"/>
                  </a:lnTo>
                  <a:lnTo>
                    <a:pt x="2346" y="61"/>
                  </a:lnTo>
                  <a:cubicBezTo>
                    <a:pt x="2346" y="69"/>
                    <a:pt x="2344" y="79"/>
                    <a:pt x="2340" y="83"/>
                  </a:cubicBezTo>
                  <a:lnTo>
                    <a:pt x="2340" y="101"/>
                  </a:lnTo>
                  <a:cubicBezTo>
                    <a:pt x="2340" y="113"/>
                    <a:pt x="2328" y="119"/>
                    <a:pt x="2328" y="137"/>
                  </a:cubicBezTo>
                  <a:cubicBezTo>
                    <a:pt x="2322" y="149"/>
                    <a:pt x="2322" y="160"/>
                    <a:pt x="2316" y="172"/>
                  </a:cubicBezTo>
                  <a:cubicBezTo>
                    <a:pt x="2316" y="178"/>
                    <a:pt x="2310" y="178"/>
                    <a:pt x="2310" y="190"/>
                  </a:cubicBezTo>
                  <a:cubicBezTo>
                    <a:pt x="2304" y="196"/>
                    <a:pt x="2304" y="202"/>
                    <a:pt x="2293" y="220"/>
                  </a:cubicBezTo>
                  <a:cubicBezTo>
                    <a:pt x="2293" y="226"/>
                    <a:pt x="2287" y="226"/>
                    <a:pt x="2287" y="232"/>
                  </a:cubicBezTo>
                  <a:cubicBezTo>
                    <a:pt x="2281" y="250"/>
                    <a:pt x="2275" y="255"/>
                    <a:pt x="2263" y="267"/>
                  </a:cubicBezTo>
                  <a:lnTo>
                    <a:pt x="2263" y="279"/>
                  </a:lnTo>
                  <a:cubicBezTo>
                    <a:pt x="2257" y="285"/>
                    <a:pt x="2251" y="297"/>
                    <a:pt x="2239" y="309"/>
                  </a:cubicBezTo>
                  <a:lnTo>
                    <a:pt x="2233" y="315"/>
                  </a:lnTo>
                  <a:cubicBezTo>
                    <a:pt x="2227" y="321"/>
                    <a:pt x="2221" y="339"/>
                    <a:pt x="2204" y="345"/>
                  </a:cubicBezTo>
                  <a:lnTo>
                    <a:pt x="2198" y="351"/>
                  </a:lnTo>
                  <a:lnTo>
                    <a:pt x="2162" y="386"/>
                  </a:lnTo>
                  <a:cubicBezTo>
                    <a:pt x="2144" y="398"/>
                    <a:pt x="2138" y="410"/>
                    <a:pt x="2126" y="416"/>
                  </a:cubicBezTo>
                  <a:cubicBezTo>
                    <a:pt x="2114" y="416"/>
                    <a:pt x="2114" y="428"/>
                    <a:pt x="2109" y="428"/>
                  </a:cubicBezTo>
                  <a:cubicBezTo>
                    <a:pt x="2103" y="434"/>
                    <a:pt x="2085" y="440"/>
                    <a:pt x="2073" y="446"/>
                  </a:cubicBezTo>
                  <a:cubicBezTo>
                    <a:pt x="2067" y="446"/>
                    <a:pt x="2067" y="457"/>
                    <a:pt x="2055" y="457"/>
                  </a:cubicBezTo>
                  <a:cubicBezTo>
                    <a:pt x="2043" y="463"/>
                    <a:pt x="2025" y="475"/>
                    <a:pt x="2008" y="487"/>
                  </a:cubicBezTo>
                  <a:cubicBezTo>
                    <a:pt x="1990" y="493"/>
                    <a:pt x="1966" y="505"/>
                    <a:pt x="1954" y="517"/>
                  </a:cubicBezTo>
                  <a:cubicBezTo>
                    <a:pt x="1948" y="517"/>
                    <a:pt x="1948" y="523"/>
                    <a:pt x="1936" y="523"/>
                  </a:cubicBezTo>
                  <a:lnTo>
                    <a:pt x="1895" y="546"/>
                  </a:lnTo>
                  <a:cubicBezTo>
                    <a:pt x="1889" y="546"/>
                    <a:pt x="1889" y="546"/>
                    <a:pt x="1877" y="552"/>
                  </a:cubicBezTo>
                  <a:cubicBezTo>
                    <a:pt x="1859" y="558"/>
                    <a:pt x="1841" y="564"/>
                    <a:pt x="1818" y="576"/>
                  </a:cubicBezTo>
                  <a:lnTo>
                    <a:pt x="1812" y="576"/>
                  </a:lnTo>
                  <a:cubicBezTo>
                    <a:pt x="1800" y="582"/>
                    <a:pt x="1776" y="588"/>
                    <a:pt x="1758" y="594"/>
                  </a:cubicBezTo>
                  <a:cubicBezTo>
                    <a:pt x="1752" y="594"/>
                    <a:pt x="1746" y="606"/>
                    <a:pt x="1746" y="606"/>
                  </a:cubicBezTo>
                  <a:lnTo>
                    <a:pt x="1681" y="624"/>
                  </a:lnTo>
                  <a:cubicBezTo>
                    <a:pt x="1657" y="636"/>
                    <a:pt x="1633" y="641"/>
                    <a:pt x="1610" y="641"/>
                  </a:cubicBezTo>
                  <a:cubicBezTo>
                    <a:pt x="1604" y="641"/>
                    <a:pt x="1598" y="641"/>
                    <a:pt x="1598" y="647"/>
                  </a:cubicBezTo>
                  <a:cubicBezTo>
                    <a:pt x="1574" y="653"/>
                    <a:pt x="1550" y="653"/>
                    <a:pt x="1533" y="665"/>
                  </a:cubicBezTo>
                  <a:lnTo>
                    <a:pt x="1521" y="665"/>
                  </a:lnTo>
                  <a:cubicBezTo>
                    <a:pt x="1503" y="671"/>
                    <a:pt x="1473" y="671"/>
                    <a:pt x="1449" y="671"/>
                  </a:cubicBezTo>
                  <a:lnTo>
                    <a:pt x="1432" y="671"/>
                  </a:lnTo>
                  <a:cubicBezTo>
                    <a:pt x="1414" y="671"/>
                    <a:pt x="1390" y="677"/>
                    <a:pt x="1366" y="677"/>
                  </a:cubicBezTo>
                  <a:lnTo>
                    <a:pt x="1360" y="677"/>
                  </a:lnTo>
                  <a:cubicBezTo>
                    <a:pt x="1337" y="677"/>
                    <a:pt x="1307" y="677"/>
                    <a:pt x="1283" y="683"/>
                  </a:cubicBezTo>
                  <a:lnTo>
                    <a:pt x="1040" y="683"/>
                  </a:lnTo>
                  <a:cubicBezTo>
                    <a:pt x="1016" y="683"/>
                    <a:pt x="998" y="677"/>
                    <a:pt x="974" y="677"/>
                  </a:cubicBezTo>
                  <a:lnTo>
                    <a:pt x="957" y="677"/>
                  </a:lnTo>
                  <a:cubicBezTo>
                    <a:pt x="945" y="677"/>
                    <a:pt x="921" y="671"/>
                    <a:pt x="909" y="671"/>
                  </a:cubicBezTo>
                  <a:lnTo>
                    <a:pt x="885" y="671"/>
                  </a:lnTo>
                  <a:cubicBezTo>
                    <a:pt x="868" y="671"/>
                    <a:pt x="850" y="665"/>
                    <a:pt x="832" y="665"/>
                  </a:cubicBezTo>
                  <a:lnTo>
                    <a:pt x="820" y="665"/>
                  </a:lnTo>
                  <a:cubicBezTo>
                    <a:pt x="796" y="653"/>
                    <a:pt x="772" y="653"/>
                    <a:pt x="749" y="647"/>
                  </a:cubicBezTo>
                  <a:cubicBezTo>
                    <a:pt x="743" y="647"/>
                    <a:pt x="737" y="647"/>
                    <a:pt x="731" y="641"/>
                  </a:cubicBezTo>
                  <a:cubicBezTo>
                    <a:pt x="713" y="636"/>
                    <a:pt x="701" y="636"/>
                    <a:pt x="683" y="624"/>
                  </a:cubicBezTo>
                  <a:cubicBezTo>
                    <a:pt x="677" y="624"/>
                    <a:pt x="672" y="624"/>
                    <a:pt x="660" y="618"/>
                  </a:cubicBezTo>
                  <a:cubicBezTo>
                    <a:pt x="642" y="612"/>
                    <a:pt x="618" y="606"/>
                    <a:pt x="600" y="594"/>
                  </a:cubicBezTo>
                  <a:lnTo>
                    <a:pt x="594" y="594"/>
                  </a:lnTo>
                  <a:cubicBezTo>
                    <a:pt x="571" y="588"/>
                    <a:pt x="559" y="582"/>
                    <a:pt x="535" y="576"/>
                  </a:cubicBezTo>
                  <a:cubicBezTo>
                    <a:pt x="529" y="576"/>
                    <a:pt x="529" y="564"/>
                    <a:pt x="523" y="564"/>
                  </a:cubicBezTo>
                  <a:cubicBezTo>
                    <a:pt x="499" y="558"/>
                    <a:pt x="470" y="546"/>
                    <a:pt x="446" y="535"/>
                  </a:cubicBezTo>
                  <a:cubicBezTo>
                    <a:pt x="446" y="535"/>
                    <a:pt x="440" y="535"/>
                    <a:pt x="440" y="529"/>
                  </a:cubicBezTo>
                  <a:cubicBezTo>
                    <a:pt x="416" y="517"/>
                    <a:pt x="387" y="505"/>
                    <a:pt x="363" y="493"/>
                  </a:cubicBezTo>
                  <a:cubicBezTo>
                    <a:pt x="137" y="356"/>
                    <a:pt x="18" y="178"/>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22"/>
            <p:cNvSpPr/>
            <p:nvPr/>
          </p:nvSpPr>
          <p:spPr>
            <a:xfrm>
              <a:off x="5039281" y="3578128"/>
              <a:ext cx="317624" cy="175205"/>
            </a:xfrm>
            <a:custGeom>
              <a:rect b="b" l="l" r="r" t="t"/>
              <a:pathLst>
                <a:path extrusionOk="0" h="1380" w="2607">
                  <a:moveTo>
                    <a:pt x="1305" y="0"/>
                  </a:moveTo>
                  <a:cubicBezTo>
                    <a:pt x="1002" y="0"/>
                    <a:pt x="698" y="69"/>
                    <a:pt x="463" y="205"/>
                  </a:cubicBezTo>
                  <a:cubicBezTo>
                    <a:pt x="0" y="472"/>
                    <a:pt x="0" y="912"/>
                    <a:pt x="469" y="1179"/>
                  </a:cubicBezTo>
                  <a:cubicBezTo>
                    <a:pt x="704" y="1313"/>
                    <a:pt x="1008" y="1379"/>
                    <a:pt x="1312" y="1379"/>
                  </a:cubicBezTo>
                  <a:cubicBezTo>
                    <a:pt x="1615" y="1379"/>
                    <a:pt x="1918" y="1313"/>
                    <a:pt x="2150" y="1179"/>
                  </a:cubicBezTo>
                  <a:cubicBezTo>
                    <a:pt x="2607" y="912"/>
                    <a:pt x="2607" y="472"/>
                    <a:pt x="2138" y="205"/>
                  </a:cubicBezTo>
                  <a:cubicBezTo>
                    <a:pt x="1909" y="69"/>
                    <a:pt x="1608"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422"/>
            <p:cNvSpPr/>
            <p:nvPr/>
          </p:nvSpPr>
          <p:spPr>
            <a:xfrm>
              <a:off x="3672675" y="1651800"/>
              <a:ext cx="3283750" cy="1705775"/>
            </a:xfrm>
            <a:custGeom>
              <a:rect b="b" l="l" r="r" t="t"/>
              <a:pathLst>
                <a:path extrusionOk="0" h="68231" w="131350">
                  <a:moveTo>
                    <a:pt x="1429" y="43974"/>
                  </a:moveTo>
                  <a:lnTo>
                    <a:pt x="15145" y="52165"/>
                  </a:lnTo>
                  <a:lnTo>
                    <a:pt x="52102" y="61214"/>
                  </a:lnTo>
                  <a:lnTo>
                    <a:pt x="76200" y="59785"/>
                  </a:lnTo>
                  <a:lnTo>
                    <a:pt x="96679" y="53499"/>
                  </a:lnTo>
                  <a:lnTo>
                    <a:pt x="112300" y="44545"/>
                  </a:lnTo>
                  <a:lnTo>
                    <a:pt x="122968" y="35401"/>
                  </a:lnTo>
                  <a:lnTo>
                    <a:pt x="127540" y="26067"/>
                  </a:lnTo>
                  <a:lnTo>
                    <a:pt x="124873" y="15621"/>
                  </a:lnTo>
                  <a:lnTo>
                    <a:pt x="121825" y="6953"/>
                  </a:lnTo>
                  <a:lnTo>
                    <a:pt x="118872" y="3334"/>
                  </a:lnTo>
                  <a:lnTo>
                    <a:pt x="117348" y="1238"/>
                  </a:lnTo>
                  <a:lnTo>
                    <a:pt x="116872" y="0"/>
                  </a:lnTo>
                  <a:lnTo>
                    <a:pt x="124302" y="6953"/>
                  </a:lnTo>
                  <a:lnTo>
                    <a:pt x="128397" y="13240"/>
                  </a:lnTo>
                  <a:lnTo>
                    <a:pt x="131350" y="20860"/>
                  </a:lnTo>
                  <a:lnTo>
                    <a:pt x="131160" y="29813"/>
                  </a:lnTo>
                  <a:lnTo>
                    <a:pt x="129255" y="34957"/>
                  </a:lnTo>
                  <a:lnTo>
                    <a:pt x="125445" y="41148"/>
                  </a:lnTo>
                  <a:lnTo>
                    <a:pt x="119349" y="47276"/>
                  </a:lnTo>
                  <a:lnTo>
                    <a:pt x="108204" y="57944"/>
                  </a:lnTo>
                  <a:lnTo>
                    <a:pt x="77248" y="68231"/>
                  </a:lnTo>
                  <a:lnTo>
                    <a:pt x="51721" y="68040"/>
                  </a:lnTo>
                  <a:lnTo>
                    <a:pt x="29623" y="62516"/>
                  </a:lnTo>
                  <a:lnTo>
                    <a:pt x="13716" y="56515"/>
                  </a:lnTo>
                  <a:lnTo>
                    <a:pt x="4096" y="49276"/>
                  </a:lnTo>
                  <a:lnTo>
                    <a:pt x="0" y="44704"/>
                  </a:lnTo>
                  <a:close/>
                </a:path>
              </a:pathLst>
            </a:custGeom>
            <a:solidFill>
              <a:schemeClr val="dk1"/>
            </a:solidFill>
            <a:ln>
              <a:noFill/>
            </a:ln>
          </p:spPr>
        </p:sp>
        <p:sp>
          <p:nvSpPr>
            <p:cNvPr id="12297" name="Google Shape;12297;p422"/>
            <p:cNvSpPr/>
            <p:nvPr/>
          </p:nvSpPr>
          <p:spPr>
            <a:xfrm>
              <a:off x="5087644" y="2882912"/>
              <a:ext cx="223735" cy="830232"/>
            </a:xfrm>
            <a:custGeom>
              <a:rect b="b" l="l" r="r" t="t"/>
              <a:pathLst>
                <a:path extrusionOk="0" h="6813" w="1836">
                  <a:moveTo>
                    <a:pt x="1836" y="536"/>
                  </a:moveTo>
                  <a:lnTo>
                    <a:pt x="1836" y="541"/>
                  </a:lnTo>
                  <a:lnTo>
                    <a:pt x="1836" y="541"/>
                  </a:lnTo>
                  <a:cubicBezTo>
                    <a:pt x="1836" y="541"/>
                    <a:pt x="1836" y="542"/>
                    <a:pt x="1836" y="542"/>
                  </a:cubicBezTo>
                  <a:lnTo>
                    <a:pt x="1836" y="536"/>
                  </a:lnTo>
                  <a:close/>
                  <a:moveTo>
                    <a:pt x="1" y="578"/>
                  </a:moveTo>
                  <a:lnTo>
                    <a:pt x="1" y="596"/>
                  </a:lnTo>
                  <a:cubicBezTo>
                    <a:pt x="7" y="596"/>
                    <a:pt x="1" y="590"/>
                    <a:pt x="1" y="578"/>
                  </a:cubicBezTo>
                  <a:close/>
                  <a:moveTo>
                    <a:pt x="1800" y="655"/>
                  </a:moveTo>
                  <a:lnTo>
                    <a:pt x="1794" y="661"/>
                  </a:lnTo>
                  <a:cubicBezTo>
                    <a:pt x="1794" y="661"/>
                    <a:pt x="1794" y="655"/>
                    <a:pt x="1800" y="655"/>
                  </a:cubicBezTo>
                  <a:close/>
                  <a:moveTo>
                    <a:pt x="42" y="685"/>
                  </a:moveTo>
                  <a:cubicBezTo>
                    <a:pt x="42" y="685"/>
                    <a:pt x="43" y="691"/>
                    <a:pt x="48" y="691"/>
                  </a:cubicBezTo>
                  <a:cubicBezTo>
                    <a:pt x="42" y="691"/>
                    <a:pt x="42" y="691"/>
                    <a:pt x="42" y="685"/>
                  </a:cubicBezTo>
                  <a:close/>
                  <a:moveTo>
                    <a:pt x="60" y="715"/>
                  </a:moveTo>
                  <a:lnTo>
                    <a:pt x="66" y="720"/>
                  </a:lnTo>
                  <a:cubicBezTo>
                    <a:pt x="60" y="720"/>
                    <a:pt x="60" y="715"/>
                    <a:pt x="60" y="715"/>
                  </a:cubicBezTo>
                  <a:close/>
                  <a:moveTo>
                    <a:pt x="96" y="756"/>
                  </a:moveTo>
                  <a:lnTo>
                    <a:pt x="102" y="768"/>
                  </a:lnTo>
                  <a:cubicBezTo>
                    <a:pt x="96" y="768"/>
                    <a:pt x="96" y="768"/>
                    <a:pt x="96" y="756"/>
                  </a:cubicBezTo>
                  <a:close/>
                  <a:moveTo>
                    <a:pt x="120" y="780"/>
                  </a:moveTo>
                  <a:lnTo>
                    <a:pt x="126" y="786"/>
                  </a:lnTo>
                  <a:cubicBezTo>
                    <a:pt x="120" y="786"/>
                    <a:pt x="120" y="786"/>
                    <a:pt x="120" y="780"/>
                  </a:cubicBezTo>
                  <a:close/>
                  <a:moveTo>
                    <a:pt x="922" y="1"/>
                  </a:moveTo>
                  <a:cubicBezTo>
                    <a:pt x="687" y="1"/>
                    <a:pt x="452" y="52"/>
                    <a:pt x="274" y="156"/>
                  </a:cubicBezTo>
                  <a:cubicBezTo>
                    <a:pt x="96" y="263"/>
                    <a:pt x="7" y="394"/>
                    <a:pt x="7" y="530"/>
                  </a:cubicBezTo>
                  <a:lnTo>
                    <a:pt x="1" y="6278"/>
                  </a:lnTo>
                  <a:cubicBezTo>
                    <a:pt x="1" y="6415"/>
                    <a:pt x="90" y="6557"/>
                    <a:pt x="268" y="6658"/>
                  </a:cubicBezTo>
                  <a:cubicBezTo>
                    <a:pt x="286" y="6676"/>
                    <a:pt x="310" y="6682"/>
                    <a:pt x="333" y="6694"/>
                  </a:cubicBezTo>
                  <a:cubicBezTo>
                    <a:pt x="339" y="6694"/>
                    <a:pt x="345" y="6706"/>
                    <a:pt x="357" y="6706"/>
                  </a:cubicBezTo>
                  <a:cubicBezTo>
                    <a:pt x="369" y="6712"/>
                    <a:pt x="387" y="6718"/>
                    <a:pt x="399" y="6718"/>
                  </a:cubicBezTo>
                  <a:cubicBezTo>
                    <a:pt x="399" y="6718"/>
                    <a:pt x="405" y="6718"/>
                    <a:pt x="405" y="6724"/>
                  </a:cubicBezTo>
                  <a:cubicBezTo>
                    <a:pt x="417" y="6724"/>
                    <a:pt x="417" y="6724"/>
                    <a:pt x="422" y="6730"/>
                  </a:cubicBezTo>
                  <a:cubicBezTo>
                    <a:pt x="446" y="6742"/>
                    <a:pt x="458" y="6748"/>
                    <a:pt x="482" y="6753"/>
                  </a:cubicBezTo>
                  <a:cubicBezTo>
                    <a:pt x="488" y="6753"/>
                    <a:pt x="488" y="6753"/>
                    <a:pt x="494" y="6759"/>
                  </a:cubicBezTo>
                  <a:cubicBezTo>
                    <a:pt x="517" y="6771"/>
                    <a:pt x="541" y="6777"/>
                    <a:pt x="571" y="6783"/>
                  </a:cubicBezTo>
                  <a:lnTo>
                    <a:pt x="583" y="6783"/>
                  </a:lnTo>
                  <a:cubicBezTo>
                    <a:pt x="607" y="6789"/>
                    <a:pt x="630" y="6789"/>
                    <a:pt x="642" y="6801"/>
                  </a:cubicBezTo>
                  <a:lnTo>
                    <a:pt x="666" y="6801"/>
                  </a:lnTo>
                  <a:cubicBezTo>
                    <a:pt x="690" y="6807"/>
                    <a:pt x="719" y="6807"/>
                    <a:pt x="743" y="6807"/>
                  </a:cubicBezTo>
                  <a:lnTo>
                    <a:pt x="749" y="6807"/>
                  </a:lnTo>
                  <a:cubicBezTo>
                    <a:pt x="773" y="6807"/>
                    <a:pt x="791" y="6813"/>
                    <a:pt x="814" y="6813"/>
                  </a:cubicBezTo>
                  <a:lnTo>
                    <a:pt x="1016" y="6813"/>
                  </a:lnTo>
                  <a:cubicBezTo>
                    <a:pt x="1040" y="6813"/>
                    <a:pt x="1052" y="6813"/>
                    <a:pt x="1076" y="6807"/>
                  </a:cubicBezTo>
                  <a:lnTo>
                    <a:pt x="1099" y="6807"/>
                  </a:lnTo>
                  <a:cubicBezTo>
                    <a:pt x="1117" y="6807"/>
                    <a:pt x="1141" y="6801"/>
                    <a:pt x="1171" y="6801"/>
                  </a:cubicBezTo>
                  <a:lnTo>
                    <a:pt x="1177" y="6801"/>
                  </a:lnTo>
                  <a:cubicBezTo>
                    <a:pt x="1200" y="6789"/>
                    <a:pt x="1230" y="6789"/>
                    <a:pt x="1254" y="6783"/>
                  </a:cubicBezTo>
                  <a:cubicBezTo>
                    <a:pt x="1260" y="6783"/>
                    <a:pt x="1266" y="6783"/>
                    <a:pt x="1278" y="6777"/>
                  </a:cubicBezTo>
                  <a:cubicBezTo>
                    <a:pt x="1295" y="6771"/>
                    <a:pt x="1313" y="6771"/>
                    <a:pt x="1325" y="6759"/>
                  </a:cubicBezTo>
                  <a:cubicBezTo>
                    <a:pt x="1337" y="6759"/>
                    <a:pt x="1343" y="6753"/>
                    <a:pt x="1349" y="6753"/>
                  </a:cubicBezTo>
                  <a:cubicBezTo>
                    <a:pt x="1355" y="6753"/>
                    <a:pt x="1355" y="6753"/>
                    <a:pt x="1367" y="6748"/>
                  </a:cubicBezTo>
                  <a:cubicBezTo>
                    <a:pt x="1384" y="6742"/>
                    <a:pt x="1402" y="6730"/>
                    <a:pt x="1414" y="6724"/>
                  </a:cubicBezTo>
                  <a:lnTo>
                    <a:pt x="1426" y="6724"/>
                  </a:lnTo>
                  <a:cubicBezTo>
                    <a:pt x="1444" y="6718"/>
                    <a:pt x="1462" y="6712"/>
                    <a:pt x="1485" y="6706"/>
                  </a:cubicBezTo>
                  <a:cubicBezTo>
                    <a:pt x="1491" y="6706"/>
                    <a:pt x="1497" y="6694"/>
                    <a:pt x="1497" y="6694"/>
                  </a:cubicBezTo>
                  <a:cubicBezTo>
                    <a:pt x="1521" y="6688"/>
                    <a:pt x="1539" y="6676"/>
                    <a:pt x="1557" y="6664"/>
                  </a:cubicBezTo>
                  <a:cubicBezTo>
                    <a:pt x="1574" y="6658"/>
                    <a:pt x="1580" y="6652"/>
                    <a:pt x="1592" y="6647"/>
                  </a:cubicBezTo>
                  <a:lnTo>
                    <a:pt x="1604" y="6635"/>
                  </a:lnTo>
                  <a:cubicBezTo>
                    <a:pt x="1610" y="6629"/>
                    <a:pt x="1616" y="6623"/>
                    <a:pt x="1622" y="6623"/>
                  </a:cubicBezTo>
                  <a:lnTo>
                    <a:pt x="1634" y="6617"/>
                  </a:lnTo>
                  <a:cubicBezTo>
                    <a:pt x="1640" y="6605"/>
                    <a:pt x="1652" y="6599"/>
                    <a:pt x="1664" y="6593"/>
                  </a:cubicBezTo>
                  <a:cubicBezTo>
                    <a:pt x="1669" y="6587"/>
                    <a:pt x="1681" y="6575"/>
                    <a:pt x="1693" y="6563"/>
                  </a:cubicBezTo>
                  <a:lnTo>
                    <a:pt x="1699" y="6557"/>
                  </a:lnTo>
                  <a:lnTo>
                    <a:pt x="1723" y="6534"/>
                  </a:lnTo>
                  <a:cubicBezTo>
                    <a:pt x="1723" y="6510"/>
                    <a:pt x="1729" y="6504"/>
                    <a:pt x="1729" y="6504"/>
                  </a:cubicBezTo>
                  <a:lnTo>
                    <a:pt x="1753" y="6480"/>
                  </a:lnTo>
                  <a:cubicBezTo>
                    <a:pt x="1759" y="6474"/>
                    <a:pt x="1764" y="6457"/>
                    <a:pt x="1770" y="6451"/>
                  </a:cubicBezTo>
                  <a:cubicBezTo>
                    <a:pt x="1770" y="6451"/>
                    <a:pt x="1770" y="6445"/>
                    <a:pt x="1782" y="6445"/>
                  </a:cubicBezTo>
                  <a:cubicBezTo>
                    <a:pt x="1788" y="6439"/>
                    <a:pt x="1788" y="6427"/>
                    <a:pt x="1794" y="6421"/>
                  </a:cubicBezTo>
                  <a:cubicBezTo>
                    <a:pt x="1794" y="6421"/>
                    <a:pt x="1794" y="6415"/>
                    <a:pt x="1800" y="6415"/>
                  </a:cubicBezTo>
                  <a:cubicBezTo>
                    <a:pt x="1812" y="6409"/>
                    <a:pt x="1812" y="6391"/>
                    <a:pt x="1818" y="6385"/>
                  </a:cubicBezTo>
                  <a:cubicBezTo>
                    <a:pt x="1818" y="6379"/>
                    <a:pt x="1824" y="6362"/>
                    <a:pt x="1824" y="6356"/>
                  </a:cubicBezTo>
                  <a:lnTo>
                    <a:pt x="1824" y="6350"/>
                  </a:lnTo>
                  <a:cubicBezTo>
                    <a:pt x="1824" y="6338"/>
                    <a:pt x="1824" y="6332"/>
                    <a:pt x="1830" y="6326"/>
                  </a:cubicBezTo>
                  <a:lnTo>
                    <a:pt x="1830" y="6320"/>
                  </a:lnTo>
                  <a:lnTo>
                    <a:pt x="1830" y="6290"/>
                  </a:lnTo>
                  <a:lnTo>
                    <a:pt x="1836" y="541"/>
                  </a:lnTo>
                  <a:lnTo>
                    <a:pt x="1836" y="541"/>
                  </a:lnTo>
                  <a:cubicBezTo>
                    <a:pt x="1835" y="399"/>
                    <a:pt x="1752" y="269"/>
                    <a:pt x="1574" y="156"/>
                  </a:cubicBezTo>
                  <a:cubicBezTo>
                    <a:pt x="1393" y="52"/>
                    <a:pt x="1157"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422"/>
            <p:cNvSpPr/>
            <p:nvPr/>
          </p:nvSpPr>
          <p:spPr>
            <a:xfrm>
              <a:off x="3351722" y="1268607"/>
              <a:ext cx="3757066" cy="1993630"/>
            </a:xfrm>
            <a:custGeom>
              <a:rect b="b" l="l" r="r" t="t"/>
              <a:pathLst>
                <a:path extrusionOk="0" h="16360" w="30831">
                  <a:moveTo>
                    <a:pt x="15265" y="1"/>
                  </a:moveTo>
                  <a:cubicBezTo>
                    <a:pt x="11733" y="1"/>
                    <a:pt x="8200" y="765"/>
                    <a:pt x="5470" y="2299"/>
                  </a:cubicBezTo>
                  <a:cubicBezTo>
                    <a:pt x="957" y="4829"/>
                    <a:pt x="1" y="8701"/>
                    <a:pt x="2667" y="11800"/>
                  </a:cubicBezTo>
                  <a:cubicBezTo>
                    <a:pt x="3302" y="12542"/>
                    <a:pt x="4140" y="13237"/>
                    <a:pt x="5191" y="13867"/>
                  </a:cubicBezTo>
                  <a:cubicBezTo>
                    <a:pt x="7972" y="15525"/>
                    <a:pt x="11668" y="16359"/>
                    <a:pt x="15364" y="16359"/>
                  </a:cubicBezTo>
                  <a:cubicBezTo>
                    <a:pt x="18894" y="16359"/>
                    <a:pt x="22424" y="15597"/>
                    <a:pt x="25154" y="14062"/>
                  </a:cubicBezTo>
                  <a:cubicBezTo>
                    <a:pt x="30385" y="11123"/>
                    <a:pt x="30831" y="6403"/>
                    <a:pt x="26407" y="3149"/>
                  </a:cubicBezTo>
                  <a:cubicBezTo>
                    <a:pt x="26104" y="2923"/>
                    <a:pt x="25783" y="2709"/>
                    <a:pt x="25439" y="2501"/>
                  </a:cubicBezTo>
                  <a:cubicBezTo>
                    <a:pt x="22660" y="837"/>
                    <a:pt x="18963" y="1"/>
                    <a:pt x="15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22"/>
            <p:cNvSpPr/>
            <p:nvPr/>
          </p:nvSpPr>
          <p:spPr>
            <a:xfrm>
              <a:off x="3617925" y="1255725"/>
              <a:ext cx="3150375" cy="890575"/>
            </a:xfrm>
            <a:custGeom>
              <a:rect b="b" l="l" r="r" t="t"/>
              <a:pathLst>
                <a:path extrusionOk="0" h="35623" w="126015">
                  <a:moveTo>
                    <a:pt x="85248" y="2095"/>
                  </a:moveTo>
                  <a:lnTo>
                    <a:pt x="96202" y="4667"/>
                  </a:lnTo>
                  <a:lnTo>
                    <a:pt x="106870" y="8858"/>
                  </a:lnTo>
                  <a:lnTo>
                    <a:pt x="115062" y="13049"/>
                  </a:lnTo>
                  <a:lnTo>
                    <a:pt x="121062" y="17526"/>
                  </a:lnTo>
                  <a:lnTo>
                    <a:pt x="126015" y="25241"/>
                  </a:lnTo>
                  <a:lnTo>
                    <a:pt x="112014" y="27527"/>
                  </a:lnTo>
                  <a:lnTo>
                    <a:pt x="76581" y="15716"/>
                  </a:lnTo>
                  <a:lnTo>
                    <a:pt x="36004" y="26098"/>
                  </a:lnTo>
                  <a:lnTo>
                    <a:pt x="10287" y="35623"/>
                  </a:lnTo>
                  <a:lnTo>
                    <a:pt x="3238" y="28384"/>
                  </a:lnTo>
                  <a:lnTo>
                    <a:pt x="0" y="23622"/>
                  </a:lnTo>
                  <a:lnTo>
                    <a:pt x="9429" y="15240"/>
                  </a:lnTo>
                  <a:lnTo>
                    <a:pt x="18478" y="9906"/>
                  </a:lnTo>
                  <a:lnTo>
                    <a:pt x="28003" y="5905"/>
                  </a:lnTo>
                  <a:lnTo>
                    <a:pt x="40767" y="2000"/>
                  </a:lnTo>
                  <a:lnTo>
                    <a:pt x="51625" y="571"/>
                  </a:lnTo>
                  <a:lnTo>
                    <a:pt x="67056" y="0"/>
                  </a:lnTo>
                  <a:lnTo>
                    <a:pt x="81724" y="1238"/>
                  </a:lnTo>
                  <a:close/>
                </a:path>
              </a:pathLst>
            </a:custGeom>
            <a:solidFill>
              <a:schemeClr val="dk1"/>
            </a:solidFill>
            <a:ln>
              <a:noFill/>
            </a:ln>
          </p:spPr>
        </p:sp>
        <p:sp>
          <p:nvSpPr>
            <p:cNvPr id="12300" name="Google Shape;12300;p422"/>
            <p:cNvSpPr/>
            <p:nvPr/>
          </p:nvSpPr>
          <p:spPr>
            <a:xfrm>
              <a:off x="3351722" y="1268608"/>
              <a:ext cx="3542836" cy="1820832"/>
            </a:xfrm>
            <a:custGeom>
              <a:rect b="b" l="l" r="r" t="t"/>
              <a:pathLst>
                <a:path extrusionOk="0" h="14942" w="29073">
                  <a:moveTo>
                    <a:pt x="15265" y="1"/>
                  </a:moveTo>
                  <a:cubicBezTo>
                    <a:pt x="11733" y="1"/>
                    <a:pt x="8200" y="765"/>
                    <a:pt x="5470" y="2299"/>
                  </a:cubicBezTo>
                  <a:cubicBezTo>
                    <a:pt x="957" y="4829"/>
                    <a:pt x="1" y="8701"/>
                    <a:pt x="2667" y="11800"/>
                  </a:cubicBezTo>
                  <a:cubicBezTo>
                    <a:pt x="2970" y="12026"/>
                    <a:pt x="3290" y="12240"/>
                    <a:pt x="3635" y="12447"/>
                  </a:cubicBezTo>
                  <a:cubicBezTo>
                    <a:pt x="6421" y="14106"/>
                    <a:pt x="10119" y="14941"/>
                    <a:pt x="13816" y="14941"/>
                  </a:cubicBezTo>
                  <a:cubicBezTo>
                    <a:pt x="17345" y="14941"/>
                    <a:pt x="20872" y="14180"/>
                    <a:pt x="23604" y="12649"/>
                  </a:cubicBezTo>
                  <a:cubicBezTo>
                    <a:pt x="28117" y="10114"/>
                    <a:pt x="29073" y="6248"/>
                    <a:pt x="26407" y="3149"/>
                  </a:cubicBezTo>
                  <a:cubicBezTo>
                    <a:pt x="26104" y="2923"/>
                    <a:pt x="25783" y="2709"/>
                    <a:pt x="25439" y="2501"/>
                  </a:cubicBezTo>
                  <a:cubicBezTo>
                    <a:pt x="22660" y="837"/>
                    <a:pt x="18963" y="1"/>
                    <a:pt x="15265" y="1"/>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22"/>
            <p:cNvSpPr/>
            <p:nvPr/>
          </p:nvSpPr>
          <p:spPr>
            <a:xfrm>
              <a:off x="6969070" y="2270922"/>
              <a:ext cx="2193" cy="49353"/>
            </a:xfrm>
            <a:custGeom>
              <a:rect b="b" l="l" r="r" t="t"/>
              <a:pathLst>
                <a:path extrusionOk="0" h="405" w="18">
                  <a:moveTo>
                    <a:pt x="12" y="1"/>
                  </a:moveTo>
                  <a:cubicBezTo>
                    <a:pt x="12" y="121"/>
                    <a:pt x="12" y="251"/>
                    <a:pt x="3" y="373"/>
                  </a:cubicBezTo>
                  <a:lnTo>
                    <a:pt x="3" y="373"/>
                  </a:lnTo>
                  <a:cubicBezTo>
                    <a:pt x="13" y="246"/>
                    <a:pt x="18" y="116"/>
                    <a:pt x="12" y="1"/>
                  </a:cubicBezTo>
                  <a:close/>
                  <a:moveTo>
                    <a:pt x="3" y="373"/>
                  </a:moveTo>
                  <a:cubicBezTo>
                    <a:pt x="2" y="383"/>
                    <a:pt x="1" y="394"/>
                    <a:pt x="1" y="404"/>
                  </a:cubicBezTo>
                  <a:cubicBezTo>
                    <a:pt x="1" y="394"/>
                    <a:pt x="2" y="383"/>
                    <a:pt x="3" y="373"/>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22"/>
            <p:cNvSpPr/>
            <p:nvPr/>
          </p:nvSpPr>
          <p:spPr>
            <a:xfrm>
              <a:off x="3464688" y="2288957"/>
              <a:ext cx="3504450" cy="1199224"/>
            </a:xfrm>
            <a:custGeom>
              <a:rect b="b" l="l" r="r" t="t"/>
              <a:pathLst>
                <a:path extrusionOk="0" h="9841" w="28758">
                  <a:moveTo>
                    <a:pt x="0" y="1"/>
                  </a:moveTo>
                  <a:cubicBezTo>
                    <a:pt x="0" y="114"/>
                    <a:pt x="6" y="238"/>
                    <a:pt x="12" y="333"/>
                  </a:cubicBezTo>
                  <a:cubicBezTo>
                    <a:pt x="36" y="595"/>
                    <a:pt x="83" y="933"/>
                    <a:pt x="131" y="1189"/>
                  </a:cubicBezTo>
                  <a:cubicBezTo>
                    <a:pt x="172" y="1355"/>
                    <a:pt x="214" y="1580"/>
                    <a:pt x="267" y="1747"/>
                  </a:cubicBezTo>
                  <a:cubicBezTo>
                    <a:pt x="350" y="2008"/>
                    <a:pt x="457" y="2352"/>
                    <a:pt x="564" y="2602"/>
                  </a:cubicBezTo>
                  <a:cubicBezTo>
                    <a:pt x="635" y="2768"/>
                    <a:pt x="725" y="2988"/>
                    <a:pt x="814" y="3154"/>
                  </a:cubicBezTo>
                  <a:cubicBezTo>
                    <a:pt x="956" y="3415"/>
                    <a:pt x="1146" y="3754"/>
                    <a:pt x="1306" y="3997"/>
                  </a:cubicBezTo>
                  <a:cubicBezTo>
                    <a:pt x="1407" y="4163"/>
                    <a:pt x="1556" y="4371"/>
                    <a:pt x="1675" y="4526"/>
                  </a:cubicBezTo>
                  <a:cubicBezTo>
                    <a:pt x="1888" y="4787"/>
                    <a:pt x="2173" y="5119"/>
                    <a:pt x="2399" y="5363"/>
                  </a:cubicBezTo>
                  <a:cubicBezTo>
                    <a:pt x="2684" y="5678"/>
                    <a:pt x="3100" y="6064"/>
                    <a:pt x="3444" y="6325"/>
                  </a:cubicBezTo>
                  <a:cubicBezTo>
                    <a:pt x="3593" y="6432"/>
                    <a:pt x="3777" y="6598"/>
                    <a:pt x="3931" y="6699"/>
                  </a:cubicBezTo>
                  <a:cubicBezTo>
                    <a:pt x="4252" y="6925"/>
                    <a:pt x="4685" y="7221"/>
                    <a:pt x="5024" y="7423"/>
                  </a:cubicBezTo>
                  <a:cubicBezTo>
                    <a:pt x="5237" y="7548"/>
                    <a:pt x="5528" y="7708"/>
                    <a:pt x="5754" y="7827"/>
                  </a:cubicBezTo>
                  <a:cubicBezTo>
                    <a:pt x="6069" y="7993"/>
                    <a:pt x="6508" y="8201"/>
                    <a:pt x="6835" y="8350"/>
                  </a:cubicBezTo>
                  <a:cubicBezTo>
                    <a:pt x="7310" y="8558"/>
                    <a:pt x="7963" y="8789"/>
                    <a:pt x="8456" y="8949"/>
                  </a:cubicBezTo>
                  <a:cubicBezTo>
                    <a:pt x="8770" y="9056"/>
                    <a:pt x="9210" y="9169"/>
                    <a:pt x="9536" y="9252"/>
                  </a:cubicBezTo>
                  <a:cubicBezTo>
                    <a:pt x="9798" y="9318"/>
                    <a:pt x="10148" y="9395"/>
                    <a:pt x="10403" y="9448"/>
                  </a:cubicBezTo>
                  <a:cubicBezTo>
                    <a:pt x="11235" y="9614"/>
                    <a:pt x="11941" y="9692"/>
                    <a:pt x="12321" y="9733"/>
                  </a:cubicBezTo>
                  <a:cubicBezTo>
                    <a:pt x="12523" y="9757"/>
                    <a:pt x="13248" y="9834"/>
                    <a:pt x="14198" y="9840"/>
                  </a:cubicBezTo>
                  <a:cubicBezTo>
                    <a:pt x="14244" y="9840"/>
                    <a:pt x="14290" y="9841"/>
                    <a:pt x="14335" y="9841"/>
                  </a:cubicBezTo>
                  <a:cubicBezTo>
                    <a:pt x="15244" y="9841"/>
                    <a:pt x="15960" y="9786"/>
                    <a:pt x="16044" y="9781"/>
                  </a:cubicBezTo>
                  <a:cubicBezTo>
                    <a:pt x="16460" y="9745"/>
                    <a:pt x="17101" y="9692"/>
                    <a:pt x="17897" y="9549"/>
                  </a:cubicBezTo>
                  <a:cubicBezTo>
                    <a:pt x="18164" y="9508"/>
                    <a:pt x="18515" y="9442"/>
                    <a:pt x="18770" y="9383"/>
                  </a:cubicBezTo>
                  <a:cubicBezTo>
                    <a:pt x="19067" y="9312"/>
                    <a:pt x="19453" y="9223"/>
                    <a:pt x="19744" y="9134"/>
                  </a:cubicBezTo>
                  <a:cubicBezTo>
                    <a:pt x="19999" y="9062"/>
                    <a:pt x="20332" y="8967"/>
                    <a:pt x="20575" y="8884"/>
                  </a:cubicBezTo>
                  <a:cubicBezTo>
                    <a:pt x="20884" y="8777"/>
                    <a:pt x="21294" y="8629"/>
                    <a:pt x="21602" y="8510"/>
                  </a:cubicBezTo>
                  <a:cubicBezTo>
                    <a:pt x="21828" y="8415"/>
                    <a:pt x="22143" y="8290"/>
                    <a:pt x="22362" y="8177"/>
                  </a:cubicBezTo>
                  <a:cubicBezTo>
                    <a:pt x="22689" y="8023"/>
                    <a:pt x="23116" y="7809"/>
                    <a:pt x="23425" y="7637"/>
                  </a:cubicBezTo>
                  <a:cubicBezTo>
                    <a:pt x="23829" y="7394"/>
                    <a:pt x="24369" y="7073"/>
                    <a:pt x="24749" y="6800"/>
                  </a:cubicBezTo>
                  <a:cubicBezTo>
                    <a:pt x="25242" y="6444"/>
                    <a:pt x="25474" y="6236"/>
                    <a:pt x="25907" y="5856"/>
                  </a:cubicBezTo>
                  <a:cubicBezTo>
                    <a:pt x="26186" y="5600"/>
                    <a:pt x="26531" y="5232"/>
                    <a:pt x="26774" y="4947"/>
                  </a:cubicBezTo>
                  <a:cubicBezTo>
                    <a:pt x="26988" y="4704"/>
                    <a:pt x="27249" y="4348"/>
                    <a:pt x="27427" y="4080"/>
                  </a:cubicBezTo>
                  <a:cubicBezTo>
                    <a:pt x="27635" y="3777"/>
                    <a:pt x="27873" y="3344"/>
                    <a:pt x="28033" y="3017"/>
                  </a:cubicBezTo>
                  <a:cubicBezTo>
                    <a:pt x="28164" y="2768"/>
                    <a:pt x="28300" y="2412"/>
                    <a:pt x="28389" y="2145"/>
                  </a:cubicBezTo>
                  <a:cubicBezTo>
                    <a:pt x="28472" y="1889"/>
                    <a:pt x="28585" y="1545"/>
                    <a:pt x="28621" y="1284"/>
                  </a:cubicBezTo>
                  <a:cubicBezTo>
                    <a:pt x="28651" y="1111"/>
                    <a:pt x="28698" y="892"/>
                    <a:pt x="28716" y="719"/>
                  </a:cubicBezTo>
                  <a:cubicBezTo>
                    <a:pt x="28734" y="583"/>
                    <a:pt x="28746" y="423"/>
                    <a:pt x="28758" y="268"/>
                  </a:cubicBezTo>
                  <a:lnTo>
                    <a:pt x="28758" y="268"/>
                  </a:lnTo>
                  <a:cubicBezTo>
                    <a:pt x="28585" y="2287"/>
                    <a:pt x="27131" y="4282"/>
                    <a:pt x="24411" y="5802"/>
                  </a:cubicBezTo>
                  <a:cubicBezTo>
                    <a:pt x="21627" y="7365"/>
                    <a:pt x="18031" y="8142"/>
                    <a:pt x="14436" y="8142"/>
                  </a:cubicBezTo>
                  <a:cubicBezTo>
                    <a:pt x="10669" y="8142"/>
                    <a:pt x="6902" y="7290"/>
                    <a:pt x="4068" y="5594"/>
                  </a:cubicBezTo>
                  <a:cubicBezTo>
                    <a:pt x="1449" y="4027"/>
                    <a:pt x="95" y="202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422"/>
            <p:cNvSpPr/>
            <p:nvPr/>
          </p:nvSpPr>
          <p:spPr>
            <a:xfrm>
              <a:off x="3463957" y="2260807"/>
              <a:ext cx="853" cy="29003"/>
            </a:xfrm>
            <a:custGeom>
              <a:rect b="b" l="l" r="r" t="t"/>
              <a:pathLst>
                <a:path extrusionOk="0" h="238" w="7">
                  <a:moveTo>
                    <a:pt x="0" y="0"/>
                  </a:moveTo>
                  <a:cubicBezTo>
                    <a:pt x="6" y="84"/>
                    <a:pt x="6" y="155"/>
                    <a:pt x="6" y="238"/>
                  </a:cubicBezTo>
                  <a:cubicBezTo>
                    <a:pt x="6" y="155"/>
                    <a:pt x="6" y="72"/>
                    <a:pt x="0"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422"/>
            <p:cNvSpPr/>
            <p:nvPr/>
          </p:nvSpPr>
          <p:spPr>
            <a:xfrm>
              <a:off x="3285917" y="1249353"/>
              <a:ext cx="3864790" cy="2031894"/>
            </a:xfrm>
            <a:custGeom>
              <a:rect b="b" l="l" r="r" t="t"/>
              <a:pathLst>
                <a:path extrusionOk="0" h="16674" w="31715">
                  <a:moveTo>
                    <a:pt x="15810" y="159"/>
                  </a:moveTo>
                  <a:cubicBezTo>
                    <a:pt x="19506" y="159"/>
                    <a:pt x="23200" y="995"/>
                    <a:pt x="25979" y="2659"/>
                  </a:cubicBezTo>
                  <a:cubicBezTo>
                    <a:pt x="31412" y="5907"/>
                    <a:pt x="31281" y="11085"/>
                    <a:pt x="25694" y="14220"/>
                  </a:cubicBezTo>
                  <a:cubicBezTo>
                    <a:pt x="22962" y="15756"/>
                    <a:pt x="19429" y="16520"/>
                    <a:pt x="15896" y="16520"/>
                  </a:cubicBezTo>
                  <a:cubicBezTo>
                    <a:pt x="12202" y="16520"/>
                    <a:pt x="8508" y="15685"/>
                    <a:pt x="5731" y="14025"/>
                  </a:cubicBezTo>
                  <a:cubicBezTo>
                    <a:pt x="297" y="10771"/>
                    <a:pt x="422" y="5599"/>
                    <a:pt x="6010" y="2457"/>
                  </a:cubicBezTo>
                  <a:cubicBezTo>
                    <a:pt x="8746" y="923"/>
                    <a:pt x="12278" y="159"/>
                    <a:pt x="15810" y="159"/>
                  </a:cubicBezTo>
                  <a:close/>
                  <a:moveTo>
                    <a:pt x="15798" y="1"/>
                  </a:moveTo>
                  <a:cubicBezTo>
                    <a:pt x="12203" y="1"/>
                    <a:pt x="8608" y="776"/>
                    <a:pt x="5826" y="2339"/>
                  </a:cubicBezTo>
                  <a:cubicBezTo>
                    <a:pt x="125" y="5539"/>
                    <a:pt x="0" y="10818"/>
                    <a:pt x="5535" y="14125"/>
                  </a:cubicBezTo>
                  <a:cubicBezTo>
                    <a:pt x="8369" y="15821"/>
                    <a:pt x="12136" y="16673"/>
                    <a:pt x="15903" y="16673"/>
                  </a:cubicBezTo>
                  <a:cubicBezTo>
                    <a:pt x="19498" y="16673"/>
                    <a:pt x="23094" y="15896"/>
                    <a:pt x="25878" y="14333"/>
                  </a:cubicBezTo>
                  <a:cubicBezTo>
                    <a:pt x="31578" y="11145"/>
                    <a:pt x="31715" y="5866"/>
                    <a:pt x="26169" y="2547"/>
                  </a:cubicBezTo>
                  <a:cubicBezTo>
                    <a:pt x="23336" y="854"/>
                    <a:pt x="19567" y="1"/>
                    <a:pt x="15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422"/>
            <p:cNvSpPr/>
            <p:nvPr/>
          </p:nvSpPr>
          <p:spPr>
            <a:xfrm>
              <a:off x="3789572" y="1447866"/>
              <a:ext cx="1647182" cy="700208"/>
            </a:xfrm>
            <a:custGeom>
              <a:rect b="b" l="l" r="r" t="t"/>
              <a:pathLst>
                <a:path extrusionOk="0" h="5746" w="13517">
                  <a:moveTo>
                    <a:pt x="8157" y="1"/>
                  </a:moveTo>
                  <a:cubicBezTo>
                    <a:pt x="5303" y="1"/>
                    <a:pt x="1966" y="945"/>
                    <a:pt x="511" y="3465"/>
                  </a:cubicBezTo>
                  <a:cubicBezTo>
                    <a:pt x="416" y="3625"/>
                    <a:pt x="0" y="4445"/>
                    <a:pt x="802" y="5104"/>
                  </a:cubicBezTo>
                  <a:cubicBezTo>
                    <a:pt x="1342" y="5547"/>
                    <a:pt x="2431" y="5746"/>
                    <a:pt x="3745" y="5746"/>
                  </a:cubicBezTo>
                  <a:cubicBezTo>
                    <a:pt x="7642" y="5746"/>
                    <a:pt x="13516" y="3997"/>
                    <a:pt x="12939" y="1683"/>
                  </a:cubicBezTo>
                  <a:cubicBezTo>
                    <a:pt x="12692" y="694"/>
                    <a:pt x="10602" y="1"/>
                    <a:pt x="8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422"/>
            <p:cNvSpPr/>
            <p:nvPr/>
          </p:nvSpPr>
          <p:spPr>
            <a:xfrm>
              <a:off x="4937145" y="2288835"/>
              <a:ext cx="565309" cy="301116"/>
            </a:xfrm>
            <a:custGeom>
              <a:rect b="b" l="l" r="r" t="t"/>
              <a:pathLst>
                <a:path extrusionOk="0" h="2471" w="4639">
                  <a:moveTo>
                    <a:pt x="2297" y="0"/>
                  </a:moveTo>
                  <a:cubicBezTo>
                    <a:pt x="1766" y="0"/>
                    <a:pt x="1234" y="115"/>
                    <a:pt x="826" y="346"/>
                  </a:cubicBezTo>
                  <a:cubicBezTo>
                    <a:pt x="143" y="732"/>
                    <a:pt x="1" y="1314"/>
                    <a:pt x="405" y="1783"/>
                  </a:cubicBezTo>
                  <a:cubicBezTo>
                    <a:pt x="500" y="1890"/>
                    <a:pt x="624" y="1997"/>
                    <a:pt x="779" y="2092"/>
                  </a:cubicBezTo>
                  <a:cubicBezTo>
                    <a:pt x="1197" y="2344"/>
                    <a:pt x="1754" y="2470"/>
                    <a:pt x="2310" y="2470"/>
                  </a:cubicBezTo>
                  <a:cubicBezTo>
                    <a:pt x="2843" y="2470"/>
                    <a:pt x="3377" y="2354"/>
                    <a:pt x="3789" y="2122"/>
                  </a:cubicBezTo>
                  <a:cubicBezTo>
                    <a:pt x="4573" y="1676"/>
                    <a:pt x="4638" y="964"/>
                    <a:pt x="3979" y="477"/>
                  </a:cubicBezTo>
                  <a:cubicBezTo>
                    <a:pt x="3938" y="447"/>
                    <a:pt x="3884" y="406"/>
                    <a:pt x="3831" y="376"/>
                  </a:cubicBezTo>
                  <a:cubicBezTo>
                    <a:pt x="3414" y="127"/>
                    <a:pt x="2855" y="0"/>
                    <a:pt x="229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22"/>
            <p:cNvSpPr/>
            <p:nvPr/>
          </p:nvSpPr>
          <p:spPr>
            <a:xfrm>
              <a:off x="5154303" y="292981"/>
              <a:ext cx="89811" cy="2192261"/>
            </a:xfrm>
            <a:custGeom>
              <a:rect b="b" l="l" r="r" t="t"/>
              <a:pathLst>
                <a:path extrusionOk="0" h="17990" w="737">
                  <a:moveTo>
                    <a:pt x="719" y="247"/>
                  </a:moveTo>
                  <a:cubicBezTo>
                    <a:pt x="719" y="247"/>
                    <a:pt x="719" y="252"/>
                    <a:pt x="713" y="252"/>
                  </a:cubicBezTo>
                  <a:lnTo>
                    <a:pt x="719" y="247"/>
                  </a:lnTo>
                  <a:close/>
                  <a:moveTo>
                    <a:pt x="365" y="0"/>
                  </a:moveTo>
                  <a:cubicBezTo>
                    <a:pt x="275" y="0"/>
                    <a:pt x="184" y="21"/>
                    <a:pt x="113" y="62"/>
                  </a:cubicBezTo>
                  <a:cubicBezTo>
                    <a:pt x="48" y="98"/>
                    <a:pt x="6" y="152"/>
                    <a:pt x="6" y="211"/>
                  </a:cubicBezTo>
                  <a:lnTo>
                    <a:pt x="0" y="17787"/>
                  </a:lnTo>
                  <a:cubicBezTo>
                    <a:pt x="0" y="17841"/>
                    <a:pt x="36" y="17894"/>
                    <a:pt x="107" y="17936"/>
                  </a:cubicBezTo>
                  <a:cubicBezTo>
                    <a:pt x="113" y="17942"/>
                    <a:pt x="119" y="17942"/>
                    <a:pt x="137" y="17954"/>
                  </a:cubicBezTo>
                  <a:lnTo>
                    <a:pt x="143" y="17954"/>
                  </a:lnTo>
                  <a:cubicBezTo>
                    <a:pt x="149" y="17954"/>
                    <a:pt x="149" y="17959"/>
                    <a:pt x="155" y="17959"/>
                  </a:cubicBezTo>
                  <a:cubicBezTo>
                    <a:pt x="172" y="17965"/>
                    <a:pt x="178" y="17965"/>
                    <a:pt x="196" y="17971"/>
                  </a:cubicBezTo>
                  <a:lnTo>
                    <a:pt x="202" y="17971"/>
                  </a:lnTo>
                  <a:cubicBezTo>
                    <a:pt x="208" y="17971"/>
                    <a:pt x="226" y="17977"/>
                    <a:pt x="232" y="17977"/>
                  </a:cubicBezTo>
                  <a:lnTo>
                    <a:pt x="244" y="17977"/>
                  </a:lnTo>
                  <a:cubicBezTo>
                    <a:pt x="250" y="17977"/>
                    <a:pt x="267" y="17989"/>
                    <a:pt x="285" y="17989"/>
                  </a:cubicBezTo>
                  <a:lnTo>
                    <a:pt x="392" y="17989"/>
                  </a:lnTo>
                  <a:cubicBezTo>
                    <a:pt x="410" y="17989"/>
                    <a:pt x="422" y="17989"/>
                    <a:pt x="440" y="17977"/>
                  </a:cubicBezTo>
                  <a:lnTo>
                    <a:pt x="446" y="17977"/>
                  </a:lnTo>
                  <a:cubicBezTo>
                    <a:pt x="457" y="17977"/>
                    <a:pt x="469" y="17971"/>
                    <a:pt x="481" y="17971"/>
                  </a:cubicBezTo>
                  <a:lnTo>
                    <a:pt x="487" y="17971"/>
                  </a:lnTo>
                  <a:cubicBezTo>
                    <a:pt x="505" y="17971"/>
                    <a:pt x="517" y="17965"/>
                    <a:pt x="535" y="17959"/>
                  </a:cubicBezTo>
                  <a:lnTo>
                    <a:pt x="541" y="17959"/>
                  </a:lnTo>
                  <a:cubicBezTo>
                    <a:pt x="546" y="17959"/>
                    <a:pt x="564" y="17954"/>
                    <a:pt x="570" y="17954"/>
                  </a:cubicBezTo>
                  <a:cubicBezTo>
                    <a:pt x="570" y="17954"/>
                    <a:pt x="576" y="17954"/>
                    <a:pt x="576" y="17942"/>
                  </a:cubicBezTo>
                  <a:cubicBezTo>
                    <a:pt x="594" y="17936"/>
                    <a:pt x="600" y="17936"/>
                    <a:pt x="606" y="17930"/>
                  </a:cubicBezTo>
                  <a:cubicBezTo>
                    <a:pt x="618" y="17924"/>
                    <a:pt x="624" y="17924"/>
                    <a:pt x="630" y="17912"/>
                  </a:cubicBezTo>
                  <a:lnTo>
                    <a:pt x="636" y="17912"/>
                  </a:lnTo>
                  <a:cubicBezTo>
                    <a:pt x="647" y="17906"/>
                    <a:pt x="653" y="17906"/>
                    <a:pt x="659" y="17900"/>
                  </a:cubicBezTo>
                  <a:cubicBezTo>
                    <a:pt x="665" y="17900"/>
                    <a:pt x="665" y="17894"/>
                    <a:pt x="677" y="17894"/>
                  </a:cubicBezTo>
                  <a:lnTo>
                    <a:pt x="683" y="17882"/>
                  </a:lnTo>
                  <a:lnTo>
                    <a:pt x="689" y="17876"/>
                  </a:lnTo>
                  <a:lnTo>
                    <a:pt x="707" y="17864"/>
                  </a:lnTo>
                  <a:cubicBezTo>
                    <a:pt x="707" y="17853"/>
                    <a:pt x="713" y="17853"/>
                    <a:pt x="713" y="17847"/>
                  </a:cubicBezTo>
                  <a:lnTo>
                    <a:pt x="713" y="17841"/>
                  </a:lnTo>
                  <a:cubicBezTo>
                    <a:pt x="713" y="17835"/>
                    <a:pt x="719" y="17823"/>
                    <a:pt x="719" y="17823"/>
                  </a:cubicBezTo>
                  <a:cubicBezTo>
                    <a:pt x="719" y="17817"/>
                    <a:pt x="719" y="17811"/>
                    <a:pt x="725" y="17811"/>
                  </a:cubicBezTo>
                  <a:lnTo>
                    <a:pt x="725" y="17805"/>
                  </a:lnTo>
                  <a:lnTo>
                    <a:pt x="725" y="17787"/>
                  </a:lnTo>
                  <a:lnTo>
                    <a:pt x="736" y="217"/>
                  </a:lnTo>
                  <a:lnTo>
                    <a:pt x="736" y="217"/>
                  </a:lnTo>
                  <a:cubicBezTo>
                    <a:pt x="736" y="217"/>
                    <a:pt x="736" y="217"/>
                    <a:pt x="736" y="217"/>
                  </a:cubicBezTo>
                  <a:lnTo>
                    <a:pt x="736" y="211"/>
                  </a:lnTo>
                  <a:lnTo>
                    <a:pt x="736" y="217"/>
                  </a:lnTo>
                  <a:lnTo>
                    <a:pt x="736" y="217"/>
                  </a:lnTo>
                  <a:cubicBezTo>
                    <a:pt x="731" y="157"/>
                    <a:pt x="689" y="110"/>
                    <a:pt x="618" y="62"/>
                  </a:cubicBezTo>
                  <a:cubicBezTo>
                    <a:pt x="546" y="21"/>
                    <a:pt x="456"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22"/>
            <p:cNvSpPr/>
            <p:nvPr/>
          </p:nvSpPr>
          <p:spPr>
            <a:xfrm>
              <a:off x="5077530" y="196345"/>
              <a:ext cx="242501" cy="242501"/>
            </a:xfrm>
            <a:custGeom>
              <a:rect b="b" l="l" r="r" t="t"/>
              <a:pathLst>
                <a:path extrusionOk="0" h="1990" w="1990">
                  <a:moveTo>
                    <a:pt x="992" y="0"/>
                  </a:moveTo>
                  <a:cubicBezTo>
                    <a:pt x="446" y="0"/>
                    <a:pt x="1" y="446"/>
                    <a:pt x="1" y="998"/>
                  </a:cubicBezTo>
                  <a:cubicBezTo>
                    <a:pt x="1" y="1544"/>
                    <a:pt x="446" y="1990"/>
                    <a:pt x="992" y="1990"/>
                  </a:cubicBezTo>
                  <a:cubicBezTo>
                    <a:pt x="999" y="1990"/>
                    <a:pt x="1006" y="1990"/>
                    <a:pt x="1013" y="1990"/>
                  </a:cubicBezTo>
                  <a:cubicBezTo>
                    <a:pt x="1556" y="1990"/>
                    <a:pt x="1990" y="1537"/>
                    <a:pt x="1990" y="998"/>
                  </a:cubicBezTo>
                  <a:cubicBezTo>
                    <a:pt x="1990" y="446"/>
                    <a:pt x="1545" y="0"/>
                    <a:pt x="9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22"/>
            <p:cNvSpPr/>
            <p:nvPr/>
          </p:nvSpPr>
          <p:spPr>
            <a:xfrm>
              <a:off x="-1087584" y="4143574"/>
              <a:ext cx="1633290" cy="231778"/>
            </a:xfrm>
            <a:custGeom>
              <a:rect b="b" l="l" r="r" t="t"/>
              <a:pathLst>
                <a:path extrusionOk="0" h="1902" w="13403">
                  <a:moveTo>
                    <a:pt x="3284" y="1"/>
                  </a:moveTo>
                  <a:lnTo>
                    <a:pt x="1" y="1901"/>
                  </a:lnTo>
                  <a:lnTo>
                    <a:pt x="11437" y="1901"/>
                  </a:lnTo>
                  <a:lnTo>
                    <a:pt x="13403" y="767"/>
                  </a:lnTo>
                  <a:lnTo>
                    <a:pt x="1207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22"/>
            <p:cNvSpPr/>
            <p:nvPr/>
          </p:nvSpPr>
          <p:spPr>
            <a:xfrm>
              <a:off x="496376" y="4294073"/>
              <a:ext cx="280887" cy="81281"/>
            </a:xfrm>
            <a:custGeom>
              <a:rect b="b" l="l" r="r" t="t"/>
              <a:pathLst>
                <a:path extrusionOk="0" h="667" w="2305">
                  <a:moveTo>
                    <a:pt x="1159" y="1"/>
                  </a:moveTo>
                  <a:lnTo>
                    <a:pt x="1" y="666"/>
                  </a:lnTo>
                  <a:lnTo>
                    <a:pt x="2305" y="666"/>
                  </a:lnTo>
                  <a:lnTo>
                    <a:pt x="1159"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22"/>
            <p:cNvSpPr/>
            <p:nvPr/>
          </p:nvSpPr>
          <p:spPr>
            <a:xfrm>
              <a:off x="-1531893" y="4624075"/>
              <a:ext cx="1407483" cy="409693"/>
            </a:xfrm>
            <a:custGeom>
              <a:rect b="b" l="l" r="r" t="t"/>
              <a:pathLst>
                <a:path extrusionOk="0" h="3362" w="11550">
                  <a:moveTo>
                    <a:pt x="108" y="1"/>
                  </a:moveTo>
                  <a:lnTo>
                    <a:pt x="1" y="60"/>
                  </a:lnTo>
                  <a:lnTo>
                    <a:pt x="5725" y="3362"/>
                  </a:lnTo>
                  <a:lnTo>
                    <a:pt x="1155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422"/>
            <p:cNvSpPr/>
            <p:nvPr/>
          </p:nvSpPr>
          <p:spPr>
            <a:xfrm>
              <a:off x="-693239" y="4624075"/>
              <a:ext cx="2026897" cy="437965"/>
            </a:xfrm>
            <a:custGeom>
              <a:rect b="b" l="l" r="r" t="t"/>
              <a:pathLst>
                <a:path extrusionOk="0" h="3594" w="16633">
                  <a:moveTo>
                    <a:pt x="6218" y="1"/>
                  </a:moveTo>
                  <a:lnTo>
                    <a:pt x="1" y="3593"/>
                  </a:lnTo>
                  <a:lnTo>
                    <a:pt x="11443" y="3593"/>
                  </a:lnTo>
                  <a:lnTo>
                    <a:pt x="16633" y="594"/>
                  </a:lnTo>
                  <a:lnTo>
                    <a:pt x="15612"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422"/>
            <p:cNvSpPr/>
            <p:nvPr/>
          </p:nvSpPr>
          <p:spPr>
            <a:xfrm>
              <a:off x="887919" y="4749227"/>
              <a:ext cx="1086138" cy="312815"/>
            </a:xfrm>
            <a:custGeom>
              <a:rect b="b" l="l" r="r" t="t"/>
              <a:pathLst>
                <a:path extrusionOk="0" h="2567" w="8913">
                  <a:moveTo>
                    <a:pt x="4460" y="1"/>
                  </a:moveTo>
                  <a:lnTo>
                    <a:pt x="0" y="2566"/>
                  </a:lnTo>
                  <a:lnTo>
                    <a:pt x="8913" y="2566"/>
                  </a:lnTo>
                  <a:lnTo>
                    <a:pt x="446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422"/>
            <p:cNvSpPr/>
            <p:nvPr/>
          </p:nvSpPr>
          <p:spPr>
            <a:xfrm>
              <a:off x="4278725" y="7412885"/>
              <a:ext cx="1762827" cy="231656"/>
            </a:xfrm>
            <a:custGeom>
              <a:rect b="b" l="l" r="r" t="t"/>
              <a:pathLst>
                <a:path extrusionOk="0" h="1901" w="14466">
                  <a:moveTo>
                    <a:pt x="3296" y="1"/>
                  </a:moveTo>
                  <a:lnTo>
                    <a:pt x="0" y="1901"/>
                  </a:lnTo>
                  <a:lnTo>
                    <a:pt x="11449" y="1901"/>
                  </a:lnTo>
                  <a:lnTo>
                    <a:pt x="14465" y="155"/>
                  </a:lnTo>
                  <a:lnTo>
                    <a:pt x="1419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422"/>
            <p:cNvSpPr/>
            <p:nvPr/>
          </p:nvSpPr>
          <p:spPr>
            <a:xfrm>
              <a:off x="5863417" y="7488927"/>
              <a:ext cx="539231" cy="155615"/>
            </a:xfrm>
            <a:custGeom>
              <a:rect b="b" l="l" r="r" t="t"/>
              <a:pathLst>
                <a:path extrusionOk="0" h="1277" w="4425">
                  <a:moveTo>
                    <a:pt x="2215" y="0"/>
                  </a:moveTo>
                  <a:lnTo>
                    <a:pt x="0" y="1277"/>
                  </a:lnTo>
                  <a:lnTo>
                    <a:pt x="4424" y="1277"/>
                  </a:lnTo>
                  <a:lnTo>
                    <a:pt x="2215"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422"/>
            <p:cNvSpPr/>
            <p:nvPr/>
          </p:nvSpPr>
          <p:spPr>
            <a:xfrm>
              <a:off x="4081918" y="7893386"/>
              <a:ext cx="1159985" cy="335115"/>
            </a:xfrm>
            <a:custGeom>
              <a:rect b="b" l="l" r="r" t="t"/>
              <a:pathLst>
                <a:path extrusionOk="0" h="2750" w="9519">
                  <a:moveTo>
                    <a:pt x="0" y="0"/>
                  </a:moveTo>
                  <a:lnTo>
                    <a:pt x="4762" y="2750"/>
                  </a:lnTo>
                  <a:lnTo>
                    <a:pt x="95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422"/>
            <p:cNvSpPr/>
            <p:nvPr/>
          </p:nvSpPr>
          <p:spPr>
            <a:xfrm>
              <a:off x="4752646" y="7893386"/>
              <a:ext cx="2073935" cy="437843"/>
            </a:xfrm>
            <a:custGeom>
              <a:rect b="b" l="l" r="r" t="t"/>
              <a:pathLst>
                <a:path extrusionOk="0" h="3593" w="17019">
                  <a:moveTo>
                    <a:pt x="5576" y="0"/>
                  </a:moveTo>
                  <a:lnTo>
                    <a:pt x="1" y="3219"/>
                  </a:lnTo>
                  <a:lnTo>
                    <a:pt x="648" y="3593"/>
                  </a:lnTo>
                  <a:lnTo>
                    <a:pt x="10796" y="3593"/>
                  </a:lnTo>
                  <a:lnTo>
                    <a:pt x="170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22"/>
            <p:cNvSpPr/>
            <p:nvPr/>
          </p:nvSpPr>
          <p:spPr>
            <a:xfrm>
              <a:off x="6254106" y="7942618"/>
              <a:ext cx="1345334" cy="388612"/>
            </a:xfrm>
            <a:custGeom>
              <a:rect b="b" l="l" r="r" t="t"/>
              <a:pathLst>
                <a:path extrusionOk="0" h="3189" w="11040">
                  <a:moveTo>
                    <a:pt x="5523" y="0"/>
                  </a:moveTo>
                  <a:lnTo>
                    <a:pt x="1" y="3189"/>
                  </a:lnTo>
                  <a:lnTo>
                    <a:pt x="11039" y="3189"/>
                  </a:lnTo>
                  <a:lnTo>
                    <a:pt x="5523"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22"/>
            <p:cNvSpPr/>
            <p:nvPr/>
          </p:nvSpPr>
          <p:spPr>
            <a:xfrm>
              <a:off x="1830678"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22"/>
            <p:cNvSpPr/>
            <p:nvPr/>
          </p:nvSpPr>
          <p:spPr>
            <a:xfrm>
              <a:off x="1831410"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422"/>
            <p:cNvSpPr/>
            <p:nvPr/>
          </p:nvSpPr>
          <p:spPr>
            <a:xfrm>
              <a:off x="1653369"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422"/>
            <p:cNvSpPr/>
            <p:nvPr/>
          </p:nvSpPr>
          <p:spPr>
            <a:xfrm>
              <a:off x="1529680"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422"/>
            <p:cNvSpPr/>
            <p:nvPr/>
          </p:nvSpPr>
          <p:spPr>
            <a:xfrm>
              <a:off x="1530411"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422"/>
            <p:cNvSpPr/>
            <p:nvPr/>
          </p:nvSpPr>
          <p:spPr>
            <a:xfrm>
              <a:off x="1431946"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422"/>
            <p:cNvSpPr/>
            <p:nvPr/>
          </p:nvSpPr>
          <p:spPr>
            <a:xfrm>
              <a:off x="1036870"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422"/>
            <p:cNvSpPr/>
            <p:nvPr/>
          </p:nvSpPr>
          <p:spPr>
            <a:xfrm>
              <a:off x="1037601"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22"/>
            <p:cNvSpPr/>
            <p:nvPr/>
          </p:nvSpPr>
          <p:spPr>
            <a:xfrm>
              <a:off x="988369"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422"/>
            <p:cNvSpPr/>
            <p:nvPr/>
          </p:nvSpPr>
          <p:spPr>
            <a:xfrm>
              <a:off x="528950"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422"/>
            <p:cNvSpPr/>
            <p:nvPr/>
          </p:nvSpPr>
          <p:spPr>
            <a:xfrm>
              <a:off x="530290"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422"/>
            <p:cNvSpPr/>
            <p:nvPr/>
          </p:nvSpPr>
          <p:spPr>
            <a:xfrm>
              <a:off x="391368"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422"/>
            <p:cNvSpPr/>
            <p:nvPr/>
          </p:nvSpPr>
          <p:spPr>
            <a:xfrm>
              <a:off x="737200" y="5977725"/>
              <a:ext cx="55950" cy="47625"/>
            </a:xfrm>
            <a:custGeom>
              <a:rect b="b" l="l" r="r" t="t"/>
              <a:pathLst>
                <a:path extrusionOk="0" h="1905" w="2238">
                  <a:moveTo>
                    <a:pt x="905" y="0"/>
                  </a:moveTo>
                  <a:lnTo>
                    <a:pt x="2238" y="24"/>
                  </a:lnTo>
                  <a:lnTo>
                    <a:pt x="929" y="1905"/>
                  </a:lnTo>
                  <a:lnTo>
                    <a:pt x="0" y="334"/>
                  </a:lnTo>
                  <a:close/>
                </a:path>
              </a:pathLst>
            </a:custGeom>
            <a:solidFill>
              <a:schemeClr val="lt1"/>
            </a:solidFill>
            <a:ln>
              <a:noFill/>
            </a:ln>
          </p:spPr>
        </p:sp>
        <p:sp>
          <p:nvSpPr>
            <p:cNvPr id="12332" name="Google Shape;12332;p422"/>
            <p:cNvSpPr/>
            <p:nvPr/>
          </p:nvSpPr>
          <p:spPr>
            <a:xfrm>
              <a:off x="-62500" y="5518950"/>
              <a:ext cx="65475" cy="52975"/>
            </a:xfrm>
            <a:custGeom>
              <a:rect b="b" l="l" r="r" t="t"/>
              <a:pathLst>
                <a:path extrusionOk="0" h="2119" w="2619">
                  <a:moveTo>
                    <a:pt x="1095" y="119"/>
                  </a:moveTo>
                  <a:lnTo>
                    <a:pt x="2619" y="0"/>
                  </a:lnTo>
                  <a:lnTo>
                    <a:pt x="1143" y="2119"/>
                  </a:lnTo>
                  <a:lnTo>
                    <a:pt x="0" y="428"/>
                  </a:lnTo>
                  <a:close/>
                </a:path>
              </a:pathLst>
            </a:custGeom>
            <a:solidFill>
              <a:schemeClr val="lt1"/>
            </a:solidFill>
            <a:ln>
              <a:noFill/>
            </a:ln>
          </p:spPr>
        </p:sp>
        <p:sp>
          <p:nvSpPr>
            <p:cNvPr id="12333" name="Google Shape;12333;p422"/>
            <p:cNvSpPr/>
            <p:nvPr/>
          </p:nvSpPr>
          <p:spPr>
            <a:xfrm>
              <a:off x="-827675" y="5062150"/>
              <a:ext cx="14275" cy="50000"/>
            </a:xfrm>
            <a:custGeom>
              <a:rect b="b" l="l" r="r" t="t"/>
              <a:pathLst>
                <a:path extrusionOk="0" h="2000" w="571">
                  <a:moveTo>
                    <a:pt x="238" y="2000"/>
                  </a:moveTo>
                  <a:lnTo>
                    <a:pt x="571" y="1190"/>
                  </a:lnTo>
                  <a:lnTo>
                    <a:pt x="238" y="0"/>
                  </a:lnTo>
                  <a:lnTo>
                    <a:pt x="0" y="1405"/>
                  </a:lnTo>
                  <a:close/>
                </a:path>
              </a:pathLst>
            </a:custGeom>
            <a:solidFill>
              <a:schemeClr val="lt1"/>
            </a:solidFill>
            <a:ln>
              <a:noFill/>
            </a:ln>
          </p:spPr>
        </p:sp>
        <p:sp>
          <p:nvSpPr>
            <p:cNvPr id="12334" name="Google Shape;12334;p422"/>
            <p:cNvSpPr/>
            <p:nvPr/>
          </p:nvSpPr>
          <p:spPr>
            <a:xfrm>
              <a:off x="7802750" y="7120525"/>
              <a:ext cx="40500" cy="66100"/>
            </a:xfrm>
            <a:custGeom>
              <a:rect b="b" l="l" r="r" t="t"/>
              <a:pathLst>
                <a:path extrusionOk="0" h="2644" w="1620">
                  <a:moveTo>
                    <a:pt x="691" y="0"/>
                  </a:moveTo>
                  <a:lnTo>
                    <a:pt x="0" y="1453"/>
                  </a:lnTo>
                  <a:lnTo>
                    <a:pt x="667" y="2644"/>
                  </a:lnTo>
                  <a:lnTo>
                    <a:pt x="1620" y="1239"/>
                  </a:lnTo>
                  <a:close/>
                </a:path>
              </a:pathLst>
            </a:custGeom>
            <a:solidFill>
              <a:schemeClr val="lt1"/>
            </a:solidFill>
            <a:ln>
              <a:noFill/>
            </a:ln>
          </p:spPr>
        </p:sp>
        <p:sp>
          <p:nvSpPr>
            <p:cNvPr id="12335" name="Google Shape;12335;p422"/>
            <p:cNvSpPr/>
            <p:nvPr/>
          </p:nvSpPr>
          <p:spPr>
            <a:xfrm rot="3517853">
              <a:off x="3678125" y="6063279"/>
              <a:ext cx="1010855" cy="609642"/>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422"/>
            <p:cNvSpPr/>
            <p:nvPr/>
          </p:nvSpPr>
          <p:spPr>
            <a:xfrm>
              <a:off x="6240475" y="917062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7" name="Google Shape;12337;p422"/>
            <p:cNvSpPr/>
            <p:nvPr/>
          </p:nvSpPr>
          <p:spPr>
            <a:xfrm>
              <a:off x="5448100" y="871617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8" name="Google Shape;12338;p422"/>
            <p:cNvSpPr/>
            <p:nvPr/>
          </p:nvSpPr>
          <p:spPr>
            <a:xfrm>
              <a:off x="4660250" y="8256750"/>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9" name="Google Shape;12339;p422"/>
            <p:cNvSpPr/>
            <p:nvPr/>
          </p:nvSpPr>
          <p:spPr>
            <a:xfrm>
              <a:off x="5016650" y="4915113"/>
              <a:ext cx="358500" cy="186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422"/>
            <p:cNvSpPr/>
            <p:nvPr/>
          </p:nvSpPr>
          <p:spPr>
            <a:xfrm>
              <a:off x="5056450" y="4502425"/>
              <a:ext cx="2832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22"/>
            <p:cNvSpPr/>
            <p:nvPr/>
          </p:nvSpPr>
          <p:spPr>
            <a:xfrm>
              <a:off x="5088625" y="3576650"/>
              <a:ext cx="2229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2" name="Google Shape;12342;p422"/>
          <p:cNvSpPr txBox="1"/>
          <p:nvPr>
            <p:ph idx="1" type="subTitle"/>
          </p:nvPr>
        </p:nvSpPr>
        <p:spPr>
          <a:xfrm>
            <a:off x="4579450" y="1417350"/>
            <a:ext cx="3573300" cy="148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300">
                <a:latin typeface="Anton"/>
                <a:ea typeface="Anton"/>
                <a:cs typeface="Anton"/>
                <a:sym typeface="Anton"/>
              </a:rPr>
              <a:t>Without our free loan box:</a:t>
            </a:r>
            <a:endParaRPr sz="1300">
              <a:uFill>
                <a:noFill/>
              </a:uFill>
              <a:latin typeface="Anton"/>
              <a:ea typeface="Anton"/>
              <a:cs typeface="Anton"/>
              <a:sym typeface="Anton"/>
              <a:hlinkClick r:id="rId4"/>
            </a:endParaRPr>
          </a:p>
          <a:p>
            <a:pPr indent="-304800" lvl="0" marL="457200" rtl="0" algn="l">
              <a:lnSpc>
                <a:spcPct val="115000"/>
              </a:lnSpc>
              <a:spcBef>
                <a:spcPts val="0"/>
              </a:spcBef>
              <a:spcAft>
                <a:spcPts val="0"/>
              </a:spcAft>
              <a:buSzPts val="1200"/>
              <a:buChar char="●"/>
            </a:pPr>
            <a:r>
              <a:rPr lang="en" sz="1200"/>
              <a:t>Access to binoculars </a:t>
            </a:r>
            <a:r>
              <a:rPr i="1" lang="en" sz="1200"/>
              <a:t>(try donations, pupils’ own, or consider applying for a loan through your local stargazing society)</a:t>
            </a:r>
            <a:endParaRPr i="1" sz="1200"/>
          </a:p>
          <a:p>
            <a:pPr indent="-304800" lvl="0" marL="457200" rtl="0" algn="l">
              <a:lnSpc>
                <a:spcPct val="115000"/>
              </a:lnSpc>
              <a:spcBef>
                <a:spcPts val="0"/>
              </a:spcBef>
              <a:spcAft>
                <a:spcPts val="0"/>
              </a:spcAft>
              <a:buSzPts val="1200"/>
              <a:buChar char="●"/>
            </a:pPr>
            <a:r>
              <a:rPr lang="en" sz="1200"/>
              <a:t>Access for pupils to view the horizon and sky</a:t>
            </a:r>
            <a:endParaRPr sz="1200"/>
          </a:p>
          <a:p>
            <a:pPr indent="-304800" lvl="0" marL="457200" rtl="0" algn="l">
              <a:lnSpc>
                <a:spcPct val="115000"/>
              </a:lnSpc>
              <a:spcBef>
                <a:spcPts val="0"/>
              </a:spcBef>
              <a:spcAft>
                <a:spcPts val="0"/>
              </a:spcAft>
              <a:buSzPts val="1200"/>
              <a:buChar char="●"/>
            </a:pPr>
            <a:r>
              <a:rPr lang="en" sz="1200"/>
              <a:t>Knowledge of where North, South, East and West are in your location</a:t>
            </a:r>
            <a:endParaRPr sz="1200"/>
          </a:p>
          <a:p>
            <a:pPr indent="0" lvl="0" marL="457200" rtl="0" algn="l">
              <a:spcBef>
                <a:spcPts val="0"/>
              </a:spcBef>
              <a:spcAft>
                <a:spcPts val="0"/>
              </a:spcAft>
              <a:buNone/>
            </a:pPr>
            <a:r>
              <a:t/>
            </a:r>
            <a:endParaRPr sz="1200"/>
          </a:p>
        </p:txBody>
      </p:sp>
      <p:sp>
        <p:nvSpPr>
          <p:cNvPr id="12343" name="Google Shape;12343;p422"/>
          <p:cNvSpPr txBox="1"/>
          <p:nvPr/>
        </p:nvSpPr>
        <p:spPr>
          <a:xfrm>
            <a:off x="1430050" y="3473875"/>
            <a:ext cx="6283800" cy="46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accent5"/>
                </a:solidFill>
                <a:latin typeface="Anton"/>
                <a:ea typeface="Anton"/>
                <a:cs typeface="Anton"/>
                <a:sym typeface="Anton"/>
              </a:rPr>
              <a:t>Never look at the sun through binoculars or other lenses.</a:t>
            </a:r>
            <a:endParaRPr sz="1800">
              <a:solidFill>
                <a:schemeClr val="accent5"/>
              </a:solidFill>
            </a:endParaRPr>
          </a:p>
        </p:txBody>
      </p:sp>
      <p:pic>
        <p:nvPicPr>
          <p:cNvPr id="12344" name="Google Shape;12344;p422"/>
          <p:cNvPicPr preferRelativeResize="0"/>
          <p:nvPr/>
        </p:nvPicPr>
        <p:blipFill>
          <a:blip r:embed="rId5">
            <a:alphaModFix/>
          </a:blip>
          <a:stretch>
            <a:fillRect/>
          </a:stretch>
        </p:blipFill>
        <p:spPr>
          <a:xfrm>
            <a:off x="-3" y="4267225"/>
            <a:ext cx="825299" cy="87622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48" name="Shape 12348"/>
        <p:cNvGrpSpPr/>
        <p:nvPr/>
      </p:nvGrpSpPr>
      <p:grpSpPr>
        <a:xfrm>
          <a:off x="0" y="0"/>
          <a:ext cx="0" cy="0"/>
          <a:chOff x="0" y="0"/>
          <a:chExt cx="0" cy="0"/>
        </a:xfrm>
      </p:grpSpPr>
      <p:sp>
        <p:nvSpPr>
          <p:cNvPr id="12349" name="Google Shape;12349;p423"/>
          <p:cNvSpPr txBox="1"/>
          <p:nvPr>
            <p:ph type="title"/>
          </p:nvPr>
        </p:nvSpPr>
        <p:spPr>
          <a:xfrm>
            <a:off x="716850" y="2879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Quick quiz!</a:t>
            </a:r>
            <a:r>
              <a:rPr lang="en"/>
              <a:t> </a:t>
            </a:r>
            <a:endParaRPr/>
          </a:p>
        </p:txBody>
      </p:sp>
      <p:sp>
        <p:nvSpPr>
          <p:cNvPr id="12350" name="Google Shape;12350;p423"/>
          <p:cNvSpPr/>
          <p:nvPr/>
        </p:nvSpPr>
        <p:spPr>
          <a:xfrm>
            <a:off x="1294375" y="2678438"/>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23"/>
          <p:cNvSpPr txBox="1"/>
          <p:nvPr/>
        </p:nvSpPr>
        <p:spPr>
          <a:xfrm rot="-1058831">
            <a:off x="133855" y="1523992"/>
            <a:ext cx="2532370" cy="491086"/>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How many </a:t>
            </a:r>
            <a:r>
              <a:rPr lang="en" sz="2400">
                <a:solidFill>
                  <a:schemeClr val="dk1"/>
                </a:solidFill>
                <a:latin typeface="Anton"/>
                <a:ea typeface="Anton"/>
                <a:cs typeface="Anton"/>
                <a:sym typeface="Anton"/>
              </a:rPr>
              <a:t>eyepieces</a:t>
            </a:r>
            <a:r>
              <a:rPr lang="en" sz="2400">
                <a:solidFill>
                  <a:schemeClr val="dk1"/>
                </a:solidFill>
                <a:latin typeface="Anton"/>
                <a:ea typeface="Anton"/>
                <a:cs typeface="Anton"/>
                <a:sym typeface="Anton"/>
              </a:rPr>
              <a:t> do binoculars have?</a:t>
            </a:r>
            <a:endParaRPr sz="2400">
              <a:solidFill>
                <a:schemeClr val="dk1"/>
              </a:solidFill>
              <a:latin typeface="Anton"/>
              <a:ea typeface="Anton"/>
              <a:cs typeface="Anton"/>
              <a:sym typeface="Anton"/>
            </a:endParaRPr>
          </a:p>
        </p:txBody>
      </p:sp>
      <p:sp>
        <p:nvSpPr>
          <p:cNvPr id="12352" name="Google Shape;12352;p423"/>
          <p:cNvSpPr txBox="1"/>
          <p:nvPr/>
        </p:nvSpPr>
        <p:spPr>
          <a:xfrm>
            <a:off x="711625" y="3588913"/>
            <a:ext cx="20754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Two</a:t>
            </a:r>
            <a:endParaRPr>
              <a:solidFill>
                <a:schemeClr val="dk1"/>
              </a:solidFill>
              <a:latin typeface="Barlow"/>
              <a:ea typeface="Barlow"/>
              <a:cs typeface="Barlow"/>
              <a:sym typeface="Barlow"/>
            </a:endParaRPr>
          </a:p>
        </p:txBody>
      </p:sp>
      <p:sp>
        <p:nvSpPr>
          <p:cNvPr id="12353" name="Google Shape;12353;p423"/>
          <p:cNvSpPr/>
          <p:nvPr/>
        </p:nvSpPr>
        <p:spPr>
          <a:xfrm>
            <a:off x="6939733" y="2678438"/>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23"/>
          <p:cNvSpPr txBox="1"/>
          <p:nvPr/>
        </p:nvSpPr>
        <p:spPr>
          <a:xfrm rot="828743">
            <a:off x="6481837" y="795519"/>
            <a:ext cx="2793377" cy="491211"/>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What might be inside binoculars, that helps focus and direct light through them?</a:t>
            </a:r>
            <a:endParaRPr sz="2400">
              <a:solidFill>
                <a:schemeClr val="dk1"/>
              </a:solidFill>
              <a:latin typeface="Anton"/>
              <a:ea typeface="Anton"/>
              <a:cs typeface="Anton"/>
              <a:sym typeface="Anton"/>
            </a:endParaRPr>
          </a:p>
        </p:txBody>
      </p:sp>
      <p:sp>
        <p:nvSpPr>
          <p:cNvPr id="12355" name="Google Shape;12355;p423"/>
          <p:cNvSpPr txBox="1"/>
          <p:nvPr/>
        </p:nvSpPr>
        <p:spPr>
          <a:xfrm>
            <a:off x="6356983" y="3588913"/>
            <a:ext cx="20754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Prisms and lenses</a:t>
            </a:r>
            <a:endParaRPr>
              <a:solidFill>
                <a:schemeClr val="dk1"/>
              </a:solidFill>
              <a:latin typeface="Barlow"/>
              <a:ea typeface="Barlow"/>
              <a:cs typeface="Barlow"/>
              <a:sym typeface="Barlow"/>
            </a:endParaRPr>
          </a:p>
        </p:txBody>
      </p:sp>
      <p:sp>
        <p:nvSpPr>
          <p:cNvPr id="12356" name="Google Shape;12356;p423"/>
          <p:cNvSpPr/>
          <p:nvPr/>
        </p:nvSpPr>
        <p:spPr>
          <a:xfrm>
            <a:off x="3942667" y="2693563"/>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423"/>
          <p:cNvSpPr txBox="1"/>
          <p:nvPr/>
        </p:nvSpPr>
        <p:spPr>
          <a:xfrm>
            <a:off x="2819087" y="1438150"/>
            <a:ext cx="3159300" cy="49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What other </a:t>
            </a:r>
            <a:r>
              <a:rPr lang="en" sz="2400">
                <a:solidFill>
                  <a:schemeClr val="dk1"/>
                </a:solidFill>
                <a:latin typeface="Anton"/>
                <a:ea typeface="Anton"/>
                <a:cs typeface="Anton"/>
                <a:sym typeface="Anton"/>
              </a:rPr>
              <a:t>stargazing</a:t>
            </a:r>
            <a:r>
              <a:rPr lang="en" sz="2400">
                <a:solidFill>
                  <a:schemeClr val="dk1"/>
                </a:solidFill>
                <a:latin typeface="Anton"/>
                <a:ea typeface="Anton"/>
                <a:cs typeface="Anton"/>
                <a:sym typeface="Anton"/>
              </a:rPr>
              <a:t> kit are binoculars quite like?</a:t>
            </a:r>
            <a:endParaRPr sz="2400">
              <a:solidFill>
                <a:schemeClr val="dk1"/>
              </a:solidFill>
              <a:latin typeface="Anton"/>
              <a:ea typeface="Anton"/>
              <a:cs typeface="Anton"/>
              <a:sym typeface="Anton"/>
            </a:endParaRPr>
          </a:p>
        </p:txBody>
      </p:sp>
      <p:sp>
        <p:nvSpPr>
          <p:cNvPr id="12358" name="Google Shape;12358;p423"/>
          <p:cNvSpPr txBox="1"/>
          <p:nvPr/>
        </p:nvSpPr>
        <p:spPr>
          <a:xfrm>
            <a:off x="3361025" y="3673975"/>
            <a:ext cx="2075400" cy="430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They are like two telescopes</a:t>
            </a:r>
            <a:endParaRPr>
              <a:solidFill>
                <a:schemeClr val="dk1"/>
              </a:solidFill>
              <a:latin typeface="Barlow"/>
              <a:ea typeface="Barlow"/>
              <a:cs typeface="Barlow"/>
              <a:sym typeface="Barlow"/>
            </a:endParaRPr>
          </a:p>
        </p:txBody>
      </p:sp>
      <p:cxnSp>
        <p:nvCxnSpPr>
          <p:cNvPr id="12359" name="Google Shape;12359;p423"/>
          <p:cNvCxnSpPr>
            <a:endCxn id="12356" idx="2"/>
          </p:cNvCxnSpPr>
          <p:nvPr/>
        </p:nvCxnSpPr>
        <p:spPr>
          <a:xfrm>
            <a:off x="2133367" y="3147613"/>
            <a:ext cx="1809300" cy="900"/>
          </a:xfrm>
          <a:prstGeom prst="straightConnector1">
            <a:avLst/>
          </a:prstGeom>
          <a:noFill/>
          <a:ln cap="flat" cmpd="sng" w="9525">
            <a:solidFill>
              <a:schemeClr val="dk1"/>
            </a:solidFill>
            <a:prstDash val="solid"/>
            <a:round/>
            <a:headEnd len="med" w="med" type="none"/>
            <a:tailEnd len="med" w="med" type="none"/>
          </a:ln>
        </p:spPr>
      </p:cxnSp>
      <p:cxnSp>
        <p:nvCxnSpPr>
          <p:cNvPr id="12360" name="Google Shape;12360;p423"/>
          <p:cNvCxnSpPr>
            <a:stCxn id="12356" idx="6"/>
            <a:endCxn id="12353" idx="2"/>
          </p:cNvCxnSpPr>
          <p:nvPr/>
        </p:nvCxnSpPr>
        <p:spPr>
          <a:xfrm flipH="1" rot="10800000">
            <a:off x="4852567" y="3133513"/>
            <a:ext cx="2087100" cy="15000"/>
          </a:xfrm>
          <a:prstGeom prst="straightConnector1">
            <a:avLst/>
          </a:prstGeom>
          <a:noFill/>
          <a:ln cap="flat" cmpd="sng" w="9525">
            <a:solidFill>
              <a:schemeClr val="dk1"/>
            </a:solidFill>
            <a:prstDash val="solid"/>
            <a:round/>
            <a:headEnd len="med" w="med" type="none"/>
            <a:tailEnd len="med" w="med" type="none"/>
          </a:ln>
        </p:spPr>
      </p:cxnSp>
      <p:grpSp>
        <p:nvGrpSpPr>
          <p:cNvPr id="12361" name="Google Shape;12361;p423"/>
          <p:cNvGrpSpPr/>
          <p:nvPr/>
        </p:nvGrpSpPr>
        <p:grpSpPr>
          <a:xfrm>
            <a:off x="1552906" y="2848890"/>
            <a:ext cx="392841" cy="572697"/>
            <a:chOff x="5531749" y="1179051"/>
            <a:chExt cx="268811" cy="391882"/>
          </a:xfrm>
        </p:grpSpPr>
        <p:sp>
          <p:nvSpPr>
            <p:cNvPr id="12362" name="Google Shape;12362;p423"/>
            <p:cNvSpPr/>
            <p:nvPr/>
          </p:nvSpPr>
          <p:spPr>
            <a:xfrm>
              <a:off x="5606719" y="1394546"/>
              <a:ext cx="44774" cy="101812"/>
            </a:xfrm>
            <a:custGeom>
              <a:rect b="b" l="l" r="r" t="t"/>
              <a:pathLst>
                <a:path extrusionOk="0" h="3611" w="1588">
                  <a:moveTo>
                    <a:pt x="1351" y="1"/>
                  </a:moveTo>
                  <a:cubicBezTo>
                    <a:pt x="1265" y="1"/>
                    <a:pt x="1184" y="56"/>
                    <a:pt x="1154" y="143"/>
                  </a:cubicBezTo>
                  <a:lnTo>
                    <a:pt x="41" y="3334"/>
                  </a:lnTo>
                  <a:cubicBezTo>
                    <a:pt x="0" y="3441"/>
                    <a:pt x="59" y="3562"/>
                    <a:pt x="170" y="3600"/>
                  </a:cubicBezTo>
                  <a:cubicBezTo>
                    <a:pt x="194" y="3605"/>
                    <a:pt x="215" y="3611"/>
                    <a:pt x="240" y="3611"/>
                  </a:cubicBezTo>
                  <a:cubicBezTo>
                    <a:pt x="328" y="3611"/>
                    <a:pt x="409" y="3554"/>
                    <a:pt x="436" y="3471"/>
                  </a:cubicBezTo>
                  <a:lnTo>
                    <a:pt x="1547" y="280"/>
                  </a:lnTo>
                  <a:cubicBezTo>
                    <a:pt x="1588" y="172"/>
                    <a:pt x="1531" y="51"/>
                    <a:pt x="1421" y="14"/>
                  </a:cubicBezTo>
                  <a:cubicBezTo>
                    <a:pt x="1398" y="5"/>
                    <a:pt x="1374" y="1"/>
                    <a:pt x="1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423"/>
            <p:cNvSpPr/>
            <p:nvPr/>
          </p:nvSpPr>
          <p:spPr>
            <a:xfrm>
              <a:off x="5616193" y="1505550"/>
              <a:ext cx="85149" cy="42941"/>
            </a:xfrm>
            <a:custGeom>
              <a:rect b="b" l="l" r="r" t="t"/>
              <a:pathLst>
                <a:path extrusionOk="0" h="1523" w="3020">
                  <a:moveTo>
                    <a:pt x="238" y="0"/>
                  </a:moveTo>
                  <a:cubicBezTo>
                    <a:pt x="158" y="0"/>
                    <a:pt x="83" y="46"/>
                    <a:pt x="49" y="126"/>
                  </a:cubicBezTo>
                  <a:cubicBezTo>
                    <a:pt x="0" y="233"/>
                    <a:pt x="49" y="354"/>
                    <a:pt x="157" y="403"/>
                  </a:cubicBezTo>
                  <a:lnTo>
                    <a:pt x="2696" y="1506"/>
                  </a:lnTo>
                  <a:cubicBezTo>
                    <a:pt x="2723" y="1517"/>
                    <a:pt x="2753" y="1522"/>
                    <a:pt x="2780" y="1522"/>
                  </a:cubicBezTo>
                  <a:cubicBezTo>
                    <a:pt x="2860" y="1522"/>
                    <a:pt x="2938" y="1476"/>
                    <a:pt x="2971" y="1398"/>
                  </a:cubicBezTo>
                  <a:cubicBezTo>
                    <a:pt x="3019" y="1291"/>
                    <a:pt x="2971" y="1170"/>
                    <a:pt x="2863" y="1121"/>
                  </a:cubicBezTo>
                  <a:lnTo>
                    <a:pt x="323" y="18"/>
                  </a:lnTo>
                  <a:cubicBezTo>
                    <a:pt x="295" y="6"/>
                    <a:pt x="266"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23"/>
            <p:cNvSpPr/>
            <p:nvPr/>
          </p:nvSpPr>
          <p:spPr>
            <a:xfrm>
              <a:off x="5711238" y="1458041"/>
              <a:ext cx="50187" cy="84218"/>
            </a:xfrm>
            <a:custGeom>
              <a:rect b="b" l="l" r="r" t="t"/>
              <a:pathLst>
                <a:path extrusionOk="0" h="2987" w="1780">
                  <a:moveTo>
                    <a:pt x="1538" y="0"/>
                  </a:moveTo>
                  <a:cubicBezTo>
                    <a:pt x="1462" y="0"/>
                    <a:pt x="1389" y="42"/>
                    <a:pt x="1351" y="116"/>
                  </a:cubicBezTo>
                  <a:lnTo>
                    <a:pt x="54" y="2680"/>
                  </a:lnTo>
                  <a:cubicBezTo>
                    <a:pt x="1" y="2785"/>
                    <a:pt x="41" y="2908"/>
                    <a:pt x="146" y="2962"/>
                  </a:cubicBezTo>
                  <a:cubicBezTo>
                    <a:pt x="176" y="2978"/>
                    <a:pt x="208" y="2986"/>
                    <a:pt x="240" y="2986"/>
                  </a:cubicBezTo>
                  <a:cubicBezTo>
                    <a:pt x="313" y="2986"/>
                    <a:pt x="388" y="2946"/>
                    <a:pt x="428" y="2871"/>
                  </a:cubicBezTo>
                  <a:lnTo>
                    <a:pt x="1725" y="307"/>
                  </a:lnTo>
                  <a:cubicBezTo>
                    <a:pt x="1779" y="205"/>
                    <a:pt x="1739" y="78"/>
                    <a:pt x="1634" y="24"/>
                  </a:cubicBezTo>
                  <a:cubicBezTo>
                    <a:pt x="1603" y="8"/>
                    <a:pt x="1570" y="0"/>
                    <a:pt x="1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423"/>
            <p:cNvSpPr/>
            <p:nvPr/>
          </p:nvSpPr>
          <p:spPr>
            <a:xfrm>
              <a:off x="5657160" y="1384960"/>
              <a:ext cx="97724" cy="62396"/>
            </a:xfrm>
            <a:custGeom>
              <a:rect b="b" l="l" r="r" t="t"/>
              <a:pathLst>
                <a:path extrusionOk="0" h="2213" w="3466">
                  <a:moveTo>
                    <a:pt x="241" y="0"/>
                  </a:moveTo>
                  <a:cubicBezTo>
                    <a:pt x="170" y="0"/>
                    <a:pt x="101" y="36"/>
                    <a:pt x="62" y="103"/>
                  </a:cubicBezTo>
                  <a:cubicBezTo>
                    <a:pt x="0" y="203"/>
                    <a:pt x="33" y="332"/>
                    <a:pt x="132" y="391"/>
                  </a:cubicBezTo>
                  <a:lnTo>
                    <a:pt x="3116" y="2183"/>
                  </a:lnTo>
                  <a:cubicBezTo>
                    <a:pt x="3148" y="2205"/>
                    <a:pt x="3186" y="2213"/>
                    <a:pt x="3224" y="2213"/>
                  </a:cubicBezTo>
                  <a:cubicBezTo>
                    <a:pt x="3294" y="2213"/>
                    <a:pt x="3363" y="2178"/>
                    <a:pt x="3404" y="2113"/>
                  </a:cubicBezTo>
                  <a:cubicBezTo>
                    <a:pt x="3466" y="2011"/>
                    <a:pt x="3436" y="1884"/>
                    <a:pt x="3334" y="1823"/>
                  </a:cubicBezTo>
                  <a:lnTo>
                    <a:pt x="350" y="31"/>
                  </a:lnTo>
                  <a:cubicBezTo>
                    <a:pt x="316" y="10"/>
                    <a:pt x="278"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23"/>
            <p:cNvSpPr/>
            <p:nvPr/>
          </p:nvSpPr>
          <p:spPr>
            <a:xfrm>
              <a:off x="5594201" y="1311060"/>
              <a:ext cx="52584" cy="63552"/>
            </a:xfrm>
            <a:custGeom>
              <a:rect b="b" l="l" r="r" t="t"/>
              <a:pathLst>
                <a:path extrusionOk="0" h="2254" w="1865">
                  <a:moveTo>
                    <a:pt x="235" y="0"/>
                  </a:moveTo>
                  <a:cubicBezTo>
                    <a:pt x="191" y="0"/>
                    <a:pt x="147" y="14"/>
                    <a:pt x="111" y="42"/>
                  </a:cubicBezTo>
                  <a:cubicBezTo>
                    <a:pt x="22" y="109"/>
                    <a:pt x="0" y="244"/>
                    <a:pt x="73" y="335"/>
                  </a:cubicBezTo>
                  <a:lnTo>
                    <a:pt x="1461" y="2167"/>
                  </a:lnTo>
                  <a:cubicBezTo>
                    <a:pt x="1504" y="2221"/>
                    <a:pt x="1566" y="2254"/>
                    <a:pt x="1628" y="2254"/>
                  </a:cubicBezTo>
                  <a:cubicBezTo>
                    <a:pt x="1674" y="2254"/>
                    <a:pt x="1717" y="2240"/>
                    <a:pt x="1754" y="2208"/>
                  </a:cubicBezTo>
                  <a:cubicBezTo>
                    <a:pt x="1843" y="2141"/>
                    <a:pt x="1865" y="2006"/>
                    <a:pt x="1792" y="1917"/>
                  </a:cubicBezTo>
                  <a:lnTo>
                    <a:pt x="404" y="82"/>
                  </a:lnTo>
                  <a:cubicBezTo>
                    <a:pt x="364" y="29"/>
                    <a:pt x="300"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423"/>
            <p:cNvSpPr/>
            <p:nvPr/>
          </p:nvSpPr>
          <p:spPr>
            <a:xfrm>
              <a:off x="5588872" y="1211899"/>
              <a:ext cx="32819" cy="80863"/>
            </a:xfrm>
            <a:custGeom>
              <a:rect b="b" l="l" r="r" t="t"/>
              <a:pathLst>
                <a:path extrusionOk="0" h="2868" w="1164">
                  <a:moveTo>
                    <a:pt x="933" y="0"/>
                  </a:moveTo>
                  <a:cubicBezTo>
                    <a:pt x="840" y="0"/>
                    <a:pt x="754" y="61"/>
                    <a:pt x="727" y="153"/>
                  </a:cubicBezTo>
                  <a:lnTo>
                    <a:pt x="33" y="2601"/>
                  </a:lnTo>
                  <a:cubicBezTo>
                    <a:pt x="1" y="2711"/>
                    <a:pt x="65" y="2830"/>
                    <a:pt x="176" y="2859"/>
                  </a:cubicBezTo>
                  <a:cubicBezTo>
                    <a:pt x="197" y="2865"/>
                    <a:pt x="213" y="2867"/>
                    <a:pt x="235" y="2867"/>
                  </a:cubicBezTo>
                  <a:cubicBezTo>
                    <a:pt x="324" y="2867"/>
                    <a:pt x="410" y="2811"/>
                    <a:pt x="437" y="2717"/>
                  </a:cubicBezTo>
                  <a:lnTo>
                    <a:pt x="1131" y="268"/>
                  </a:lnTo>
                  <a:cubicBezTo>
                    <a:pt x="1163" y="155"/>
                    <a:pt x="1099" y="40"/>
                    <a:pt x="988" y="7"/>
                  </a:cubicBezTo>
                  <a:cubicBezTo>
                    <a:pt x="970" y="3"/>
                    <a:pt x="951" y="0"/>
                    <a:pt x="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423"/>
            <p:cNvSpPr/>
            <p:nvPr/>
          </p:nvSpPr>
          <p:spPr>
            <a:xfrm>
              <a:off x="5732244" y="1315656"/>
              <a:ext cx="28336" cy="28308"/>
            </a:xfrm>
            <a:custGeom>
              <a:rect b="b" l="l" r="r" t="t"/>
              <a:pathLst>
                <a:path extrusionOk="0" h="1004" w="1005">
                  <a:moveTo>
                    <a:pt x="504" y="0"/>
                  </a:moveTo>
                  <a:cubicBezTo>
                    <a:pt x="227" y="0"/>
                    <a:pt x="1" y="226"/>
                    <a:pt x="1" y="500"/>
                  </a:cubicBezTo>
                  <a:cubicBezTo>
                    <a:pt x="1" y="778"/>
                    <a:pt x="227" y="1004"/>
                    <a:pt x="504" y="1004"/>
                  </a:cubicBezTo>
                  <a:cubicBezTo>
                    <a:pt x="778" y="1004"/>
                    <a:pt x="1004" y="778"/>
                    <a:pt x="1004" y="500"/>
                  </a:cubicBezTo>
                  <a:cubicBezTo>
                    <a:pt x="1004" y="226"/>
                    <a:pt x="778" y="0"/>
                    <a:pt x="504" y="0"/>
                  </a:cubicBezTo>
                  <a:close/>
                </a:path>
              </a:pathLst>
            </a:custGeom>
            <a:solidFill>
              <a:srgbClr val="FF9000">
                <a:alpha val="5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423"/>
            <p:cNvSpPr/>
            <p:nvPr/>
          </p:nvSpPr>
          <p:spPr>
            <a:xfrm>
              <a:off x="5774198" y="1516433"/>
              <a:ext cx="26362" cy="26362"/>
            </a:xfrm>
            <a:custGeom>
              <a:rect b="b" l="l" r="r" t="t"/>
              <a:pathLst>
                <a:path extrusionOk="0" h="935" w="935">
                  <a:moveTo>
                    <a:pt x="469" y="1"/>
                  </a:moveTo>
                  <a:cubicBezTo>
                    <a:pt x="211" y="1"/>
                    <a:pt x="1" y="208"/>
                    <a:pt x="1" y="466"/>
                  </a:cubicBezTo>
                  <a:cubicBezTo>
                    <a:pt x="1" y="724"/>
                    <a:pt x="211" y="934"/>
                    <a:pt x="469" y="934"/>
                  </a:cubicBezTo>
                  <a:cubicBezTo>
                    <a:pt x="725" y="934"/>
                    <a:pt x="934" y="724"/>
                    <a:pt x="934" y="466"/>
                  </a:cubicBezTo>
                  <a:cubicBezTo>
                    <a:pt x="934" y="208"/>
                    <a:pt x="72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23"/>
            <p:cNvSpPr/>
            <p:nvPr/>
          </p:nvSpPr>
          <p:spPr>
            <a:xfrm>
              <a:off x="5531749" y="1370101"/>
              <a:ext cx="26362" cy="26362"/>
            </a:xfrm>
            <a:custGeom>
              <a:rect b="b" l="l" r="r" t="t"/>
              <a:pathLst>
                <a:path extrusionOk="0" h="935" w="935">
                  <a:moveTo>
                    <a:pt x="466" y="1"/>
                  </a:moveTo>
                  <a:cubicBezTo>
                    <a:pt x="208" y="1"/>
                    <a:pt x="1" y="211"/>
                    <a:pt x="1" y="469"/>
                  </a:cubicBezTo>
                  <a:cubicBezTo>
                    <a:pt x="1" y="725"/>
                    <a:pt x="208" y="934"/>
                    <a:pt x="466" y="934"/>
                  </a:cubicBezTo>
                  <a:cubicBezTo>
                    <a:pt x="725" y="934"/>
                    <a:pt x="935" y="725"/>
                    <a:pt x="935" y="469"/>
                  </a:cubicBezTo>
                  <a:cubicBezTo>
                    <a:pt x="935" y="211"/>
                    <a:pt x="725"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23"/>
            <p:cNvSpPr/>
            <p:nvPr/>
          </p:nvSpPr>
          <p:spPr>
            <a:xfrm>
              <a:off x="5662235" y="1239248"/>
              <a:ext cx="31212" cy="31071"/>
            </a:xfrm>
            <a:custGeom>
              <a:rect b="b" l="l" r="r" t="t"/>
              <a:pathLst>
                <a:path extrusionOk="0" h="1102" w="1107">
                  <a:moveTo>
                    <a:pt x="553" y="1"/>
                  </a:moveTo>
                  <a:cubicBezTo>
                    <a:pt x="442" y="1"/>
                    <a:pt x="350" y="94"/>
                    <a:pt x="350" y="202"/>
                  </a:cubicBezTo>
                  <a:lnTo>
                    <a:pt x="350" y="348"/>
                  </a:lnTo>
                  <a:lnTo>
                    <a:pt x="216" y="348"/>
                  </a:lnTo>
                  <a:cubicBezTo>
                    <a:pt x="103" y="348"/>
                    <a:pt x="6" y="434"/>
                    <a:pt x="3" y="544"/>
                  </a:cubicBezTo>
                  <a:cubicBezTo>
                    <a:pt x="1" y="660"/>
                    <a:pt x="95" y="754"/>
                    <a:pt x="205" y="754"/>
                  </a:cubicBezTo>
                  <a:lnTo>
                    <a:pt x="350" y="754"/>
                  </a:lnTo>
                  <a:lnTo>
                    <a:pt x="350" y="889"/>
                  </a:lnTo>
                  <a:cubicBezTo>
                    <a:pt x="350" y="999"/>
                    <a:pt x="436" y="1096"/>
                    <a:pt x="547" y="1101"/>
                  </a:cubicBezTo>
                  <a:cubicBezTo>
                    <a:pt x="548" y="1101"/>
                    <a:pt x="550" y="1101"/>
                    <a:pt x="552" y="1101"/>
                  </a:cubicBezTo>
                  <a:cubicBezTo>
                    <a:pt x="665" y="1101"/>
                    <a:pt x="757" y="1008"/>
                    <a:pt x="757" y="899"/>
                  </a:cubicBezTo>
                  <a:lnTo>
                    <a:pt x="757" y="754"/>
                  </a:lnTo>
                  <a:lnTo>
                    <a:pt x="902" y="754"/>
                  </a:lnTo>
                  <a:cubicBezTo>
                    <a:pt x="1015" y="754"/>
                    <a:pt x="1106" y="660"/>
                    <a:pt x="1104" y="544"/>
                  </a:cubicBezTo>
                  <a:cubicBezTo>
                    <a:pt x="1104" y="434"/>
                    <a:pt x="1004" y="348"/>
                    <a:pt x="891" y="348"/>
                  </a:cubicBezTo>
                  <a:lnTo>
                    <a:pt x="757" y="348"/>
                  </a:lnTo>
                  <a:lnTo>
                    <a:pt x="757" y="213"/>
                  </a:lnTo>
                  <a:cubicBezTo>
                    <a:pt x="757" y="100"/>
                    <a:pt x="668" y="3"/>
                    <a:pt x="558" y="1"/>
                  </a:cubicBezTo>
                  <a:cubicBezTo>
                    <a:pt x="556" y="1"/>
                    <a:pt x="554"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23"/>
            <p:cNvSpPr/>
            <p:nvPr/>
          </p:nvSpPr>
          <p:spPr>
            <a:xfrm>
              <a:off x="5544352" y="1423587"/>
              <a:ext cx="38937" cy="38796"/>
            </a:xfrm>
            <a:custGeom>
              <a:rect b="b" l="l" r="r" t="t"/>
              <a:pathLst>
                <a:path extrusionOk="0" h="1376" w="1381">
                  <a:moveTo>
                    <a:pt x="693" y="1"/>
                  </a:moveTo>
                  <a:cubicBezTo>
                    <a:pt x="579" y="1"/>
                    <a:pt x="488" y="94"/>
                    <a:pt x="488" y="202"/>
                  </a:cubicBezTo>
                  <a:lnTo>
                    <a:pt x="488" y="485"/>
                  </a:lnTo>
                  <a:lnTo>
                    <a:pt x="216" y="485"/>
                  </a:lnTo>
                  <a:cubicBezTo>
                    <a:pt x="105" y="485"/>
                    <a:pt x="6" y="571"/>
                    <a:pt x="3" y="684"/>
                  </a:cubicBezTo>
                  <a:cubicBezTo>
                    <a:pt x="1" y="797"/>
                    <a:pt x="95" y="891"/>
                    <a:pt x="205" y="891"/>
                  </a:cubicBezTo>
                  <a:lnTo>
                    <a:pt x="488" y="891"/>
                  </a:lnTo>
                  <a:lnTo>
                    <a:pt x="488" y="1163"/>
                  </a:lnTo>
                  <a:cubicBezTo>
                    <a:pt x="488" y="1276"/>
                    <a:pt x="576" y="1373"/>
                    <a:pt x="687" y="1375"/>
                  </a:cubicBezTo>
                  <a:cubicBezTo>
                    <a:pt x="688" y="1375"/>
                    <a:pt x="690" y="1375"/>
                    <a:pt x="691" y="1375"/>
                  </a:cubicBezTo>
                  <a:cubicBezTo>
                    <a:pt x="802" y="1375"/>
                    <a:pt x="894" y="1282"/>
                    <a:pt x="894" y="1174"/>
                  </a:cubicBezTo>
                  <a:lnTo>
                    <a:pt x="894" y="891"/>
                  </a:lnTo>
                  <a:lnTo>
                    <a:pt x="1176" y="891"/>
                  </a:lnTo>
                  <a:cubicBezTo>
                    <a:pt x="1292" y="891"/>
                    <a:pt x="1381" y="797"/>
                    <a:pt x="1378" y="684"/>
                  </a:cubicBezTo>
                  <a:cubicBezTo>
                    <a:pt x="1375" y="571"/>
                    <a:pt x="1279" y="485"/>
                    <a:pt x="1168" y="485"/>
                  </a:cubicBezTo>
                  <a:lnTo>
                    <a:pt x="894" y="485"/>
                  </a:lnTo>
                  <a:lnTo>
                    <a:pt x="894" y="213"/>
                  </a:lnTo>
                  <a:cubicBezTo>
                    <a:pt x="894" y="100"/>
                    <a:pt x="808" y="3"/>
                    <a:pt x="697" y="1"/>
                  </a:cubicBezTo>
                  <a:cubicBezTo>
                    <a:pt x="696" y="1"/>
                    <a:pt x="694" y="1"/>
                    <a:pt x="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23"/>
            <p:cNvSpPr/>
            <p:nvPr/>
          </p:nvSpPr>
          <p:spPr>
            <a:xfrm>
              <a:off x="5613909" y="1180912"/>
              <a:ext cx="29774" cy="38261"/>
            </a:xfrm>
            <a:custGeom>
              <a:rect b="b" l="l" r="r" t="t"/>
              <a:pathLst>
                <a:path extrusionOk="0" h="1357" w="1056">
                  <a:moveTo>
                    <a:pt x="385" y="1"/>
                  </a:moveTo>
                  <a:lnTo>
                    <a:pt x="41" y="380"/>
                  </a:lnTo>
                  <a:lnTo>
                    <a:pt x="1" y="915"/>
                  </a:lnTo>
                  <a:lnTo>
                    <a:pt x="170" y="1171"/>
                  </a:lnTo>
                  <a:lnTo>
                    <a:pt x="361" y="1349"/>
                  </a:lnTo>
                  <a:lnTo>
                    <a:pt x="533" y="1357"/>
                  </a:lnTo>
                  <a:cubicBezTo>
                    <a:pt x="883" y="1198"/>
                    <a:pt x="1055" y="794"/>
                    <a:pt x="924" y="423"/>
                  </a:cubicBezTo>
                  <a:cubicBezTo>
                    <a:pt x="854" y="229"/>
                    <a:pt x="708" y="81"/>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23"/>
            <p:cNvSpPr/>
            <p:nvPr/>
          </p:nvSpPr>
          <p:spPr>
            <a:xfrm>
              <a:off x="5596316" y="1179051"/>
              <a:ext cx="32650" cy="42292"/>
            </a:xfrm>
            <a:custGeom>
              <a:rect b="b" l="l" r="r" t="t"/>
              <a:pathLst>
                <a:path extrusionOk="0" h="1500" w="1158">
                  <a:moveTo>
                    <a:pt x="849" y="0"/>
                  </a:moveTo>
                  <a:cubicBezTo>
                    <a:pt x="763" y="0"/>
                    <a:pt x="676" y="16"/>
                    <a:pt x="590" y="48"/>
                  </a:cubicBezTo>
                  <a:cubicBezTo>
                    <a:pt x="200" y="188"/>
                    <a:pt x="1" y="616"/>
                    <a:pt x="138" y="1006"/>
                  </a:cubicBezTo>
                  <a:cubicBezTo>
                    <a:pt x="245" y="1311"/>
                    <a:pt x="533" y="1500"/>
                    <a:pt x="840" y="1500"/>
                  </a:cubicBezTo>
                  <a:cubicBezTo>
                    <a:pt x="925" y="1500"/>
                    <a:pt x="1011" y="1485"/>
                    <a:pt x="1096" y="1455"/>
                  </a:cubicBezTo>
                  <a:cubicBezTo>
                    <a:pt x="1117" y="1450"/>
                    <a:pt x="1136" y="1439"/>
                    <a:pt x="1157" y="1433"/>
                  </a:cubicBezTo>
                  <a:cubicBezTo>
                    <a:pt x="983" y="1345"/>
                    <a:pt x="837" y="1197"/>
                    <a:pt x="767" y="1003"/>
                  </a:cubicBezTo>
                  <a:cubicBezTo>
                    <a:pt x="636" y="634"/>
                    <a:pt x="808" y="231"/>
                    <a:pt x="1157" y="69"/>
                  </a:cubicBezTo>
                  <a:cubicBezTo>
                    <a:pt x="1062" y="24"/>
                    <a:pt x="957"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23"/>
            <p:cNvSpPr/>
            <p:nvPr/>
          </p:nvSpPr>
          <p:spPr>
            <a:xfrm>
              <a:off x="5584868" y="1284247"/>
              <a:ext cx="29746" cy="38261"/>
            </a:xfrm>
            <a:custGeom>
              <a:rect b="b" l="l" r="r" t="t"/>
              <a:pathLst>
                <a:path extrusionOk="0" h="1357" w="1055">
                  <a:moveTo>
                    <a:pt x="369" y="0"/>
                  </a:moveTo>
                  <a:lnTo>
                    <a:pt x="124" y="301"/>
                  </a:lnTo>
                  <a:lnTo>
                    <a:pt x="0" y="619"/>
                  </a:lnTo>
                  <a:lnTo>
                    <a:pt x="0" y="947"/>
                  </a:lnTo>
                  <a:lnTo>
                    <a:pt x="299" y="1297"/>
                  </a:lnTo>
                  <a:lnTo>
                    <a:pt x="369" y="1343"/>
                  </a:lnTo>
                  <a:lnTo>
                    <a:pt x="530" y="1356"/>
                  </a:lnTo>
                  <a:cubicBezTo>
                    <a:pt x="880" y="1195"/>
                    <a:pt x="1055" y="791"/>
                    <a:pt x="920" y="425"/>
                  </a:cubicBezTo>
                  <a:cubicBezTo>
                    <a:pt x="850" y="232"/>
                    <a:pt x="705" y="84"/>
                    <a:pt x="5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23"/>
            <p:cNvSpPr/>
            <p:nvPr/>
          </p:nvSpPr>
          <p:spPr>
            <a:xfrm>
              <a:off x="5566880" y="1282358"/>
              <a:ext cx="32650" cy="42264"/>
            </a:xfrm>
            <a:custGeom>
              <a:rect b="b" l="l" r="r" t="t"/>
              <a:pathLst>
                <a:path extrusionOk="0" h="1499" w="1158">
                  <a:moveTo>
                    <a:pt x="848" y="0"/>
                  </a:moveTo>
                  <a:cubicBezTo>
                    <a:pt x="763" y="0"/>
                    <a:pt x="676" y="15"/>
                    <a:pt x="590" y="46"/>
                  </a:cubicBezTo>
                  <a:cubicBezTo>
                    <a:pt x="200" y="186"/>
                    <a:pt x="1" y="613"/>
                    <a:pt x="141" y="1003"/>
                  </a:cubicBezTo>
                  <a:cubicBezTo>
                    <a:pt x="251" y="1310"/>
                    <a:pt x="538" y="1499"/>
                    <a:pt x="846" y="1499"/>
                  </a:cubicBezTo>
                  <a:cubicBezTo>
                    <a:pt x="930" y="1499"/>
                    <a:pt x="1015" y="1485"/>
                    <a:pt x="1098" y="1455"/>
                  </a:cubicBezTo>
                  <a:cubicBezTo>
                    <a:pt x="1117" y="1447"/>
                    <a:pt x="1139" y="1437"/>
                    <a:pt x="1158" y="1431"/>
                  </a:cubicBezTo>
                  <a:cubicBezTo>
                    <a:pt x="983" y="1348"/>
                    <a:pt x="840" y="1200"/>
                    <a:pt x="767" y="1001"/>
                  </a:cubicBezTo>
                  <a:cubicBezTo>
                    <a:pt x="638" y="635"/>
                    <a:pt x="808" y="231"/>
                    <a:pt x="1158" y="70"/>
                  </a:cubicBezTo>
                  <a:cubicBezTo>
                    <a:pt x="1062" y="24"/>
                    <a:pt x="957" y="0"/>
                    <a:pt x="8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23"/>
            <p:cNvSpPr/>
            <p:nvPr/>
          </p:nvSpPr>
          <p:spPr>
            <a:xfrm>
              <a:off x="5645318" y="1363813"/>
              <a:ext cx="29689" cy="38345"/>
            </a:xfrm>
            <a:custGeom>
              <a:rect b="b" l="l" r="r" t="t"/>
              <a:pathLst>
                <a:path extrusionOk="0" h="1360" w="1053">
                  <a:moveTo>
                    <a:pt x="418" y="0"/>
                  </a:moveTo>
                  <a:lnTo>
                    <a:pt x="92" y="329"/>
                  </a:lnTo>
                  <a:lnTo>
                    <a:pt x="1" y="654"/>
                  </a:lnTo>
                  <a:lnTo>
                    <a:pt x="1" y="1012"/>
                  </a:lnTo>
                  <a:lnTo>
                    <a:pt x="264" y="1276"/>
                  </a:lnTo>
                  <a:lnTo>
                    <a:pt x="393" y="1340"/>
                  </a:lnTo>
                  <a:lnTo>
                    <a:pt x="528" y="1359"/>
                  </a:lnTo>
                  <a:cubicBezTo>
                    <a:pt x="883" y="1195"/>
                    <a:pt x="1053" y="791"/>
                    <a:pt x="923" y="426"/>
                  </a:cubicBezTo>
                  <a:cubicBezTo>
                    <a:pt x="851" y="229"/>
                    <a:pt x="708" y="81"/>
                    <a:pt x="5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23"/>
            <p:cNvSpPr/>
            <p:nvPr/>
          </p:nvSpPr>
          <p:spPr>
            <a:xfrm>
              <a:off x="5627415" y="1362150"/>
              <a:ext cx="32650" cy="42292"/>
            </a:xfrm>
            <a:custGeom>
              <a:rect b="b" l="l" r="r" t="t"/>
              <a:pathLst>
                <a:path extrusionOk="0" h="1500" w="1158">
                  <a:moveTo>
                    <a:pt x="846" y="1"/>
                  </a:moveTo>
                  <a:cubicBezTo>
                    <a:pt x="761" y="1"/>
                    <a:pt x="675" y="15"/>
                    <a:pt x="590" y="46"/>
                  </a:cubicBezTo>
                  <a:cubicBezTo>
                    <a:pt x="200" y="189"/>
                    <a:pt x="1" y="616"/>
                    <a:pt x="138" y="1007"/>
                  </a:cubicBezTo>
                  <a:cubicBezTo>
                    <a:pt x="250" y="1313"/>
                    <a:pt x="536" y="1499"/>
                    <a:pt x="842" y="1499"/>
                  </a:cubicBezTo>
                  <a:cubicBezTo>
                    <a:pt x="926" y="1499"/>
                    <a:pt x="1012" y="1485"/>
                    <a:pt x="1096" y="1456"/>
                  </a:cubicBezTo>
                  <a:cubicBezTo>
                    <a:pt x="1117" y="1450"/>
                    <a:pt x="1136" y="1440"/>
                    <a:pt x="1158" y="1432"/>
                  </a:cubicBezTo>
                  <a:cubicBezTo>
                    <a:pt x="983" y="1346"/>
                    <a:pt x="837" y="1198"/>
                    <a:pt x="767" y="1001"/>
                  </a:cubicBezTo>
                  <a:cubicBezTo>
                    <a:pt x="636" y="635"/>
                    <a:pt x="808" y="232"/>
                    <a:pt x="1158" y="70"/>
                  </a:cubicBezTo>
                  <a:cubicBezTo>
                    <a:pt x="1061" y="25"/>
                    <a:pt x="955" y="1"/>
                    <a:pt x="8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23"/>
            <p:cNvSpPr/>
            <p:nvPr/>
          </p:nvSpPr>
          <p:spPr>
            <a:xfrm>
              <a:off x="5602462" y="1486236"/>
              <a:ext cx="29689" cy="38345"/>
            </a:xfrm>
            <a:custGeom>
              <a:rect b="b" l="l" r="r" t="t"/>
              <a:pathLst>
                <a:path extrusionOk="0" h="1360" w="1053">
                  <a:moveTo>
                    <a:pt x="418" y="1"/>
                  </a:moveTo>
                  <a:lnTo>
                    <a:pt x="92" y="326"/>
                  </a:lnTo>
                  <a:lnTo>
                    <a:pt x="0" y="655"/>
                  </a:lnTo>
                  <a:lnTo>
                    <a:pt x="0" y="1013"/>
                  </a:lnTo>
                  <a:lnTo>
                    <a:pt x="264" y="1276"/>
                  </a:lnTo>
                  <a:lnTo>
                    <a:pt x="393" y="1341"/>
                  </a:lnTo>
                  <a:lnTo>
                    <a:pt x="528" y="1360"/>
                  </a:lnTo>
                  <a:cubicBezTo>
                    <a:pt x="883" y="1195"/>
                    <a:pt x="1052" y="792"/>
                    <a:pt x="923" y="426"/>
                  </a:cubicBezTo>
                  <a:cubicBezTo>
                    <a:pt x="851" y="230"/>
                    <a:pt x="708" y="82"/>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23"/>
            <p:cNvSpPr/>
            <p:nvPr/>
          </p:nvSpPr>
          <p:spPr>
            <a:xfrm>
              <a:off x="5584643" y="1483896"/>
              <a:ext cx="32650" cy="42292"/>
            </a:xfrm>
            <a:custGeom>
              <a:rect b="b" l="l" r="r" t="t"/>
              <a:pathLst>
                <a:path extrusionOk="0" h="1500" w="1158">
                  <a:moveTo>
                    <a:pt x="845" y="1"/>
                  </a:moveTo>
                  <a:cubicBezTo>
                    <a:pt x="761" y="1"/>
                    <a:pt x="674" y="16"/>
                    <a:pt x="589" y="46"/>
                  </a:cubicBezTo>
                  <a:cubicBezTo>
                    <a:pt x="199" y="189"/>
                    <a:pt x="0" y="614"/>
                    <a:pt x="137" y="1004"/>
                  </a:cubicBezTo>
                  <a:cubicBezTo>
                    <a:pt x="249" y="1312"/>
                    <a:pt x="537" y="1500"/>
                    <a:pt x="844" y="1500"/>
                  </a:cubicBezTo>
                  <a:cubicBezTo>
                    <a:pt x="928" y="1500"/>
                    <a:pt x="1014" y="1486"/>
                    <a:pt x="1098" y="1456"/>
                  </a:cubicBezTo>
                  <a:cubicBezTo>
                    <a:pt x="1117" y="1448"/>
                    <a:pt x="1138" y="1440"/>
                    <a:pt x="1157" y="1432"/>
                  </a:cubicBezTo>
                  <a:cubicBezTo>
                    <a:pt x="980" y="1348"/>
                    <a:pt x="837" y="1198"/>
                    <a:pt x="767" y="1001"/>
                  </a:cubicBezTo>
                  <a:cubicBezTo>
                    <a:pt x="635" y="635"/>
                    <a:pt x="807" y="232"/>
                    <a:pt x="1157" y="70"/>
                  </a:cubicBezTo>
                  <a:cubicBezTo>
                    <a:pt x="1060" y="25"/>
                    <a:pt x="954" y="1"/>
                    <a:pt x="8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23"/>
            <p:cNvSpPr/>
            <p:nvPr/>
          </p:nvSpPr>
          <p:spPr>
            <a:xfrm>
              <a:off x="5704951" y="1530615"/>
              <a:ext cx="29830" cy="38345"/>
            </a:xfrm>
            <a:custGeom>
              <a:rect b="b" l="l" r="r" t="t"/>
              <a:pathLst>
                <a:path extrusionOk="0" h="1360" w="1058">
                  <a:moveTo>
                    <a:pt x="417" y="1"/>
                  </a:moveTo>
                  <a:lnTo>
                    <a:pt x="92" y="326"/>
                  </a:lnTo>
                  <a:lnTo>
                    <a:pt x="0" y="655"/>
                  </a:lnTo>
                  <a:lnTo>
                    <a:pt x="0" y="1012"/>
                  </a:lnTo>
                  <a:lnTo>
                    <a:pt x="264" y="1276"/>
                  </a:lnTo>
                  <a:lnTo>
                    <a:pt x="396" y="1341"/>
                  </a:lnTo>
                  <a:lnTo>
                    <a:pt x="530" y="1360"/>
                  </a:lnTo>
                  <a:cubicBezTo>
                    <a:pt x="883" y="1195"/>
                    <a:pt x="1058" y="792"/>
                    <a:pt x="923" y="426"/>
                  </a:cubicBezTo>
                  <a:cubicBezTo>
                    <a:pt x="853" y="230"/>
                    <a:pt x="708" y="82"/>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23"/>
            <p:cNvSpPr/>
            <p:nvPr/>
          </p:nvSpPr>
          <p:spPr>
            <a:xfrm>
              <a:off x="5687414" y="1528669"/>
              <a:ext cx="32650" cy="42264"/>
            </a:xfrm>
            <a:custGeom>
              <a:rect b="b" l="l" r="r" t="t"/>
              <a:pathLst>
                <a:path extrusionOk="0" h="1499" w="1158">
                  <a:moveTo>
                    <a:pt x="846" y="0"/>
                  </a:moveTo>
                  <a:cubicBezTo>
                    <a:pt x="761" y="0"/>
                    <a:pt x="675" y="15"/>
                    <a:pt x="590" y="46"/>
                  </a:cubicBezTo>
                  <a:cubicBezTo>
                    <a:pt x="200" y="188"/>
                    <a:pt x="1" y="613"/>
                    <a:pt x="138" y="1003"/>
                  </a:cubicBezTo>
                  <a:cubicBezTo>
                    <a:pt x="250" y="1310"/>
                    <a:pt x="538" y="1499"/>
                    <a:pt x="846" y="1499"/>
                  </a:cubicBezTo>
                  <a:cubicBezTo>
                    <a:pt x="930" y="1499"/>
                    <a:pt x="1015" y="1485"/>
                    <a:pt x="1099" y="1455"/>
                  </a:cubicBezTo>
                  <a:cubicBezTo>
                    <a:pt x="1117" y="1447"/>
                    <a:pt x="1139" y="1439"/>
                    <a:pt x="1158" y="1431"/>
                  </a:cubicBezTo>
                  <a:cubicBezTo>
                    <a:pt x="980" y="1345"/>
                    <a:pt x="838" y="1197"/>
                    <a:pt x="768" y="1001"/>
                  </a:cubicBezTo>
                  <a:cubicBezTo>
                    <a:pt x="636" y="635"/>
                    <a:pt x="808" y="231"/>
                    <a:pt x="1158" y="70"/>
                  </a:cubicBezTo>
                  <a:cubicBezTo>
                    <a:pt x="1061" y="24"/>
                    <a:pt x="955" y="0"/>
                    <a:pt x="8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23"/>
            <p:cNvSpPr/>
            <p:nvPr/>
          </p:nvSpPr>
          <p:spPr>
            <a:xfrm>
              <a:off x="5755533" y="1430410"/>
              <a:ext cx="29689" cy="38204"/>
            </a:xfrm>
            <a:custGeom>
              <a:rect b="b" l="l" r="r" t="t"/>
              <a:pathLst>
                <a:path extrusionOk="0" h="1355" w="1053">
                  <a:moveTo>
                    <a:pt x="370" y="1"/>
                  </a:moveTo>
                  <a:lnTo>
                    <a:pt x="125" y="299"/>
                  </a:lnTo>
                  <a:lnTo>
                    <a:pt x="1" y="620"/>
                  </a:lnTo>
                  <a:lnTo>
                    <a:pt x="1" y="945"/>
                  </a:lnTo>
                  <a:lnTo>
                    <a:pt x="300" y="1295"/>
                  </a:lnTo>
                  <a:lnTo>
                    <a:pt x="370" y="1341"/>
                  </a:lnTo>
                  <a:lnTo>
                    <a:pt x="531" y="1354"/>
                  </a:lnTo>
                  <a:cubicBezTo>
                    <a:pt x="881" y="1195"/>
                    <a:pt x="1053" y="792"/>
                    <a:pt x="921" y="423"/>
                  </a:cubicBezTo>
                  <a:cubicBezTo>
                    <a:pt x="851" y="229"/>
                    <a:pt x="706" y="81"/>
                    <a:pt x="5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23"/>
            <p:cNvSpPr/>
            <p:nvPr/>
          </p:nvSpPr>
          <p:spPr>
            <a:xfrm>
              <a:off x="5737939" y="1428605"/>
              <a:ext cx="32650" cy="42292"/>
            </a:xfrm>
            <a:custGeom>
              <a:rect b="b" l="l" r="r" t="t"/>
              <a:pathLst>
                <a:path extrusionOk="0" h="1500" w="1158">
                  <a:moveTo>
                    <a:pt x="848" y="1"/>
                  </a:moveTo>
                  <a:cubicBezTo>
                    <a:pt x="763" y="1"/>
                    <a:pt x="676" y="15"/>
                    <a:pt x="590" y="46"/>
                  </a:cubicBezTo>
                  <a:cubicBezTo>
                    <a:pt x="200" y="188"/>
                    <a:pt x="1" y="616"/>
                    <a:pt x="141" y="1006"/>
                  </a:cubicBezTo>
                  <a:cubicBezTo>
                    <a:pt x="250" y="1312"/>
                    <a:pt x="537" y="1499"/>
                    <a:pt x="844" y="1499"/>
                  </a:cubicBezTo>
                  <a:cubicBezTo>
                    <a:pt x="929" y="1499"/>
                    <a:pt x="1014" y="1485"/>
                    <a:pt x="1098" y="1456"/>
                  </a:cubicBezTo>
                  <a:cubicBezTo>
                    <a:pt x="1117" y="1450"/>
                    <a:pt x="1139" y="1440"/>
                    <a:pt x="1158" y="1431"/>
                  </a:cubicBezTo>
                  <a:cubicBezTo>
                    <a:pt x="983" y="1345"/>
                    <a:pt x="840" y="1197"/>
                    <a:pt x="768" y="1001"/>
                  </a:cubicBezTo>
                  <a:cubicBezTo>
                    <a:pt x="638" y="635"/>
                    <a:pt x="808" y="232"/>
                    <a:pt x="1158" y="70"/>
                  </a:cubicBezTo>
                  <a:cubicBezTo>
                    <a:pt x="1062" y="25"/>
                    <a:pt x="957" y="1"/>
                    <a:pt x="8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23"/>
            <p:cNvSpPr/>
            <p:nvPr/>
          </p:nvSpPr>
          <p:spPr>
            <a:xfrm>
              <a:off x="5596103" y="1179051"/>
              <a:ext cx="32650" cy="42292"/>
            </a:xfrm>
            <a:custGeom>
              <a:rect b="b" l="l" r="r" t="t"/>
              <a:pathLst>
                <a:path extrusionOk="0" h="1500" w="1158">
                  <a:moveTo>
                    <a:pt x="849" y="0"/>
                  </a:moveTo>
                  <a:cubicBezTo>
                    <a:pt x="763" y="0"/>
                    <a:pt x="676" y="16"/>
                    <a:pt x="590" y="48"/>
                  </a:cubicBezTo>
                  <a:cubicBezTo>
                    <a:pt x="200" y="188"/>
                    <a:pt x="1" y="616"/>
                    <a:pt x="138" y="1006"/>
                  </a:cubicBezTo>
                  <a:cubicBezTo>
                    <a:pt x="245" y="1311"/>
                    <a:pt x="533" y="1500"/>
                    <a:pt x="840" y="1500"/>
                  </a:cubicBezTo>
                  <a:cubicBezTo>
                    <a:pt x="925" y="1500"/>
                    <a:pt x="1011" y="1485"/>
                    <a:pt x="1096" y="1455"/>
                  </a:cubicBezTo>
                  <a:cubicBezTo>
                    <a:pt x="1117" y="1450"/>
                    <a:pt x="1136" y="1439"/>
                    <a:pt x="1157" y="1433"/>
                  </a:cubicBezTo>
                  <a:cubicBezTo>
                    <a:pt x="983" y="1345"/>
                    <a:pt x="837" y="1197"/>
                    <a:pt x="767" y="1003"/>
                  </a:cubicBezTo>
                  <a:cubicBezTo>
                    <a:pt x="636" y="634"/>
                    <a:pt x="808" y="231"/>
                    <a:pt x="1157" y="69"/>
                  </a:cubicBezTo>
                  <a:cubicBezTo>
                    <a:pt x="1062" y="24"/>
                    <a:pt x="957" y="0"/>
                    <a:pt x="849"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23"/>
            <p:cNvSpPr/>
            <p:nvPr/>
          </p:nvSpPr>
          <p:spPr>
            <a:xfrm>
              <a:off x="5566667" y="1282358"/>
              <a:ext cx="32650" cy="42264"/>
            </a:xfrm>
            <a:custGeom>
              <a:rect b="b" l="l" r="r" t="t"/>
              <a:pathLst>
                <a:path extrusionOk="0" h="1499" w="1158">
                  <a:moveTo>
                    <a:pt x="848" y="0"/>
                  </a:moveTo>
                  <a:cubicBezTo>
                    <a:pt x="763" y="0"/>
                    <a:pt x="676" y="15"/>
                    <a:pt x="590" y="46"/>
                  </a:cubicBezTo>
                  <a:cubicBezTo>
                    <a:pt x="200" y="186"/>
                    <a:pt x="1" y="613"/>
                    <a:pt x="141" y="1003"/>
                  </a:cubicBezTo>
                  <a:cubicBezTo>
                    <a:pt x="251" y="1310"/>
                    <a:pt x="538" y="1499"/>
                    <a:pt x="846" y="1499"/>
                  </a:cubicBezTo>
                  <a:cubicBezTo>
                    <a:pt x="930" y="1499"/>
                    <a:pt x="1015" y="1485"/>
                    <a:pt x="1098" y="1455"/>
                  </a:cubicBezTo>
                  <a:cubicBezTo>
                    <a:pt x="1117" y="1447"/>
                    <a:pt x="1139" y="1437"/>
                    <a:pt x="1158" y="1431"/>
                  </a:cubicBezTo>
                  <a:cubicBezTo>
                    <a:pt x="983" y="1348"/>
                    <a:pt x="840" y="1200"/>
                    <a:pt x="767" y="1001"/>
                  </a:cubicBezTo>
                  <a:cubicBezTo>
                    <a:pt x="638" y="635"/>
                    <a:pt x="808" y="231"/>
                    <a:pt x="1158" y="70"/>
                  </a:cubicBezTo>
                  <a:cubicBezTo>
                    <a:pt x="1062" y="24"/>
                    <a:pt x="957" y="0"/>
                    <a:pt x="848"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23"/>
            <p:cNvSpPr/>
            <p:nvPr/>
          </p:nvSpPr>
          <p:spPr>
            <a:xfrm>
              <a:off x="5627202" y="1362150"/>
              <a:ext cx="32650" cy="42292"/>
            </a:xfrm>
            <a:custGeom>
              <a:rect b="b" l="l" r="r" t="t"/>
              <a:pathLst>
                <a:path extrusionOk="0" h="1500" w="1158">
                  <a:moveTo>
                    <a:pt x="846" y="1"/>
                  </a:moveTo>
                  <a:cubicBezTo>
                    <a:pt x="761" y="1"/>
                    <a:pt x="675" y="15"/>
                    <a:pt x="590" y="46"/>
                  </a:cubicBezTo>
                  <a:cubicBezTo>
                    <a:pt x="200" y="189"/>
                    <a:pt x="1" y="616"/>
                    <a:pt x="138" y="1007"/>
                  </a:cubicBezTo>
                  <a:cubicBezTo>
                    <a:pt x="250" y="1313"/>
                    <a:pt x="536" y="1499"/>
                    <a:pt x="842" y="1499"/>
                  </a:cubicBezTo>
                  <a:cubicBezTo>
                    <a:pt x="926" y="1499"/>
                    <a:pt x="1012" y="1485"/>
                    <a:pt x="1096" y="1456"/>
                  </a:cubicBezTo>
                  <a:cubicBezTo>
                    <a:pt x="1117" y="1450"/>
                    <a:pt x="1136" y="1440"/>
                    <a:pt x="1158" y="1432"/>
                  </a:cubicBezTo>
                  <a:cubicBezTo>
                    <a:pt x="983" y="1346"/>
                    <a:pt x="837" y="1198"/>
                    <a:pt x="767" y="1001"/>
                  </a:cubicBezTo>
                  <a:cubicBezTo>
                    <a:pt x="636" y="635"/>
                    <a:pt x="808" y="232"/>
                    <a:pt x="1158" y="70"/>
                  </a:cubicBezTo>
                  <a:cubicBezTo>
                    <a:pt x="1061" y="25"/>
                    <a:pt x="955" y="1"/>
                    <a:pt x="846"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23"/>
            <p:cNvSpPr/>
            <p:nvPr/>
          </p:nvSpPr>
          <p:spPr>
            <a:xfrm>
              <a:off x="5584430" y="1483896"/>
              <a:ext cx="32650" cy="42292"/>
            </a:xfrm>
            <a:custGeom>
              <a:rect b="b" l="l" r="r" t="t"/>
              <a:pathLst>
                <a:path extrusionOk="0" h="1500" w="1158">
                  <a:moveTo>
                    <a:pt x="845" y="1"/>
                  </a:moveTo>
                  <a:cubicBezTo>
                    <a:pt x="761" y="1"/>
                    <a:pt x="674" y="16"/>
                    <a:pt x="589" y="46"/>
                  </a:cubicBezTo>
                  <a:cubicBezTo>
                    <a:pt x="199" y="189"/>
                    <a:pt x="0" y="614"/>
                    <a:pt x="137" y="1004"/>
                  </a:cubicBezTo>
                  <a:cubicBezTo>
                    <a:pt x="249" y="1312"/>
                    <a:pt x="537" y="1500"/>
                    <a:pt x="844" y="1500"/>
                  </a:cubicBezTo>
                  <a:cubicBezTo>
                    <a:pt x="928" y="1500"/>
                    <a:pt x="1014" y="1486"/>
                    <a:pt x="1098" y="1456"/>
                  </a:cubicBezTo>
                  <a:cubicBezTo>
                    <a:pt x="1117" y="1448"/>
                    <a:pt x="1138" y="1440"/>
                    <a:pt x="1157" y="1432"/>
                  </a:cubicBezTo>
                  <a:cubicBezTo>
                    <a:pt x="980" y="1348"/>
                    <a:pt x="837" y="1198"/>
                    <a:pt x="767" y="1001"/>
                  </a:cubicBezTo>
                  <a:cubicBezTo>
                    <a:pt x="635" y="635"/>
                    <a:pt x="807" y="232"/>
                    <a:pt x="1157" y="70"/>
                  </a:cubicBezTo>
                  <a:cubicBezTo>
                    <a:pt x="1060" y="25"/>
                    <a:pt x="954" y="1"/>
                    <a:pt x="845"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23"/>
            <p:cNvSpPr/>
            <p:nvPr/>
          </p:nvSpPr>
          <p:spPr>
            <a:xfrm>
              <a:off x="5687201" y="1528669"/>
              <a:ext cx="32650" cy="42264"/>
            </a:xfrm>
            <a:custGeom>
              <a:rect b="b" l="l" r="r" t="t"/>
              <a:pathLst>
                <a:path extrusionOk="0" h="1499" w="1158">
                  <a:moveTo>
                    <a:pt x="846" y="0"/>
                  </a:moveTo>
                  <a:cubicBezTo>
                    <a:pt x="761" y="0"/>
                    <a:pt x="675" y="15"/>
                    <a:pt x="590" y="46"/>
                  </a:cubicBezTo>
                  <a:cubicBezTo>
                    <a:pt x="200" y="188"/>
                    <a:pt x="1" y="613"/>
                    <a:pt x="138" y="1003"/>
                  </a:cubicBezTo>
                  <a:cubicBezTo>
                    <a:pt x="250" y="1310"/>
                    <a:pt x="538" y="1499"/>
                    <a:pt x="846" y="1499"/>
                  </a:cubicBezTo>
                  <a:cubicBezTo>
                    <a:pt x="930" y="1499"/>
                    <a:pt x="1015" y="1485"/>
                    <a:pt x="1099" y="1455"/>
                  </a:cubicBezTo>
                  <a:cubicBezTo>
                    <a:pt x="1117" y="1447"/>
                    <a:pt x="1139" y="1439"/>
                    <a:pt x="1158" y="1431"/>
                  </a:cubicBezTo>
                  <a:cubicBezTo>
                    <a:pt x="980" y="1345"/>
                    <a:pt x="838" y="1197"/>
                    <a:pt x="768" y="1001"/>
                  </a:cubicBezTo>
                  <a:cubicBezTo>
                    <a:pt x="636" y="635"/>
                    <a:pt x="808" y="231"/>
                    <a:pt x="1158" y="70"/>
                  </a:cubicBezTo>
                  <a:cubicBezTo>
                    <a:pt x="1061" y="24"/>
                    <a:pt x="955" y="0"/>
                    <a:pt x="846"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23"/>
            <p:cNvSpPr/>
            <p:nvPr/>
          </p:nvSpPr>
          <p:spPr>
            <a:xfrm>
              <a:off x="5737727" y="1428605"/>
              <a:ext cx="32650" cy="42292"/>
            </a:xfrm>
            <a:custGeom>
              <a:rect b="b" l="l" r="r" t="t"/>
              <a:pathLst>
                <a:path extrusionOk="0" h="1500" w="1158">
                  <a:moveTo>
                    <a:pt x="848" y="1"/>
                  </a:moveTo>
                  <a:cubicBezTo>
                    <a:pt x="763" y="1"/>
                    <a:pt x="676" y="15"/>
                    <a:pt x="590" y="46"/>
                  </a:cubicBezTo>
                  <a:cubicBezTo>
                    <a:pt x="200" y="188"/>
                    <a:pt x="1" y="616"/>
                    <a:pt x="141" y="1006"/>
                  </a:cubicBezTo>
                  <a:cubicBezTo>
                    <a:pt x="250" y="1312"/>
                    <a:pt x="537" y="1499"/>
                    <a:pt x="844" y="1499"/>
                  </a:cubicBezTo>
                  <a:cubicBezTo>
                    <a:pt x="929" y="1499"/>
                    <a:pt x="1014" y="1485"/>
                    <a:pt x="1098" y="1456"/>
                  </a:cubicBezTo>
                  <a:cubicBezTo>
                    <a:pt x="1117" y="1450"/>
                    <a:pt x="1139" y="1440"/>
                    <a:pt x="1158" y="1431"/>
                  </a:cubicBezTo>
                  <a:cubicBezTo>
                    <a:pt x="983" y="1345"/>
                    <a:pt x="840" y="1197"/>
                    <a:pt x="768" y="1001"/>
                  </a:cubicBezTo>
                  <a:cubicBezTo>
                    <a:pt x="638" y="635"/>
                    <a:pt x="808" y="232"/>
                    <a:pt x="1158" y="70"/>
                  </a:cubicBezTo>
                  <a:cubicBezTo>
                    <a:pt x="1062" y="25"/>
                    <a:pt x="957" y="1"/>
                    <a:pt x="848"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423"/>
          <p:cNvGrpSpPr/>
          <p:nvPr/>
        </p:nvGrpSpPr>
        <p:grpSpPr>
          <a:xfrm>
            <a:off x="4171107" y="2904814"/>
            <a:ext cx="453111" cy="491088"/>
            <a:chOff x="1770226" y="1178854"/>
            <a:chExt cx="361967" cy="392305"/>
          </a:xfrm>
        </p:grpSpPr>
        <p:sp>
          <p:nvSpPr>
            <p:cNvPr id="12392" name="Google Shape;12392;p423"/>
            <p:cNvSpPr/>
            <p:nvPr/>
          </p:nvSpPr>
          <p:spPr>
            <a:xfrm>
              <a:off x="2029141" y="1232791"/>
              <a:ext cx="56757" cy="72630"/>
            </a:xfrm>
            <a:custGeom>
              <a:rect b="b" l="l" r="r" t="t"/>
              <a:pathLst>
                <a:path extrusionOk="0" h="2576" w="2013">
                  <a:moveTo>
                    <a:pt x="716" y="1"/>
                  </a:moveTo>
                  <a:lnTo>
                    <a:pt x="600" y="114"/>
                  </a:lnTo>
                  <a:lnTo>
                    <a:pt x="600" y="1196"/>
                  </a:lnTo>
                  <a:lnTo>
                    <a:pt x="0" y="1196"/>
                  </a:lnTo>
                  <a:lnTo>
                    <a:pt x="0" y="2495"/>
                  </a:lnTo>
                  <a:lnTo>
                    <a:pt x="132" y="2576"/>
                  </a:lnTo>
                  <a:lnTo>
                    <a:pt x="1814" y="2576"/>
                  </a:lnTo>
                  <a:cubicBezTo>
                    <a:pt x="1924" y="2576"/>
                    <a:pt x="2013" y="2490"/>
                    <a:pt x="2013" y="2379"/>
                  </a:cubicBezTo>
                  <a:lnTo>
                    <a:pt x="2013" y="195"/>
                  </a:lnTo>
                  <a:cubicBezTo>
                    <a:pt x="2013" y="87"/>
                    <a:pt x="1921" y="1"/>
                    <a:pt x="18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23"/>
            <p:cNvSpPr/>
            <p:nvPr/>
          </p:nvSpPr>
          <p:spPr>
            <a:xfrm>
              <a:off x="2007064" y="1265723"/>
              <a:ext cx="28562" cy="39106"/>
            </a:xfrm>
            <a:custGeom>
              <a:rect b="b" l="l" r="r" t="t"/>
              <a:pathLst>
                <a:path extrusionOk="0" h="1387" w="1013">
                  <a:moveTo>
                    <a:pt x="95" y="1"/>
                  </a:moveTo>
                  <a:lnTo>
                    <a:pt x="1" y="103"/>
                  </a:lnTo>
                  <a:lnTo>
                    <a:pt x="1" y="1187"/>
                  </a:lnTo>
                  <a:cubicBezTo>
                    <a:pt x="1" y="1297"/>
                    <a:pt x="87" y="1386"/>
                    <a:pt x="200" y="1386"/>
                  </a:cubicBezTo>
                  <a:lnTo>
                    <a:pt x="1012" y="1386"/>
                  </a:lnTo>
                  <a:cubicBezTo>
                    <a:pt x="902" y="1381"/>
                    <a:pt x="813" y="1295"/>
                    <a:pt x="813" y="1187"/>
                  </a:cubicBezTo>
                  <a:lnTo>
                    <a:pt x="813" y="103"/>
                  </a:lnTo>
                  <a:lnTo>
                    <a:pt x="9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23"/>
            <p:cNvSpPr/>
            <p:nvPr/>
          </p:nvSpPr>
          <p:spPr>
            <a:xfrm>
              <a:off x="2006399" y="1232800"/>
              <a:ext cx="78749" cy="71722"/>
            </a:xfrm>
            <a:custGeom>
              <a:rect b="b" l="l" r="r" t="t"/>
              <a:pathLst>
                <a:path extrusionOk="0" h="2576" w="2013">
                  <a:moveTo>
                    <a:pt x="716" y="1"/>
                  </a:moveTo>
                  <a:lnTo>
                    <a:pt x="600" y="114"/>
                  </a:lnTo>
                  <a:lnTo>
                    <a:pt x="600" y="1196"/>
                  </a:lnTo>
                  <a:lnTo>
                    <a:pt x="0" y="1196"/>
                  </a:lnTo>
                  <a:lnTo>
                    <a:pt x="0" y="2495"/>
                  </a:lnTo>
                  <a:lnTo>
                    <a:pt x="132" y="2576"/>
                  </a:lnTo>
                  <a:lnTo>
                    <a:pt x="1814" y="2576"/>
                  </a:lnTo>
                  <a:cubicBezTo>
                    <a:pt x="1924" y="2576"/>
                    <a:pt x="2013" y="2490"/>
                    <a:pt x="2013" y="2379"/>
                  </a:cubicBezTo>
                  <a:lnTo>
                    <a:pt x="2013" y="195"/>
                  </a:lnTo>
                  <a:cubicBezTo>
                    <a:pt x="2013" y="87"/>
                    <a:pt x="1921" y="1"/>
                    <a:pt x="1814" y="1"/>
                  </a:cubicBezTo>
                  <a:close/>
                </a:path>
              </a:pathLst>
            </a:custGeom>
            <a:solidFill>
              <a:srgbClr val="FF3121">
                <a:alpha val="50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23"/>
            <p:cNvSpPr/>
            <p:nvPr/>
          </p:nvSpPr>
          <p:spPr>
            <a:xfrm>
              <a:off x="1983324" y="1196025"/>
              <a:ext cx="66625" cy="72602"/>
            </a:xfrm>
            <a:custGeom>
              <a:rect b="b" l="l" r="r" t="t"/>
              <a:pathLst>
                <a:path extrusionOk="0" h="2575" w="2363">
                  <a:moveTo>
                    <a:pt x="73" y="0"/>
                  </a:moveTo>
                  <a:lnTo>
                    <a:pt x="0" y="70"/>
                  </a:lnTo>
                  <a:lnTo>
                    <a:pt x="0" y="2473"/>
                  </a:lnTo>
                  <a:lnTo>
                    <a:pt x="73" y="2575"/>
                  </a:lnTo>
                  <a:lnTo>
                    <a:pt x="2164" y="2575"/>
                  </a:lnTo>
                  <a:cubicBezTo>
                    <a:pt x="2274" y="2575"/>
                    <a:pt x="2363" y="2489"/>
                    <a:pt x="2363" y="2379"/>
                  </a:cubicBezTo>
                  <a:lnTo>
                    <a:pt x="2363" y="194"/>
                  </a:lnTo>
                  <a:cubicBezTo>
                    <a:pt x="2363" y="89"/>
                    <a:pt x="2271" y="0"/>
                    <a:pt x="21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23"/>
            <p:cNvSpPr/>
            <p:nvPr/>
          </p:nvSpPr>
          <p:spPr>
            <a:xfrm>
              <a:off x="1961106" y="1196025"/>
              <a:ext cx="24530" cy="72771"/>
            </a:xfrm>
            <a:custGeom>
              <a:rect b="b" l="l" r="r" t="t"/>
              <a:pathLst>
                <a:path extrusionOk="0" h="2581" w="870">
                  <a:moveTo>
                    <a:pt x="124" y="0"/>
                  </a:moveTo>
                  <a:lnTo>
                    <a:pt x="0" y="89"/>
                  </a:lnTo>
                  <a:lnTo>
                    <a:pt x="0" y="2467"/>
                  </a:lnTo>
                  <a:lnTo>
                    <a:pt x="124" y="2580"/>
                  </a:lnTo>
                  <a:lnTo>
                    <a:pt x="869" y="2580"/>
                  </a:lnTo>
                  <a:lnTo>
                    <a:pt x="8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423"/>
            <p:cNvSpPr/>
            <p:nvPr/>
          </p:nvSpPr>
          <p:spPr>
            <a:xfrm>
              <a:off x="1821654" y="1372836"/>
              <a:ext cx="310540" cy="198324"/>
            </a:xfrm>
            <a:custGeom>
              <a:rect b="b" l="l" r="r" t="t"/>
              <a:pathLst>
                <a:path extrusionOk="0" h="7034" w="11014">
                  <a:moveTo>
                    <a:pt x="4777" y="1"/>
                  </a:moveTo>
                  <a:lnTo>
                    <a:pt x="2611" y="1020"/>
                  </a:lnTo>
                  <a:lnTo>
                    <a:pt x="1169" y="2489"/>
                  </a:lnTo>
                  <a:lnTo>
                    <a:pt x="310" y="4505"/>
                  </a:lnTo>
                  <a:lnTo>
                    <a:pt x="1" y="6008"/>
                  </a:lnTo>
                  <a:lnTo>
                    <a:pt x="1" y="6818"/>
                  </a:lnTo>
                  <a:lnTo>
                    <a:pt x="213" y="7034"/>
                  </a:lnTo>
                  <a:lnTo>
                    <a:pt x="1820" y="7034"/>
                  </a:lnTo>
                  <a:lnTo>
                    <a:pt x="2331" y="6735"/>
                  </a:lnTo>
                  <a:lnTo>
                    <a:pt x="4316" y="6735"/>
                  </a:lnTo>
                  <a:lnTo>
                    <a:pt x="4720" y="7034"/>
                  </a:lnTo>
                  <a:lnTo>
                    <a:pt x="10763" y="7034"/>
                  </a:lnTo>
                  <a:cubicBezTo>
                    <a:pt x="10865" y="7034"/>
                    <a:pt x="10949" y="6956"/>
                    <a:pt x="10954" y="6859"/>
                  </a:cubicBezTo>
                  <a:cubicBezTo>
                    <a:pt x="11013" y="6310"/>
                    <a:pt x="10992" y="5753"/>
                    <a:pt x="10895" y="5191"/>
                  </a:cubicBezTo>
                  <a:cubicBezTo>
                    <a:pt x="10413" y="2417"/>
                    <a:pt x="8196" y="380"/>
                    <a:pt x="5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423"/>
            <p:cNvSpPr/>
            <p:nvPr/>
          </p:nvSpPr>
          <p:spPr>
            <a:xfrm>
              <a:off x="1770226" y="1371257"/>
              <a:ext cx="207966" cy="199592"/>
            </a:xfrm>
            <a:custGeom>
              <a:rect b="b" l="l" r="r" t="t"/>
              <a:pathLst>
                <a:path extrusionOk="0" h="7079" w="7376">
                  <a:moveTo>
                    <a:pt x="6046" y="0"/>
                  </a:moveTo>
                  <a:cubicBezTo>
                    <a:pt x="5823" y="16"/>
                    <a:pt x="5600" y="40"/>
                    <a:pt x="5376" y="81"/>
                  </a:cubicBezTo>
                  <a:lnTo>
                    <a:pt x="5384" y="81"/>
                  </a:lnTo>
                  <a:cubicBezTo>
                    <a:pt x="4795" y="180"/>
                    <a:pt x="4244" y="363"/>
                    <a:pt x="3730" y="608"/>
                  </a:cubicBezTo>
                  <a:lnTo>
                    <a:pt x="3622" y="1001"/>
                  </a:lnTo>
                  <a:lnTo>
                    <a:pt x="1782" y="2540"/>
                  </a:lnTo>
                  <a:lnTo>
                    <a:pt x="1365" y="2561"/>
                  </a:lnTo>
                  <a:cubicBezTo>
                    <a:pt x="466" y="3778"/>
                    <a:pt x="1" y="5311"/>
                    <a:pt x="149" y="6904"/>
                  </a:cubicBezTo>
                  <a:cubicBezTo>
                    <a:pt x="160" y="7001"/>
                    <a:pt x="243" y="7079"/>
                    <a:pt x="342" y="7079"/>
                  </a:cubicBezTo>
                  <a:lnTo>
                    <a:pt x="2029" y="7079"/>
                  </a:lnTo>
                  <a:cubicBezTo>
                    <a:pt x="2002" y="6834"/>
                    <a:pt x="1989" y="6581"/>
                    <a:pt x="1989" y="6323"/>
                  </a:cubicBezTo>
                  <a:cubicBezTo>
                    <a:pt x="1989" y="3145"/>
                    <a:pt x="4324" y="514"/>
                    <a:pt x="7375" y="51"/>
                  </a:cubicBezTo>
                  <a:cubicBezTo>
                    <a:pt x="7217" y="27"/>
                    <a:pt x="7055" y="11"/>
                    <a:pt x="68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423"/>
            <p:cNvSpPr/>
            <p:nvPr/>
          </p:nvSpPr>
          <p:spPr>
            <a:xfrm>
              <a:off x="1921492" y="1518491"/>
              <a:ext cx="19765" cy="29238"/>
            </a:xfrm>
            <a:custGeom>
              <a:rect b="b" l="l" r="r" t="t"/>
              <a:pathLst>
                <a:path extrusionOk="0" h="1037" w="701">
                  <a:moveTo>
                    <a:pt x="464" y="1"/>
                  </a:moveTo>
                  <a:cubicBezTo>
                    <a:pt x="379" y="1"/>
                    <a:pt x="298" y="54"/>
                    <a:pt x="267" y="138"/>
                  </a:cubicBezTo>
                  <a:lnTo>
                    <a:pt x="41" y="754"/>
                  </a:lnTo>
                  <a:cubicBezTo>
                    <a:pt x="1" y="861"/>
                    <a:pt x="60" y="982"/>
                    <a:pt x="167" y="1023"/>
                  </a:cubicBezTo>
                  <a:cubicBezTo>
                    <a:pt x="189" y="1034"/>
                    <a:pt x="213" y="1036"/>
                    <a:pt x="237" y="1036"/>
                  </a:cubicBezTo>
                  <a:cubicBezTo>
                    <a:pt x="321" y="1036"/>
                    <a:pt x="402" y="985"/>
                    <a:pt x="436" y="899"/>
                  </a:cubicBezTo>
                  <a:lnTo>
                    <a:pt x="660" y="283"/>
                  </a:lnTo>
                  <a:cubicBezTo>
                    <a:pt x="700" y="175"/>
                    <a:pt x="644" y="54"/>
                    <a:pt x="536" y="14"/>
                  </a:cubicBezTo>
                  <a:cubicBezTo>
                    <a:pt x="512" y="5"/>
                    <a:pt x="488" y="1"/>
                    <a:pt x="4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423"/>
            <p:cNvSpPr/>
            <p:nvPr/>
          </p:nvSpPr>
          <p:spPr>
            <a:xfrm>
              <a:off x="1871587" y="1528303"/>
              <a:ext cx="25883" cy="26926"/>
            </a:xfrm>
            <a:custGeom>
              <a:rect b="b" l="l" r="r" t="t"/>
              <a:pathLst>
                <a:path extrusionOk="0" h="955" w="918">
                  <a:moveTo>
                    <a:pt x="236" y="1"/>
                  </a:moveTo>
                  <a:cubicBezTo>
                    <a:pt x="188" y="1"/>
                    <a:pt x="139" y="17"/>
                    <a:pt x="100" y="51"/>
                  </a:cubicBezTo>
                  <a:cubicBezTo>
                    <a:pt x="8" y="123"/>
                    <a:pt x="0" y="258"/>
                    <a:pt x="73" y="347"/>
                  </a:cubicBezTo>
                  <a:lnTo>
                    <a:pt x="520" y="879"/>
                  </a:lnTo>
                  <a:cubicBezTo>
                    <a:pt x="560" y="928"/>
                    <a:pt x="622" y="955"/>
                    <a:pt x="681" y="955"/>
                  </a:cubicBezTo>
                  <a:cubicBezTo>
                    <a:pt x="729" y="955"/>
                    <a:pt x="781" y="941"/>
                    <a:pt x="815" y="906"/>
                  </a:cubicBezTo>
                  <a:cubicBezTo>
                    <a:pt x="907" y="833"/>
                    <a:pt x="918" y="699"/>
                    <a:pt x="842" y="610"/>
                  </a:cubicBezTo>
                  <a:lnTo>
                    <a:pt x="396" y="77"/>
                  </a:lnTo>
                  <a:cubicBezTo>
                    <a:pt x="355" y="27"/>
                    <a:pt x="296"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423"/>
            <p:cNvSpPr/>
            <p:nvPr/>
          </p:nvSpPr>
          <p:spPr>
            <a:xfrm>
              <a:off x="1887658" y="1412873"/>
              <a:ext cx="34934" cy="15676"/>
            </a:xfrm>
            <a:custGeom>
              <a:rect b="b" l="l" r="r" t="t"/>
              <a:pathLst>
                <a:path extrusionOk="0" h="556" w="1239">
                  <a:moveTo>
                    <a:pt x="1015" y="0"/>
                  </a:moveTo>
                  <a:cubicBezTo>
                    <a:pt x="1003" y="0"/>
                    <a:pt x="990" y="1"/>
                    <a:pt x="977" y="4"/>
                  </a:cubicBezTo>
                  <a:lnTo>
                    <a:pt x="192" y="138"/>
                  </a:lnTo>
                  <a:cubicBezTo>
                    <a:pt x="79" y="157"/>
                    <a:pt x="1" y="265"/>
                    <a:pt x="22" y="381"/>
                  </a:cubicBezTo>
                  <a:cubicBezTo>
                    <a:pt x="38" y="483"/>
                    <a:pt x="124" y="555"/>
                    <a:pt x="227" y="555"/>
                  </a:cubicBezTo>
                  <a:cubicBezTo>
                    <a:pt x="237" y="555"/>
                    <a:pt x="251" y="555"/>
                    <a:pt x="264" y="550"/>
                  </a:cubicBezTo>
                  <a:lnTo>
                    <a:pt x="1047" y="416"/>
                  </a:lnTo>
                  <a:cubicBezTo>
                    <a:pt x="1160" y="397"/>
                    <a:pt x="1238" y="289"/>
                    <a:pt x="1219" y="173"/>
                  </a:cubicBezTo>
                  <a:cubicBezTo>
                    <a:pt x="1200" y="73"/>
                    <a:pt x="1113" y="0"/>
                    <a:pt x="10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423"/>
            <p:cNvSpPr/>
            <p:nvPr/>
          </p:nvSpPr>
          <p:spPr>
            <a:xfrm>
              <a:off x="1824924" y="1463116"/>
              <a:ext cx="20892" cy="32199"/>
            </a:xfrm>
            <a:custGeom>
              <a:rect b="b" l="l" r="r" t="t"/>
              <a:pathLst>
                <a:path extrusionOk="0" h="1142" w="741">
                  <a:moveTo>
                    <a:pt x="502" y="1"/>
                  </a:moveTo>
                  <a:cubicBezTo>
                    <a:pt x="417" y="1"/>
                    <a:pt x="336" y="54"/>
                    <a:pt x="305" y="138"/>
                  </a:cubicBezTo>
                  <a:lnTo>
                    <a:pt x="41" y="859"/>
                  </a:lnTo>
                  <a:cubicBezTo>
                    <a:pt x="1" y="966"/>
                    <a:pt x="57" y="1087"/>
                    <a:pt x="165" y="1128"/>
                  </a:cubicBezTo>
                  <a:cubicBezTo>
                    <a:pt x="189" y="1136"/>
                    <a:pt x="210" y="1141"/>
                    <a:pt x="235" y="1141"/>
                  </a:cubicBezTo>
                  <a:cubicBezTo>
                    <a:pt x="318" y="1141"/>
                    <a:pt x="399" y="1087"/>
                    <a:pt x="434" y="1001"/>
                  </a:cubicBezTo>
                  <a:lnTo>
                    <a:pt x="700" y="283"/>
                  </a:lnTo>
                  <a:cubicBezTo>
                    <a:pt x="741" y="175"/>
                    <a:pt x="681" y="54"/>
                    <a:pt x="574" y="14"/>
                  </a:cubicBezTo>
                  <a:cubicBezTo>
                    <a:pt x="550" y="5"/>
                    <a:pt x="526" y="1"/>
                    <a:pt x="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423"/>
            <p:cNvSpPr/>
            <p:nvPr/>
          </p:nvSpPr>
          <p:spPr>
            <a:xfrm>
              <a:off x="1874378" y="1456688"/>
              <a:ext cx="26503" cy="27687"/>
            </a:xfrm>
            <a:custGeom>
              <a:rect b="b" l="l" r="r" t="t"/>
              <a:pathLst>
                <a:path extrusionOk="0" h="982" w="940">
                  <a:moveTo>
                    <a:pt x="237" y="1"/>
                  </a:moveTo>
                  <a:cubicBezTo>
                    <a:pt x="189" y="1"/>
                    <a:pt x="141" y="17"/>
                    <a:pt x="103" y="51"/>
                  </a:cubicBezTo>
                  <a:cubicBezTo>
                    <a:pt x="12" y="123"/>
                    <a:pt x="1" y="258"/>
                    <a:pt x="76" y="347"/>
                  </a:cubicBezTo>
                  <a:lnTo>
                    <a:pt x="542" y="906"/>
                  </a:lnTo>
                  <a:cubicBezTo>
                    <a:pt x="582" y="955"/>
                    <a:pt x="644" y="982"/>
                    <a:pt x="703" y="982"/>
                  </a:cubicBezTo>
                  <a:cubicBezTo>
                    <a:pt x="751" y="982"/>
                    <a:pt x="797" y="968"/>
                    <a:pt x="838" y="933"/>
                  </a:cubicBezTo>
                  <a:cubicBezTo>
                    <a:pt x="929" y="861"/>
                    <a:pt x="940" y="726"/>
                    <a:pt x="864" y="637"/>
                  </a:cubicBezTo>
                  <a:lnTo>
                    <a:pt x="399" y="78"/>
                  </a:lnTo>
                  <a:cubicBezTo>
                    <a:pt x="357" y="27"/>
                    <a:pt x="297"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423"/>
            <p:cNvSpPr/>
            <p:nvPr/>
          </p:nvSpPr>
          <p:spPr>
            <a:xfrm>
              <a:off x="2038924" y="1458943"/>
              <a:ext cx="28251" cy="14520"/>
            </a:xfrm>
            <a:custGeom>
              <a:rect b="b" l="l" r="r" t="t"/>
              <a:pathLst>
                <a:path extrusionOk="0" h="515" w="1002">
                  <a:moveTo>
                    <a:pt x="775" y="0"/>
                  </a:moveTo>
                  <a:cubicBezTo>
                    <a:pt x="764" y="0"/>
                    <a:pt x="752" y="1"/>
                    <a:pt x="740" y="3"/>
                  </a:cubicBezTo>
                  <a:lnTo>
                    <a:pt x="192" y="97"/>
                  </a:lnTo>
                  <a:cubicBezTo>
                    <a:pt x="79" y="119"/>
                    <a:pt x="1" y="226"/>
                    <a:pt x="19" y="339"/>
                  </a:cubicBezTo>
                  <a:cubicBezTo>
                    <a:pt x="38" y="444"/>
                    <a:pt x="124" y="514"/>
                    <a:pt x="227" y="514"/>
                  </a:cubicBezTo>
                  <a:cubicBezTo>
                    <a:pt x="235" y="514"/>
                    <a:pt x="248" y="514"/>
                    <a:pt x="261" y="512"/>
                  </a:cubicBezTo>
                  <a:lnTo>
                    <a:pt x="810" y="417"/>
                  </a:lnTo>
                  <a:cubicBezTo>
                    <a:pt x="926" y="396"/>
                    <a:pt x="1001" y="288"/>
                    <a:pt x="983" y="175"/>
                  </a:cubicBezTo>
                  <a:cubicBezTo>
                    <a:pt x="963" y="71"/>
                    <a:pt x="875" y="0"/>
                    <a:pt x="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423"/>
            <p:cNvSpPr/>
            <p:nvPr/>
          </p:nvSpPr>
          <p:spPr>
            <a:xfrm>
              <a:off x="1958146" y="1472674"/>
              <a:ext cx="29464" cy="14802"/>
            </a:xfrm>
            <a:custGeom>
              <a:rect b="b" l="l" r="r" t="t"/>
              <a:pathLst>
                <a:path extrusionOk="0" h="525" w="1045">
                  <a:moveTo>
                    <a:pt x="818" y="0"/>
                  </a:moveTo>
                  <a:cubicBezTo>
                    <a:pt x="806" y="0"/>
                    <a:pt x="795" y="1"/>
                    <a:pt x="783" y="3"/>
                  </a:cubicBezTo>
                  <a:lnTo>
                    <a:pt x="191" y="108"/>
                  </a:lnTo>
                  <a:cubicBezTo>
                    <a:pt x="78" y="129"/>
                    <a:pt x="0" y="237"/>
                    <a:pt x="19" y="350"/>
                  </a:cubicBezTo>
                  <a:cubicBezTo>
                    <a:pt x="38" y="455"/>
                    <a:pt x="124" y="525"/>
                    <a:pt x="226" y="525"/>
                  </a:cubicBezTo>
                  <a:cubicBezTo>
                    <a:pt x="234" y="525"/>
                    <a:pt x="248" y="525"/>
                    <a:pt x="261" y="522"/>
                  </a:cubicBezTo>
                  <a:lnTo>
                    <a:pt x="853" y="417"/>
                  </a:lnTo>
                  <a:cubicBezTo>
                    <a:pt x="969" y="399"/>
                    <a:pt x="1044" y="291"/>
                    <a:pt x="1025" y="175"/>
                  </a:cubicBezTo>
                  <a:cubicBezTo>
                    <a:pt x="1006" y="74"/>
                    <a:pt x="919" y="0"/>
                    <a:pt x="8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423"/>
            <p:cNvSpPr/>
            <p:nvPr/>
          </p:nvSpPr>
          <p:spPr>
            <a:xfrm>
              <a:off x="2016988" y="1421387"/>
              <a:ext cx="19229" cy="27716"/>
            </a:xfrm>
            <a:custGeom>
              <a:rect b="b" l="l" r="r" t="t"/>
              <a:pathLst>
                <a:path extrusionOk="0" h="983" w="682">
                  <a:moveTo>
                    <a:pt x="443" y="1"/>
                  </a:moveTo>
                  <a:cubicBezTo>
                    <a:pt x="358" y="1"/>
                    <a:pt x="277" y="54"/>
                    <a:pt x="246" y="138"/>
                  </a:cubicBezTo>
                  <a:lnTo>
                    <a:pt x="41" y="700"/>
                  </a:lnTo>
                  <a:cubicBezTo>
                    <a:pt x="1" y="808"/>
                    <a:pt x="57" y="929"/>
                    <a:pt x="165" y="969"/>
                  </a:cubicBezTo>
                  <a:cubicBezTo>
                    <a:pt x="189" y="980"/>
                    <a:pt x="214" y="983"/>
                    <a:pt x="238" y="983"/>
                  </a:cubicBezTo>
                  <a:cubicBezTo>
                    <a:pt x="321" y="983"/>
                    <a:pt x="402" y="929"/>
                    <a:pt x="434" y="845"/>
                  </a:cubicBezTo>
                  <a:lnTo>
                    <a:pt x="641" y="283"/>
                  </a:lnTo>
                  <a:cubicBezTo>
                    <a:pt x="682" y="175"/>
                    <a:pt x="622" y="54"/>
                    <a:pt x="515" y="14"/>
                  </a:cubicBezTo>
                  <a:cubicBezTo>
                    <a:pt x="491" y="5"/>
                    <a:pt x="467" y="1"/>
                    <a:pt x="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423"/>
            <p:cNvSpPr/>
            <p:nvPr/>
          </p:nvSpPr>
          <p:spPr>
            <a:xfrm>
              <a:off x="1989160" y="1497176"/>
              <a:ext cx="19229" cy="27857"/>
            </a:xfrm>
            <a:custGeom>
              <a:rect b="b" l="l" r="r" t="t"/>
              <a:pathLst>
                <a:path extrusionOk="0" h="988" w="682">
                  <a:moveTo>
                    <a:pt x="445" y="1"/>
                  </a:moveTo>
                  <a:cubicBezTo>
                    <a:pt x="360" y="1"/>
                    <a:pt x="280" y="54"/>
                    <a:pt x="248" y="138"/>
                  </a:cubicBezTo>
                  <a:lnTo>
                    <a:pt x="41" y="705"/>
                  </a:lnTo>
                  <a:cubicBezTo>
                    <a:pt x="1" y="813"/>
                    <a:pt x="57" y="934"/>
                    <a:pt x="165" y="974"/>
                  </a:cubicBezTo>
                  <a:cubicBezTo>
                    <a:pt x="186" y="985"/>
                    <a:pt x="210" y="988"/>
                    <a:pt x="235" y="988"/>
                  </a:cubicBezTo>
                  <a:cubicBezTo>
                    <a:pt x="318" y="988"/>
                    <a:pt x="399" y="934"/>
                    <a:pt x="434" y="851"/>
                  </a:cubicBezTo>
                  <a:lnTo>
                    <a:pt x="641" y="283"/>
                  </a:lnTo>
                  <a:cubicBezTo>
                    <a:pt x="681" y="175"/>
                    <a:pt x="625" y="54"/>
                    <a:pt x="517" y="14"/>
                  </a:cubicBezTo>
                  <a:cubicBezTo>
                    <a:pt x="493" y="5"/>
                    <a:pt x="469" y="1"/>
                    <a:pt x="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423"/>
            <p:cNvSpPr/>
            <p:nvPr/>
          </p:nvSpPr>
          <p:spPr>
            <a:xfrm>
              <a:off x="1974583" y="1429761"/>
              <a:ext cx="25065" cy="26024"/>
            </a:xfrm>
            <a:custGeom>
              <a:rect b="b" l="l" r="r" t="t"/>
              <a:pathLst>
                <a:path extrusionOk="0" h="923" w="889">
                  <a:moveTo>
                    <a:pt x="237" y="1"/>
                  </a:moveTo>
                  <a:cubicBezTo>
                    <a:pt x="189" y="1"/>
                    <a:pt x="141" y="17"/>
                    <a:pt x="103" y="51"/>
                  </a:cubicBezTo>
                  <a:cubicBezTo>
                    <a:pt x="12" y="123"/>
                    <a:pt x="1" y="258"/>
                    <a:pt x="76" y="347"/>
                  </a:cubicBezTo>
                  <a:lnTo>
                    <a:pt x="493" y="847"/>
                  </a:lnTo>
                  <a:cubicBezTo>
                    <a:pt x="534" y="895"/>
                    <a:pt x="593" y="922"/>
                    <a:pt x="655" y="922"/>
                  </a:cubicBezTo>
                  <a:cubicBezTo>
                    <a:pt x="701" y="922"/>
                    <a:pt x="752" y="904"/>
                    <a:pt x="789" y="874"/>
                  </a:cubicBezTo>
                  <a:cubicBezTo>
                    <a:pt x="881" y="801"/>
                    <a:pt x="889" y="667"/>
                    <a:pt x="816" y="578"/>
                  </a:cubicBezTo>
                  <a:lnTo>
                    <a:pt x="399" y="78"/>
                  </a:lnTo>
                  <a:cubicBezTo>
                    <a:pt x="357" y="27"/>
                    <a:pt x="297"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423"/>
            <p:cNvSpPr/>
            <p:nvPr/>
          </p:nvSpPr>
          <p:spPr>
            <a:xfrm>
              <a:off x="2027167" y="1492721"/>
              <a:ext cx="23458" cy="23966"/>
            </a:xfrm>
            <a:custGeom>
              <a:rect b="b" l="l" r="r" t="t"/>
              <a:pathLst>
                <a:path extrusionOk="0" h="850" w="832">
                  <a:moveTo>
                    <a:pt x="236" y="1"/>
                  </a:moveTo>
                  <a:cubicBezTo>
                    <a:pt x="188" y="1"/>
                    <a:pt x="139" y="17"/>
                    <a:pt x="100" y="51"/>
                  </a:cubicBezTo>
                  <a:cubicBezTo>
                    <a:pt x="11" y="123"/>
                    <a:pt x="0" y="258"/>
                    <a:pt x="73" y="347"/>
                  </a:cubicBezTo>
                  <a:lnTo>
                    <a:pt x="434" y="777"/>
                  </a:lnTo>
                  <a:cubicBezTo>
                    <a:pt x="474" y="823"/>
                    <a:pt x="536" y="850"/>
                    <a:pt x="595" y="850"/>
                  </a:cubicBezTo>
                  <a:cubicBezTo>
                    <a:pt x="644" y="850"/>
                    <a:pt x="689" y="834"/>
                    <a:pt x="730" y="804"/>
                  </a:cubicBezTo>
                  <a:cubicBezTo>
                    <a:pt x="821" y="729"/>
                    <a:pt x="832" y="594"/>
                    <a:pt x="757" y="508"/>
                  </a:cubicBezTo>
                  <a:lnTo>
                    <a:pt x="396" y="78"/>
                  </a:lnTo>
                  <a:cubicBezTo>
                    <a:pt x="356" y="27"/>
                    <a:pt x="296"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423"/>
            <p:cNvSpPr/>
            <p:nvPr/>
          </p:nvSpPr>
          <p:spPr>
            <a:xfrm>
              <a:off x="1841023" y="1403935"/>
              <a:ext cx="63044" cy="72518"/>
            </a:xfrm>
            <a:custGeom>
              <a:rect b="b" l="l" r="r" t="t"/>
              <a:pathLst>
                <a:path extrusionOk="0" h="2572" w="2236">
                  <a:moveTo>
                    <a:pt x="1830" y="1"/>
                  </a:moveTo>
                  <a:lnTo>
                    <a:pt x="482" y="1376"/>
                  </a:lnTo>
                  <a:lnTo>
                    <a:pt x="0" y="2511"/>
                  </a:lnTo>
                  <a:cubicBezTo>
                    <a:pt x="142" y="2549"/>
                    <a:pt x="293" y="2571"/>
                    <a:pt x="447" y="2571"/>
                  </a:cubicBezTo>
                  <a:cubicBezTo>
                    <a:pt x="540" y="2571"/>
                    <a:pt x="635" y="2563"/>
                    <a:pt x="729" y="2546"/>
                  </a:cubicBezTo>
                  <a:cubicBezTo>
                    <a:pt x="1630" y="2390"/>
                    <a:pt x="2236" y="1532"/>
                    <a:pt x="2082" y="630"/>
                  </a:cubicBezTo>
                  <a:cubicBezTo>
                    <a:pt x="2034" y="396"/>
                    <a:pt x="1951" y="186"/>
                    <a:pt x="1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423"/>
            <p:cNvSpPr/>
            <p:nvPr/>
          </p:nvSpPr>
          <p:spPr>
            <a:xfrm>
              <a:off x="1808768" y="1388315"/>
              <a:ext cx="86446" cy="86812"/>
            </a:xfrm>
            <a:custGeom>
              <a:rect b="b" l="l" r="r" t="t"/>
              <a:pathLst>
                <a:path extrusionOk="0" h="3079" w="3066">
                  <a:moveTo>
                    <a:pt x="2363" y="0"/>
                  </a:moveTo>
                  <a:cubicBezTo>
                    <a:pt x="1413" y="455"/>
                    <a:pt x="606" y="1130"/>
                    <a:pt x="1" y="1954"/>
                  </a:cubicBezTo>
                  <a:cubicBezTo>
                    <a:pt x="175" y="2521"/>
                    <a:pt x="641" y="2944"/>
                    <a:pt x="1198" y="3078"/>
                  </a:cubicBezTo>
                  <a:cubicBezTo>
                    <a:pt x="1623" y="2150"/>
                    <a:pt x="2263" y="1338"/>
                    <a:pt x="3065" y="713"/>
                  </a:cubicBezTo>
                  <a:cubicBezTo>
                    <a:pt x="2906" y="407"/>
                    <a:pt x="2661" y="159"/>
                    <a:pt x="2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423"/>
            <p:cNvSpPr/>
            <p:nvPr/>
          </p:nvSpPr>
          <p:spPr>
            <a:xfrm>
              <a:off x="1899500" y="1538820"/>
              <a:ext cx="56841" cy="32114"/>
            </a:xfrm>
            <a:custGeom>
              <a:rect b="b" l="l" r="r" t="t"/>
              <a:pathLst>
                <a:path extrusionOk="0" h="1139" w="2016">
                  <a:moveTo>
                    <a:pt x="832" y="0"/>
                  </a:moveTo>
                  <a:lnTo>
                    <a:pt x="304" y="382"/>
                  </a:lnTo>
                  <a:lnTo>
                    <a:pt x="0" y="964"/>
                  </a:lnTo>
                  <a:lnTo>
                    <a:pt x="100" y="1138"/>
                  </a:lnTo>
                  <a:lnTo>
                    <a:pt x="2016" y="1138"/>
                  </a:lnTo>
                  <a:cubicBezTo>
                    <a:pt x="1919" y="598"/>
                    <a:pt x="1542" y="178"/>
                    <a:pt x="1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423"/>
            <p:cNvSpPr/>
            <p:nvPr/>
          </p:nvSpPr>
          <p:spPr>
            <a:xfrm>
              <a:off x="1873476" y="1536451"/>
              <a:ext cx="55798" cy="34623"/>
            </a:xfrm>
            <a:custGeom>
              <a:rect b="b" l="l" r="r" t="t"/>
              <a:pathLst>
                <a:path extrusionOk="0" h="1228" w="1979">
                  <a:moveTo>
                    <a:pt x="1470" y="0"/>
                  </a:moveTo>
                  <a:cubicBezTo>
                    <a:pt x="1385" y="0"/>
                    <a:pt x="1299" y="8"/>
                    <a:pt x="1211" y="23"/>
                  </a:cubicBezTo>
                  <a:cubicBezTo>
                    <a:pt x="579" y="133"/>
                    <a:pt x="108" y="628"/>
                    <a:pt x="1" y="1228"/>
                  </a:cubicBezTo>
                  <a:lnTo>
                    <a:pt x="1023" y="1228"/>
                  </a:lnTo>
                  <a:cubicBezTo>
                    <a:pt x="1117" y="709"/>
                    <a:pt x="1475" y="273"/>
                    <a:pt x="1978" y="90"/>
                  </a:cubicBezTo>
                  <a:cubicBezTo>
                    <a:pt x="1818" y="32"/>
                    <a:pt x="1647" y="0"/>
                    <a:pt x="1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23"/>
            <p:cNvSpPr/>
            <p:nvPr/>
          </p:nvSpPr>
          <p:spPr>
            <a:xfrm>
              <a:off x="2001763" y="1440053"/>
              <a:ext cx="49087" cy="65864"/>
            </a:xfrm>
            <a:custGeom>
              <a:rect b="b" l="l" r="r" t="t"/>
              <a:pathLst>
                <a:path extrusionOk="0" h="2336" w="1741">
                  <a:moveTo>
                    <a:pt x="643" y="0"/>
                  </a:moveTo>
                  <a:lnTo>
                    <a:pt x="105" y="584"/>
                  </a:lnTo>
                  <a:lnTo>
                    <a:pt x="0" y="1176"/>
                  </a:lnTo>
                  <a:lnTo>
                    <a:pt x="162" y="1857"/>
                  </a:lnTo>
                  <a:lnTo>
                    <a:pt x="511" y="2282"/>
                  </a:lnTo>
                  <a:lnTo>
                    <a:pt x="893" y="2336"/>
                  </a:lnTo>
                  <a:cubicBezTo>
                    <a:pt x="1418" y="2107"/>
                    <a:pt x="1741" y="1537"/>
                    <a:pt x="1639" y="950"/>
                  </a:cubicBezTo>
                  <a:cubicBezTo>
                    <a:pt x="1563" y="517"/>
                    <a:pt x="1275" y="170"/>
                    <a:pt x="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23"/>
            <p:cNvSpPr/>
            <p:nvPr/>
          </p:nvSpPr>
          <p:spPr>
            <a:xfrm>
              <a:off x="1973766" y="1437261"/>
              <a:ext cx="53204" cy="71897"/>
            </a:xfrm>
            <a:custGeom>
              <a:rect b="b" l="l" r="r" t="t"/>
              <a:pathLst>
                <a:path extrusionOk="0" h="2550" w="1887">
                  <a:moveTo>
                    <a:pt x="1374" y="1"/>
                  </a:moveTo>
                  <a:cubicBezTo>
                    <a:pt x="1302" y="1"/>
                    <a:pt x="1230" y="6"/>
                    <a:pt x="1157" y="19"/>
                  </a:cubicBezTo>
                  <a:cubicBezTo>
                    <a:pt x="466" y="140"/>
                    <a:pt x="0" y="799"/>
                    <a:pt x="119" y="1493"/>
                  </a:cubicBezTo>
                  <a:cubicBezTo>
                    <a:pt x="227" y="2112"/>
                    <a:pt x="767" y="2550"/>
                    <a:pt x="1375" y="2550"/>
                  </a:cubicBezTo>
                  <a:cubicBezTo>
                    <a:pt x="1446" y="2550"/>
                    <a:pt x="1518" y="2544"/>
                    <a:pt x="1590" y="2532"/>
                  </a:cubicBezTo>
                  <a:cubicBezTo>
                    <a:pt x="1695" y="2515"/>
                    <a:pt x="1792" y="2483"/>
                    <a:pt x="1884" y="2443"/>
                  </a:cubicBezTo>
                  <a:cubicBezTo>
                    <a:pt x="1510" y="2276"/>
                    <a:pt x="1222" y="1929"/>
                    <a:pt x="1144" y="1493"/>
                  </a:cubicBezTo>
                  <a:cubicBezTo>
                    <a:pt x="1044" y="901"/>
                    <a:pt x="1362" y="336"/>
                    <a:pt x="1886" y="107"/>
                  </a:cubicBezTo>
                  <a:cubicBezTo>
                    <a:pt x="1729" y="38"/>
                    <a:pt x="1554" y="1"/>
                    <a:pt x="1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23"/>
            <p:cNvSpPr/>
            <p:nvPr/>
          </p:nvSpPr>
          <p:spPr>
            <a:xfrm>
              <a:off x="1949715" y="1180771"/>
              <a:ext cx="14520" cy="217355"/>
            </a:xfrm>
            <a:custGeom>
              <a:rect b="b" l="l" r="r" t="t"/>
              <a:pathLst>
                <a:path extrusionOk="0" h="7709" w="515">
                  <a:moveTo>
                    <a:pt x="175" y="0"/>
                  </a:moveTo>
                  <a:lnTo>
                    <a:pt x="0" y="396"/>
                  </a:lnTo>
                  <a:lnTo>
                    <a:pt x="0" y="7501"/>
                  </a:lnTo>
                  <a:lnTo>
                    <a:pt x="192" y="7695"/>
                  </a:lnTo>
                  <a:lnTo>
                    <a:pt x="310" y="7709"/>
                  </a:lnTo>
                  <a:cubicBezTo>
                    <a:pt x="434" y="7633"/>
                    <a:pt x="514" y="7499"/>
                    <a:pt x="514" y="7340"/>
                  </a:cubicBezTo>
                  <a:lnTo>
                    <a:pt x="514" y="366"/>
                  </a:lnTo>
                  <a:cubicBezTo>
                    <a:pt x="514" y="207"/>
                    <a:pt x="431" y="73"/>
                    <a:pt x="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23"/>
            <p:cNvSpPr/>
            <p:nvPr/>
          </p:nvSpPr>
          <p:spPr>
            <a:xfrm>
              <a:off x="1940467" y="1178854"/>
              <a:ext cx="18468" cy="220485"/>
            </a:xfrm>
            <a:custGeom>
              <a:rect b="b" l="l" r="r" t="t"/>
              <a:pathLst>
                <a:path extrusionOk="0" h="7820" w="655">
                  <a:moveTo>
                    <a:pt x="437" y="0"/>
                  </a:moveTo>
                  <a:cubicBezTo>
                    <a:pt x="397" y="0"/>
                    <a:pt x="356" y="6"/>
                    <a:pt x="315" y="17"/>
                  </a:cubicBezTo>
                  <a:cubicBezTo>
                    <a:pt x="127" y="68"/>
                    <a:pt x="0" y="243"/>
                    <a:pt x="0" y="434"/>
                  </a:cubicBezTo>
                  <a:lnTo>
                    <a:pt x="0" y="7386"/>
                  </a:lnTo>
                  <a:cubicBezTo>
                    <a:pt x="0" y="7580"/>
                    <a:pt x="129" y="7755"/>
                    <a:pt x="315" y="7803"/>
                  </a:cubicBezTo>
                  <a:cubicBezTo>
                    <a:pt x="356" y="7814"/>
                    <a:pt x="397" y="7819"/>
                    <a:pt x="436" y="7819"/>
                  </a:cubicBezTo>
                  <a:cubicBezTo>
                    <a:pt x="515" y="7819"/>
                    <a:pt x="589" y="7799"/>
                    <a:pt x="651" y="7763"/>
                  </a:cubicBezTo>
                  <a:cubicBezTo>
                    <a:pt x="522" y="7696"/>
                    <a:pt x="436" y="7556"/>
                    <a:pt x="436" y="7403"/>
                  </a:cubicBezTo>
                  <a:lnTo>
                    <a:pt x="436" y="423"/>
                  </a:lnTo>
                  <a:cubicBezTo>
                    <a:pt x="436" y="265"/>
                    <a:pt x="522" y="130"/>
                    <a:pt x="654" y="58"/>
                  </a:cubicBezTo>
                  <a:cubicBezTo>
                    <a:pt x="591" y="22"/>
                    <a:pt x="517" y="0"/>
                    <a:pt x="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423"/>
          <p:cNvGrpSpPr/>
          <p:nvPr/>
        </p:nvGrpSpPr>
        <p:grpSpPr>
          <a:xfrm>
            <a:off x="7145409" y="2889700"/>
            <a:ext cx="491402" cy="491088"/>
            <a:chOff x="3987424" y="1178910"/>
            <a:chExt cx="392305" cy="392023"/>
          </a:xfrm>
        </p:grpSpPr>
        <p:sp>
          <p:nvSpPr>
            <p:cNvPr id="12419" name="Google Shape;12419;p423"/>
            <p:cNvSpPr/>
            <p:nvPr/>
          </p:nvSpPr>
          <p:spPr>
            <a:xfrm>
              <a:off x="4266893" y="1233637"/>
              <a:ext cx="61409" cy="77029"/>
            </a:xfrm>
            <a:custGeom>
              <a:rect b="b" l="l" r="r" t="t"/>
              <a:pathLst>
                <a:path extrusionOk="0" h="2732" w="2178">
                  <a:moveTo>
                    <a:pt x="1222" y="1"/>
                  </a:moveTo>
                  <a:lnTo>
                    <a:pt x="891" y="124"/>
                  </a:lnTo>
                  <a:lnTo>
                    <a:pt x="87" y="808"/>
                  </a:lnTo>
                  <a:lnTo>
                    <a:pt x="1" y="2322"/>
                  </a:lnTo>
                  <a:lnTo>
                    <a:pt x="192" y="2731"/>
                  </a:lnTo>
                  <a:lnTo>
                    <a:pt x="582" y="2731"/>
                  </a:lnTo>
                  <a:cubicBezTo>
                    <a:pt x="923" y="2653"/>
                    <a:pt x="1311" y="2726"/>
                    <a:pt x="1365" y="2137"/>
                  </a:cubicBezTo>
                  <a:cubicBezTo>
                    <a:pt x="1432" y="1375"/>
                    <a:pt x="1860" y="1612"/>
                    <a:pt x="2037" y="1114"/>
                  </a:cubicBezTo>
                  <a:cubicBezTo>
                    <a:pt x="2177" y="724"/>
                    <a:pt x="1948" y="237"/>
                    <a:pt x="1564" y="25"/>
                  </a:cubicBez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23"/>
            <p:cNvSpPr/>
            <p:nvPr/>
          </p:nvSpPr>
          <p:spPr>
            <a:xfrm>
              <a:off x="4033410" y="1293269"/>
              <a:ext cx="230410" cy="260071"/>
            </a:xfrm>
            <a:custGeom>
              <a:rect b="b" l="l" r="r" t="t"/>
              <a:pathLst>
                <a:path extrusionOk="0" h="9224" w="8172">
                  <a:moveTo>
                    <a:pt x="3872" y="0"/>
                  </a:moveTo>
                  <a:cubicBezTo>
                    <a:pt x="1652" y="536"/>
                    <a:pt x="0" y="2537"/>
                    <a:pt x="0" y="4921"/>
                  </a:cubicBezTo>
                  <a:cubicBezTo>
                    <a:pt x="0" y="6377"/>
                    <a:pt x="616" y="7692"/>
                    <a:pt x="1601" y="8613"/>
                  </a:cubicBezTo>
                  <a:lnTo>
                    <a:pt x="3194" y="9223"/>
                  </a:lnTo>
                  <a:lnTo>
                    <a:pt x="5440" y="8680"/>
                  </a:lnTo>
                  <a:lnTo>
                    <a:pt x="6519" y="8639"/>
                  </a:lnTo>
                  <a:cubicBezTo>
                    <a:pt x="7372" y="7908"/>
                    <a:pt x="7972" y="6885"/>
                    <a:pt x="8171" y="5728"/>
                  </a:cubicBezTo>
                  <a:lnTo>
                    <a:pt x="7999" y="5029"/>
                  </a:lnTo>
                  <a:lnTo>
                    <a:pt x="7749" y="3310"/>
                  </a:lnTo>
                  <a:lnTo>
                    <a:pt x="6869" y="1819"/>
                  </a:lnTo>
                  <a:lnTo>
                    <a:pt x="4996" y="538"/>
                  </a:lnTo>
                  <a:lnTo>
                    <a:pt x="4803" y="202"/>
                  </a:lnTo>
                  <a:cubicBezTo>
                    <a:pt x="4504" y="108"/>
                    <a:pt x="4192" y="38"/>
                    <a:pt x="38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23"/>
            <p:cNvSpPr/>
            <p:nvPr/>
          </p:nvSpPr>
          <p:spPr>
            <a:xfrm>
              <a:off x="4010939" y="1292367"/>
              <a:ext cx="141060" cy="247693"/>
            </a:xfrm>
            <a:custGeom>
              <a:rect b="b" l="l" r="r" t="t"/>
              <a:pathLst>
                <a:path extrusionOk="0" h="8785" w="5003">
                  <a:moveTo>
                    <a:pt x="4101" y="0"/>
                  </a:moveTo>
                  <a:cubicBezTo>
                    <a:pt x="3985" y="0"/>
                    <a:pt x="3872" y="3"/>
                    <a:pt x="3762" y="13"/>
                  </a:cubicBezTo>
                  <a:lnTo>
                    <a:pt x="3482" y="361"/>
                  </a:lnTo>
                  <a:lnTo>
                    <a:pt x="2489" y="568"/>
                  </a:lnTo>
                  <a:lnTo>
                    <a:pt x="1935" y="500"/>
                  </a:lnTo>
                  <a:cubicBezTo>
                    <a:pt x="1314" y="807"/>
                    <a:pt x="760" y="1240"/>
                    <a:pt x="321" y="1765"/>
                  </a:cubicBezTo>
                  <a:lnTo>
                    <a:pt x="342" y="2594"/>
                  </a:lnTo>
                  <a:lnTo>
                    <a:pt x="1" y="6489"/>
                  </a:lnTo>
                  <a:lnTo>
                    <a:pt x="1117" y="8155"/>
                  </a:lnTo>
                  <a:lnTo>
                    <a:pt x="2764" y="8784"/>
                  </a:lnTo>
                  <a:cubicBezTo>
                    <a:pt x="1629" y="7886"/>
                    <a:pt x="910" y="6498"/>
                    <a:pt x="910" y="4940"/>
                  </a:cubicBezTo>
                  <a:cubicBezTo>
                    <a:pt x="910" y="2505"/>
                    <a:pt x="2678" y="482"/>
                    <a:pt x="5002" y="83"/>
                  </a:cubicBezTo>
                  <a:cubicBezTo>
                    <a:pt x="4709" y="30"/>
                    <a:pt x="4408" y="0"/>
                    <a:pt x="4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23"/>
            <p:cNvSpPr/>
            <p:nvPr/>
          </p:nvSpPr>
          <p:spPr>
            <a:xfrm>
              <a:off x="4057517" y="1495879"/>
              <a:ext cx="159725" cy="73927"/>
            </a:xfrm>
            <a:custGeom>
              <a:rect b="b" l="l" r="r" t="t"/>
              <a:pathLst>
                <a:path extrusionOk="0" h="2622" w="5665">
                  <a:moveTo>
                    <a:pt x="2584" y="1"/>
                  </a:moveTo>
                  <a:cubicBezTo>
                    <a:pt x="1887" y="1"/>
                    <a:pt x="1911" y="819"/>
                    <a:pt x="1351" y="835"/>
                  </a:cubicBezTo>
                  <a:cubicBezTo>
                    <a:pt x="1341" y="835"/>
                    <a:pt x="1330" y="835"/>
                    <a:pt x="1319" y="835"/>
                  </a:cubicBezTo>
                  <a:cubicBezTo>
                    <a:pt x="749" y="835"/>
                    <a:pt x="815" y="315"/>
                    <a:pt x="201" y="315"/>
                  </a:cubicBezTo>
                  <a:cubicBezTo>
                    <a:pt x="145" y="315"/>
                    <a:pt x="83" y="319"/>
                    <a:pt x="14" y="329"/>
                  </a:cubicBezTo>
                  <a:cubicBezTo>
                    <a:pt x="12" y="329"/>
                    <a:pt x="3" y="329"/>
                    <a:pt x="1" y="332"/>
                  </a:cubicBezTo>
                  <a:lnTo>
                    <a:pt x="184" y="1300"/>
                  </a:lnTo>
                  <a:lnTo>
                    <a:pt x="1930" y="2419"/>
                  </a:lnTo>
                  <a:lnTo>
                    <a:pt x="3044" y="2621"/>
                  </a:lnTo>
                  <a:cubicBezTo>
                    <a:pt x="4036" y="2503"/>
                    <a:pt x="4941" y="2086"/>
                    <a:pt x="5664" y="1467"/>
                  </a:cubicBezTo>
                  <a:cubicBezTo>
                    <a:pt x="5503" y="809"/>
                    <a:pt x="5325" y="304"/>
                    <a:pt x="4891" y="304"/>
                  </a:cubicBezTo>
                  <a:cubicBezTo>
                    <a:pt x="4819" y="304"/>
                    <a:pt x="4740" y="318"/>
                    <a:pt x="4653" y="348"/>
                  </a:cubicBezTo>
                  <a:cubicBezTo>
                    <a:pt x="4431" y="424"/>
                    <a:pt x="4310" y="462"/>
                    <a:pt x="4192" y="462"/>
                  </a:cubicBezTo>
                  <a:cubicBezTo>
                    <a:pt x="3982" y="462"/>
                    <a:pt x="3781" y="339"/>
                    <a:pt x="3030" y="87"/>
                  </a:cubicBezTo>
                  <a:cubicBezTo>
                    <a:pt x="2854" y="26"/>
                    <a:pt x="2708" y="1"/>
                    <a:pt x="25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23"/>
            <p:cNvSpPr/>
            <p:nvPr/>
          </p:nvSpPr>
          <p:spPr>
            <a:xfrm>
              <a:off x="4022160" y="1352028"/>
              <a:ext cx="97357" cy="121210"/>
            </a:xfrm>
            <a:custGeom>
              <a:rect b="b" l="l" r="r" t="t"/>
              <a:pathLst>
                <a:path extrusionOk="0" h="4299" w="3453">
                  <a:moveTo>
                    <a:pt x="1927" y="0"/>
                  </a:moveTo>
                  <a:cubicBezTo>
                    <a:pt x="1782" y="0"/>
                    <a:pt x="1607" y="14"/>
                    <a:pt x="1392" y="23"/>
                  </a:cubicBezTo>
                  <a:lnTo>
                    <a:pt x="566" y="577"/>
                  </a:lnTo>
                  <a:lnTo>
                    <a:pt x="1" y="2821"/>
                  </a:lnTo>
                  <a:cubicBezTo>
                    <a:pt x="1" y="2821"/>
                    <a:pt x="192" y="3617"/>
                    <a:pt x="235" y="3652"/>
                  </a:cubicBezTo>
                  <a:cubicBezTo>
                    <a:pt x="275" y="3687"/>
                    <a:pt x="741" y="4298"/>
                    <a:pt x="741" y="4298"/>
                  </a:cubicBezTo>
                  <a:cubicBezTo>
                    <a:pt x="816" y="4223"/>
                    <a:pt x="916" y="4153"/>
                    <a:pt x="1029" y="4088"/>
                  </a:cubicBezTo>
                  <a:cubicBezTo>
                    <a:pt x="1946" y="3582"/>
                    <a:pt x="1645" y="3265"/>
                    <a:pt x="1927" y="2867"/>
                  </a:cubicBezTo>
                  <a:cubicBezTo>
                    <a:pt x="2018" y="2741"/>
                    <a:pt x="2186" y="2708"/>
                    <a:pt x="2377" y="2708"/>
                  </a:cubicBezTo>
                  <a:cubicBezTo>
                    <a:pt x="2577" y="2708"/>
                    <a:pt x="2801" y="2744"/>
                    <a:pt x="2986" y="2744"/>
                  </a:cubicBezTo>
                  <a:cubicBezTo>
                    <a:pt x="3177" y="2744"/>
                    <a:pt x="3326" y="2705"/>
                    <a:pt x="3359" y="2549"/>
                  </a:cubicBezTo>
                  <a:cubicBezTo>
                    <a:pt x="3453" y="2097"/>
                    <a:pt x="3340" y="2151"/>
                    <a:pt x="2815" y="1796"/>
                  </a:cubicBezTo>
                  <a:cubicBezTo>
                    <a:pt x="2288" y="1438"/>
                    <a:pt x="2888" y="1005"/>
                    <a:pt x="2589" y="402"/>
                  </a:cubicBezTo>
                  <a:cubicBezTo>
                    <a:pt x="2422" y="67"/>
                    <a:pt x="2243" y="0"/>
                    <a:pt x="19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23"/>
            <p:cNvSpPr/>
            <p:nvPr/>
          </p:nvSpPr>
          <p:spPr>
            <a:xfrm>
              <a:off x="3987424" y="1342498"/>
              <a:ext cx="163587" cy="228436"/>
            </a:xfrm>
            <a:custGeom>
              <a:rect b="b" l="l" r="r" t="t"/>
              <a:pathLst>
                <a:path extrusionOk="0" h="8102" w="5802">
                  <a:moveTo>
                    <a:pt x="1152" y="0"/>
                  </a:moveTo>
                  <a:cubicBezTo>
                    <a:pt x="431" y="859"/>
                    <a:pt x="1" y="1962"/>
                    <a:pt x="1" y="3170"/>
                  </a:cubicBezTo>
                  <a:cubicBezTo>
                    <a:pt x="1" y="5893"/>
                    <a:pt x="2210" y="8101"/>
                    <a:pt x="4935" y="8101"/>
                  </a:cubicBezTo>
                  <a:cubicBezTo>
                    <a:pt x="5231" y="8101"/>
                    <a:pt x="5519" y="8075"/>
                    <a:pt x="5801" y="8026"/>
                  </a:cubicBezTo>
                  <a:cubicBezTo>
                    <a:pt x="4402" y="7776"/>
                    <a:pt x="3210" y="6939"/>
                    <a:pt x="2487" y="5780"/>
                  </a:cubicBezTo>
                  <a:cubicBezTo>
                    <a:pt x="2446" y="5784"/>
                    <a:pt x="2407" y="5787"/>
                    <a:pt x="2369" y="5787"/>
                  </a:cubicBezTo>
                  <a:cubicBezTo>
                    <a:pt x="1735" y="5787"/>
                    <a:pt x="1460" y="5134"/>
                    <a:pt x="1967" y="4650"/>
                  </a:cubicBezTo>
                  <a:cubicBezTo>
                    <a:pt x="1825" y="4184"/>
                    <a:pt x="1744" y="3689"/>
                    <a:pt x="1744" y="3175"/>
                  </a:cubicBezTo>
                  <a:cubicBezTo>
                    <a:pt x="1744" y="2134"/>
                    <a:pt x="2067" y="1165"/>
                    <a:pt x="2621" y="366"/>
                  </a:cubicBezTo>
                  <a:lnTo>
                    <a:pt x="2621" y="366"/>
                  </a:lnTo>
                  <a:cubicBezTo>
                    <a:pt x="2521" y="372"/>
                    <a:pt x="2411" y="375"/>
                    <a:pt x="2291" y="375"/>
                  </a:cubicBezTo>
                  <a:cubicBezTo>
                    <a:pt x="2226" y="375"/>
                    <a:pt x="2157" y="374"/>
                    <a:pt x="2086" y="372"/>
                  </a:cubicBezTo>
                  <a:cubicBezTo>
                    <a:pt x="1672" y="358"/>
                    <a:pt x="1370" y="197"/>
                    <a:pt x="11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23"/>
            <p:cNvSpPr/>
            <p:nvPr/>
          </p:nvSpPr>
          <p:spPr>
            <a:xfrm>
              <a:off x="4164094" y="1299106"/>
              <a:ext cx="101615" cy="156003"/>
            </a:xfrm>
            <a:custGeom>
              <a:rect b="b" l="l" r="r" t="t"/>
              <a:pathLst>
                <a:path extrusionOk="0" h="5533" w="3604">
                  <a:moveTo>
                    <a:pt x="168" y="0"/>
                  </a:moveTo>
                  <a:lnTo>
                    <a:pt x="168" y="0"/>
                  </a:lnTo>
                  <a:cubicBezTo>
                    <a:pt x="65" y="243"/>
                    <a:pt x="1" y="627"/>
                    <a:pt x="423" y="945"/>
                  </a:cubicBezTo>
                  <a:cubicBezTo>
                    <a:pt x="1096" y="1445"/>
                    <a:pt x="1362" y="1580"/>
                    <a:pt x="1163" y="2107"/>
                  </a:cubicBezTo>
                  <a:cubicBezTo>
                    <a:pt x="967" y="2637"/>
                    <a:pt x="609" y="3826"/>
                    <a:pt x="1561" y="4063"/>
                  </a:cubicBezTo>
                  <a:cubicBezTo>
                    <a:pt x="2514" y="4300"/>
                    <a:pt x="2829" y="4432"/>
                    <a:pt x="2936" y="4803"/>
                  </a:cubicBezTo>
                  <a:cubicBezTo>
                    <a:pt x="3012" y="5061"/>
                    <a:pt x="3133" y="5427"/>
                    <a:pt x="3531" y="5532"/>
                  </a:cubicBezTo>
                  <a:cubicBezTo>
                    <a:pt x="3579" y="5263"/>
                    <a:pt x="3603" y="4983"/>
                    <a:pt x="3603" y="4701"/>
                  </a:cubicBezTo>
                  <a:cubicBezTo>
                    <a:pt x="3598" y="2497"/>
                    <a:pt x="2159" y="635"/>
                    <a:pt x="1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423"/>
            <p:cNvSpPr/>
            <p:nvPr/>
          </p:nvSpPr>
          <p:spPr>
            <a:xfrm>
              <a:off x="4089462" y="1304632"/>
              <a:ext cx="37274" cy="31466"/>
            </a:xfrm>
            <a:custGeom>
              <a:rect b="b" l="l" r="r" t="t"/>
              <a:pathLst>
                <a:path extrusionOk="0" h="1116" w="1322">
                  <a:moveTo>
                    <a:pt x="789" y="1"/>
                  </a:moveTo>
                  <a:lnTo>
                    <a:pt x="54" y="418"/>
                  </a:lnTo>
                  <a:lnTo>
                    <a:pt x="0" y="639"/>
                  </a:lnTo>
                  <a:cubicBezTo>
                    <a:pt x="43" y="684"/>
                    <a:pt x="84" y="735"/>
                    <a:pt x="119" y="789"/>
                  </a:cubicBezTo>
                  <a:cubicBezTo>
                    <a:pt x="285" y="1053"/>
                    <a:pt x="456" y="1116"/>
                    <a:pt x="608" y="1116"/>
                  </a:cubicBezTo>
                  <a:cubicBezTo>
                    <a:pt x="707" y="1116"/>
                    <a:pt x="798" y="1089"/>
                    <a:pt x="875" y="1074"/>
                  </a:cubicBezTo>
                  <a:cubicBezTo>
                    <a:pt x="1071" y="1042"/>
                    <a:pt x="1321" y="491"/>
                    <a:pt x="1139" y="197"/>
                  </a:cubicBezTo>
                  <a:cubicBezTo>
                    <a:pt x="1101" y="135"/>
                    <a:pt x="1071" y="74"/>
                    <a:pt x="10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423"/>
            <p:cNvSpPr/>
            <p:nvPr/>
          </p:nvSpPr>
          <p:spPr>
            <a:xfrm>
              <a:off x="4065412" y="1292875"/>
              <a:ext cx="53599" cy="29915"/>
            </a:xfrm>
            <a:custGeom>
              <a:rect b="b" l="l" r="r" t="t"/>
              <a:pathLst>
                <a:path extrusionOk="0" h="1061" w="1901">
                  <a:moveTo>
                    <a:pt x="1825" y="1"/>
                  </a:moveTo>
                  <a:cubicBezTo>
                    <a:pt x="1174" y="47"/>
                    <a:pt x="557" y="216"/>
                    <a:pt x="1" y="491"/>
                  </a:cubicBezTo>
                  <a:cubicBezTo>
                    <a:pt x="44" y="566"/>
                    <a:pt x="116" y="628"/>
                    <a:pt x="205" y="660"/>
                  </a:cubicBezTo>
                  <a:cubicBezTo>
                    <a:pt x="366" y="719"/>
                    <a:pt x="649" y="843"/>
                    <a:pt x="851" y="1061"/>
                  </a:cubicBezTo>
                  <a:cubicBezTo>
                    <a:pt x="1171" y="808"/>
                    <a:pt x="1523" y="593"/>
                    <a:pt x="1900" y="426"/>
                  </a:cubicBezTo>
                  <a:cubicBezTo>
                    <a:pt x="1852" y="291"/>
                    <a:pt x="1830" y="143"/>
                    <a:pt x="18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423"/>
            <p:cNvSpPr/>
            <p:nvPr/>
          </p:nvSpPr>
          <p:spPr>
            <a:xfrm>
              <a:off x="4242307" y="1231410"/>
              <a:ext cx="68768" cy="86530"/>
            </a:xfrm>
            <a:custGeom>
              <a:rect b="b" l="l" r="r" t="t"/>
              <a:pathLst>
                <a:path extrusionOk="0" h="3069" w="2439">
                  <a:moveTo>
                    <a:pt x="2030" y="0"/>
                  </a:moveTo>
                  <a:cubicBezTo>
                    <a:pt x="1582" y="0"/>
                    <a:pt x="1538" y="397"/>
                    <a:pt x="1142" y="397"/>
                  </a:cubicBezTo>
                  <a:cubicBezTo>
                    <a:pt x="1135" y="397"/>
                    <a:pt x="1128" y="397"/>
                    <a:pt x="1120" y="397"/>
                  </a:cubicBezTo>
                  <a:cubicBezTo>
                    <a:pt x="1107" y="396"/>
                    <a:pt x="1094" y="396"/>
                    <a:pt x="1082" y="396"/>
                  </a:cubicBezTo>
                  <a:cubicBezTo>
                    <a:pt x="885" y="396"/>
                    <a:pt x="792" y="475"/>
                    <a:pt x="749" y="558"/>
                  </a:cubicBezTo>
                  <a:cubicBezTo>
                    <a:pt x="684" y="674"/>
                    <a:pt x="601" y="779"/>
                    <a:pt x="488" y="854"/>
                  </a:cubicBezTo>
                  <a:cubicBezTo>
                    <a:pt x="116" y="1099"/>
                    <a:pt x="68" y="1425"/>
                    <a:pt x="227" y="1764"/>
                  </a:cubicBezTo>
                  <a:cubicBezTo>
                    <a:pt x="412" y="2165"/>
                    <a:pt x="1" y="2299"/>
                    <a:pt x="108" y="2630"/>
                  </a:cubicBezTo>
                  <a:cubicBezTo>
                    <a:pt x="184" y="2861"/>
                    <a:pt x="498" y="3069"/>
                    <a:pt x="807" y="3069"/>
                  </a:cubicBezTo>
                  <a:cubicBezTo>
                    <a:pt x="939" y="3069"/>
                    <a:pt x="1069" y="3031"/>
                    <a:pt x="1179" y="2942"/>
                  </a:cubicBezTo>
                  <a:cubicBezTo>
                    <a:pt x="1263" y="2875"/>
                    <a:pt x="1357" y="2837"/>
                    <a:pt x="1456" y="2819"/>
                  </a:cubicBezTo>
                  <a:cubicBezTo>
                    <a:pt x="1279" y="2730"/>
                    <a:pt x="1134" y="2593"/>
                    <a:pt x="1088" y="2447"/>
                  </a:cubicBezTo>
                  <a:cubicBezTo>
                    <a:pt x="980" y="2119"/>
                    <a:pt x="1389" y="1979"/>
                    <a:pt x="1206" y="1584"/>
                  </a:cubicBezTo>
                  <a:cubicBezTo>
                    <a:pt x="1047" y="1245"/>
                    <a:pt x="1093" y="916"/>
                    <a:pt x="1467" y="671"/>
                  </a:cubicBezTo>
                  <a:cubicBezTo>
                    <a:pt x="1577" y="599"/>
                    <a:pt x="1664" y="494"/>
                    <a:pt x="1725" y="376"/>
                  </a:cubicBezTo>
                  <a:cubicBezTo>
                    <a:pt x="1771" y="294"/>
                    <a:pt x="1862" y="213"/>
                    <a:pt x="2062" y="213"/>
                  </a:cubicBezTo>
                  <a:cubicBezTo>
                    <a:pt x="2074" y="213"/>
                    <a:pt x="2086" y="214"/>
                    <a:pt x="2099" y="214"/>
                  </a:cubicBezTo>
                  <a:cubicBezTo>
                    <a:pt x="2110" y="215"/>
                    <a:pt x="2120" y="215"/>
                    <a:pt x="2130" y="215"/>
                  </a:cubicBezTo>
                  <a:cubicBezTo>
                    <a:pt x="2264" y="215"/>
                    <a:pt x="2358" y="167"/>
                    <a:pt x="2438" y="106"/>
                  </a:cubicBezTo>
                  <a:cubicBezTo>
                    <a:pt x="2344" y="55"/>
                    <a:pt x="2245" y="20"/>
                    <a:pt x="2134" y="7"/>
                  </a:cubicBezTo>
                  <a:cubicBezTo>
                    <a:pt x="2097" y="2"/>
                    <a:pt x="2063" y="0"/>
                    <a:pt x="20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423"/>
            <p:cNvSpPr/>
            <p:nvPr/>
          </p:nvSpPr>
          <p:spPr>
            <a:xfrm>
              <a:off x="4344429" y="1220019"/>
              <a:ext cx="35300" cy="34144"/>
            </a:xfrm>
            <a:custGeom>
              <a:rect b="b" l="l" r="r" t="t"/>
              <a:pathLst>
                <a:path extrusionOk="0" h="1211" w="1252">
                  <a:moveTo>
                    <a:pt x="1024" y="1"/>
                  </a:moveTo>
                  <a:cubicBezTo>
                    <a:pt x="971" y="1"/>
                    <a:pt x="918" y="21"/>
                    <a:pt x="877" y="61"/>
                  </a:cubicBezTo>
                  <a:lnTo>
                    <a:pt x="81" y="858"/>
                  </a:lnTo>
                  <a:cubicBezTo>
                    <a:pt x="0" y="938"/>
                    <a:pt x="0" y="1070"/>
                    <a:pt x="81" y="1151"/>
                  </a:cubicBezTo>
                  <a:cubicBezTo>
                    <a:pt x="121" y="1191"/>
                    <a:pt x="172" y="1210"/>
                    <a:pt x="226" y="1210"/>
                  </a:cubicBezTo>
                  <a:cubicBezTo>
                    <a:pt x="280" y="1210"/>
                    <a:pt x="334" y="1191"/>
                    <a:pt x="374" y="1151"/>
                  </a:cubicBezTo>
                  <a:lnTo>
                    <a:pt x="1171" y="352"/>
                  </a:lnTo>
                  <a:cubicBezTo>
                    <a:pt x="1251" y="271"/>
                    <a:pt x="1251" y="142"/>
                    <a:pt x="1171" y="61"/>
                  </a:cubicBezTo>
                  <a:cubicBezTo>
                    <a:pt x="1130" y="21"/>
                    <a:pt x="1077" y="1"/>
                    <a:pt x="10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423"/>
            <p:cNvSpPr/>
            <p:nvPr/>
          </p:nvSpPr>
          <p:spPr>
            <a:xfrm>
              <a:off x="4303377" y="1178910"/>
              <a:ext cx="35300" cy="34201"/>
            </a:xfrm>
            <a:custGeom>
              <a:rect b="b" l="l" r="r" t="t"/>
              <a:pathLst>
                <a:path extrusionOk="0" h="1213" w="1252">
                  <a:moveTo>
                    <a:pt x="1024" y="0"/>
                  </a:moveTo>
                  <a:cubicBezTo>
                    <a:pt x="971" y="0"/>
                    <a:pt x="918" y="21"/>
                    <a:pt x="878" y="61"/>
                  </a:cubicBezTo>
                  <a:lnTo>
                    <a:pt x="81" y="860"/>
                  </a:lnTo>
                  <a:cubicBezTo>
                    <a:pt x="1" y="938"/>
                    <a:pt x="1" y="1070"/>
                    <a:pt x="81" y="1151"/>
                  </a:cubicBezTo>
                  <a:cubicBezTo>
                    <a:pt x="122" y="1191"/>
                    <a:pt x="173" y="1212"/>
                    <a:pt x="227" y="1212"/>
                  </a:cubicBezTo>
                  <a:cubicBezTo>
                    <a:pt x="280" y="1212"/>
                    <a:pt x="334" y="1191"/>
                    <a:pt x="375" y="1151"/>
                  </a:cubicBezTo>
                  <a:lnTo>
                    <a:pt x="1171" y="354"/>
                  </a:lnTo>
                  <a:cubicBezTo>
                    <a:pt x="1252" y="273"/>
                    <a:pt x="1252" y="142"/>
                    <a:pt x="1171" y="61"/>
                  </a:cubicBezTo>
                  <a:cubicBezTo>
                    <a:pt x="1131" y="21"/>
                    <a:pt x="1078" y="0"/>
                    <a:pt x="10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423"/>
            <p:cNvSpPr/>
            <p:nvPr/>
          </p:nvSpPr>
          <p:spPr>
            <a:xfrm>
              <a:off x="4332813" y="1190668"/>
              <a:ext cx="35216" cy="34201"/>
            </a:xfrm>
            <a:custGeom>
              <a:rect b="b" l="l" r="r" t="t"/>
              <a:pathLst>
                <a:path extrusionOk="0" h="1213" w="1249">
                  <a:moveTo>
                    <a:pt x="1024" y="0"/>
                  </a:moveTo>
                  <a:cubicBezTo>
                    <a:pt x="971" y="0"/>
                    <a:pt x="918" y="21"/>
                    <a:pt x="878" y="61"/>
                  </a:cubicBezTo>
                  <a:lnTo>
                    <a:pt x="81" y="860"/>
                  </a:lnTo>
                  <a:cubicBezTo>
                    <a:pt x="1" y="941"/>
                    <a:pt x="1" y="1070"/>
                    <a:pt x="81" y="1151"/>
                  </a:cubicBezTo>
                  <a:cubicBezTo>
                    <a:pt x="122" y="1191"/>
                    <a:pt x="170" y="1212"/>
                    <a:pt x="224" y="1212"/>
                  </a:cubicBezTo>
                  <a:cubicBezTo>
                    <a:pt x="275" y="1212"/>
                    <a:pt x="329" y="1191"/>
                    <a:pt x="372" y="1151"/>
                  </a:cubicBezTo>
                  <a:lnTo>
                    <a:pt x="1168" y="354"/>
                  </a:lnTo>
                  <a:cubicBezTo>
                    <a:pt x="1249" y="274"/>
                    <a:pt x="1249" y="142"/>
                    <a:pt x="1168" y="61"/>
                  </a:cubicBezTo>
                  <a:cubicBezTo>
                    <a:pt x="1129" y="21"/>
                    <a:pt x="1077" y="0"/>
                    <a:pt x="10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423"/>
            <p:cNvSpPr/>
            <p:nvPr/>
          </p:nvSpPr>
          <p:spPr>
            <a:xfrm>
              <a:off x="4268782" y="1262283"/>
              <a:ext cx="15592" cy="14464"/>
            </a:xfrm>
            <a:custGeom>
              <a:rect b="b" l="l" r="r" t="t"/>
              <a:pathLst>
                <a:path extrusionOk="0" h="513" w="553">
                  <a:moveTo>
                    <a:pt x="325" y="0"/>
                  </a:moveTo>
                  <a:cubicBezTo>
                    <a:pt x="272" y="0"/>
                    <a:pt x="219" y="20"/>
                    <a:pt x="178" y="61"/>
                  </a:cubicBezTo>
                  <a:lnTo>
                    <a:pt x="82" y="158"/>
                  </a:lnTo>
                  <a:cubicBezTo>
                    <a:pt x="1" y="238"/>
                    <a:pt x="1" y="370"/>
                    <a:pt x="82" y="451"/>
                  </a:cubicBezTo>
                  <a:cubicBezTo>
                    <a:pt x="122" y="491"/>
                    <a:pt x="173" y="513"/>
                    <a:pt x="227" y="513"/>
                  </a:cubicBezTo>
                  <a:cubicBezTo>
                    <a:pt x="281" y="513"/>
                    <a:pt x="334" y="491"/>
                    <a:pt x="375" y="451"/>
                  </a:cubicBezTo>
                  <a:lnTo>
                    <a:pt x="472" y="354"/>
                  </a:lnTo>
                  <a:cubicBezTo>
                    <a:pt x="552" y="273"/>
                    <a:pt x="552" y="142"/>
                    <a:pt x="472" y="61"/>
                  </a:cubicBezTo>
                  <a:cubicBezTo>
                    <a:pt x="431" y="20"/>
                    <a:pt x="378" y="0"/>
                    <a:pt x="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423"/>
            <p:cNvSpPr/>
            <p:nvPr/>
          </p:nvSpPr>
          <p:spPr>
            <a:xfrm>
              <a:off x="4263543" y="1233637"/>
              <a:ext cx="61409" cy="77029"/>
            </a:xfrm>
            <a:custGeom>
              <a:rect b="b" l="l" r="r" t="t"/>
              <a:pathLst>
                <a:path extrusionOk="0" h="2732" w="2178">
                  <a:moveTo>
                    <a:pt x="1222" y="1"/>
                  </a:moveTo>
                  <a:lnTo>
                    <a:pt x="891" y="124"/>
                  </a:lnTo>
                  <a:lnTo>
                    <a:pt x="87" y="808"/>
                  </a:lnTo>
                  <a:lnTo>
                    <a:pt x="1" y="2322"/>
                  </a:lnTo>
                  <a:lnTo>
                    <a:pt x="192" y="2731"/>
                  </a:lnTo>
                  <a:lnTo>
                    <a:pt x="582" y="2731"/>
                  </a:lnTo>
                  <a:cubicBezTo>
                    <a:pt x="923" y="2653"/>
                    <a:pt x="1311" y="2726"/>
                    <a:pt x="1365" y="2137"/>
                  </a:cubicBezTo>
                  <a:cubicBezTo>
                    <a:pt x="1432" y="1375"/>
                    <a:pt x="1860" y="1612"/>
                    <a:pt x="2037" y="1114"/>
                  </a:cubicBezTo>
                  <a:cubicBezTo>
                    <a:pt x="2177" y="724"/>
                    <a:pt x="1948" y="237"/>
                    <a:pt x="1564" y="25"/>
                  </a:cubicBez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423"/>
            <p:cNvSpPr/>
            <p:nvPr/>
          </p:nvSpPr>
          <p:spPr>
            <a:xfrm>
              <a:off x="4243607" y="1231410"/>
              <a:ext cx="68768" cy="86530"/>
            </a:xfrm>
            <a:custGeom>
              <a:rect b="b" l="l" r="r" t="t"/>
              <a:pathLst>
                <a:path extrusionOk="0" h="3069" w="2439">
                  <a:moveTo>
                    <a:pt x="2030" y="0"/>
                  </a:moveTo>
                  <a:cubicBezTo>
                    <a:pt x="1582" y="0"/>
                    <a:pt x="1538" y="397"/>
                    <a:pt x="1142" y="397"/>
                  </a:cubicBezTo>
                  <a:cubicBezTo>
                    <a:pt x="1135" y="397"/>
                    <a:pt x="1128" y="397"/>
                    <a:pt x="1120" y="397"/>
                  </a:cubicBezTo>
                  <a:cubicBezTo>
                    <a:pt x="1107" y="396"/>
                    <a:pt x="1094" y="396"/>
                    <a:pt x="1082" y="396"/>
                  </a:cubicBezTo>
                  <a:cubicBezTo>
                    <a:pt x="885" y="396"/>
                    <a:pt x="792" y="475"/>
                    <a:pt x="749" y="558"/>
                  </a:cubicBezTo>
                  <a:cubicBezTo>
                    <a:pt x="684" y="674"/>
                    <a:pt x="601" y="779"/>
                    <a:pt x="488" y="854"/>
                  </a:cubicBezTo>
                  <a:cubicBezTo>
                    <a:pt x="116" y="1099"/>
                    <a:pt x="68" y="1425"/>
                    <a:pt x="227" y="1764"/>
                  </a:cubicBezTo>
                  <a:cubicBezTo>
                    <a:pt x="412" y="2165"/>
                    <a:pt x="1" y="2299"/>
                    <a:pt x="108" y="2630"/>
                  </a:cubicBezTo>
                  <a:cubicBezTo>
                    <a:pt x="184" y="2861"/>
                    <a:pt x="498" y="3069"/>
                    <a:pt x="807" y="3069"/>
                  </a:cubicBezTo>
                  <a:cubicBezTo>
                    <a:pt x="939" y="3069"/>
                    <a:pt x="1069" y="3031"/>
                    <a:pt x="1179" y="2942"/>
                  </a:cubicBezTo>
                  <a:cubicBezTo>
                    <a:pt x="1263" y="2875"/>
                    <a:pt x="1357" y="2837"/>
                    <a:pt x="1456" y="2819"/>
                  </a:cubicBezTo>
                  <a:cubicBezTo>
                    <a:pt x="1279" y="2730"/>
                    <a:pt x="1134" y="2593"/>
                    <a:pt x="1088" y="2447"/>
                  </a:cubicBezTo>
                  <a:cubicBezTo>
                    <a:pt x="980" y="2119"/>
                    <a:pt x="1389" y="1979"/>
                    <a:pt x="1206" y="1584"/>
                  </a:cubicBezTo>
                  <a:cubicBezTo>
                    <a:pt x="1047" y="1245"/>
                    <a:pt x="1093" y="916"/>
                    <a:pt x="1467" y="671"/>
                  </a:cubicBezTo>
                  <a:cubicBezTo>
                    <a:pt x="1577" y="599"/>
                    <a:pt x="1664" y="494"/>
                    <a:pt x="1725" y="376"/>
                  </a:cubicBezTo>
                  <a:cubicBezTo>
                    <a:pt x="1771" y="294"/>
                    <a:pt x="1862" y="213"/>
                    <a:pt x="2062" y="213"/>
                  </a:cubicBezTo>
                  <a:cubicBezTo>
                    <a:pt x="2074" y="213"/>
                    <a:pt x="2086" y="214"/>
                    <a:pt x="2099" y="214"/>
                  </a:cubicBezTo>
                  <a:cubicBezTo>
                    <a:pt x="2110" y="215"/>
                    <a:pt x="2120" y="215"/>
                    <a:pt x="2130" y="215"/>
                  </a:cubicBezTo>
                  <a:cubicBezTo>
                    <a:pt x="2264" y="215"/>
                    <a:pt x="2358" y="167"/>
                    <a:pt x="2438" y="106"/>
                  </a:cubicBezTo>
                  <a:cubicBezTo>
                    <a:pt x="2344" y="55"/>
                    <a:pt x="2245" y="20"/>
                    <a:pt x="2134" y="7"/>
                  </a:cubicBezTo>
                  <a:cubicBezTo>
                    <a:pt x="2097" y="2"/>
                    <a:pt x="2063" y="0"/>
                    <a:pt x="203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423"/>
            <p:cNvSpPr/>
            <p:nvPr/>
          </p:nvSpPr>
          <p:spPr>
            <a:xfrm>
              <a:off x="4265432" y="1262283"/>
              <a:ext cx="15592" cy="14464"/>
            </a:xfrm>
            <a:custGeom>
              <a:rect b="b" l="l" r="r" t="t"/>
              <a:pathLst>
                <a:path extrusionOk="0" h="513" w="553">
                  <a:moveTo>
                    <a:pt x="325" y="0"/>
                  </a:moveTo>
                  <a:cubicBezTo>
                    <a:pt x="272" y="0"/>
                    <a:pt x="219" y="20"/>
                    <a:pt x="178" y="61"/>
                  </a:cubicBezTo>
                  <a:lnTo>
                    <a:pt x="82" y="158"/>
                  </a:lnTo>
                  <a:cubicBezTo>
                    <a:pt x="1" y="238"/>
                    <a:pt x="1" y="370"/>
                    <a:pt x="82" y="451"/>
                  </a:cubicBezTo>
                  <a:cubicBezTo>
                    <a:pt x="122" y="491"/>
                    <a:pt x="173" y="513"/>
                    <a:pt x="227" y="513"/>
                  </a:cubicBezTo>
                  <a:cubicBezTo>
                    <a:pt x="281" y="513"/>
                    <a:pt x="334" y="491"/>
                    <a:pt x="375" y="451"/>
                  </a:cubicBezTo>
                  <a:lnTo>
                    <a:pt x="472" y="354"/>
                  </a:lnTo>
                  <a:cubicBezTo>
                    <a:pt x="552" y="273"/>
                    <a:pt x="552" y="142"/>
                    <a:pt x="472" y="61"/>
                  </a:cubicBezTo>
                  <a:cubicBezTo>
                    <a:pt x="431" y="20"/>
                    <a:pt x="378" y="0"/>
                    <a:pt x="3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36" name="Google Shape;12436;p423"/>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1"/>
                                        </p:tgtEl>
                                        <p:attrNameLst>
                                          <p:attrName>style.visibility</p:attrName>
                                        </p:attrNameLst>
                                      </p:cBhvr>
                                      <p:to>
                                        <p:strVal val="visible"/>
                                      </p:to>
                                    </p:set>
                                    <p:animEffect filter="fade" transition="in">
                                      <p:cBhvr>
                                        <p:cTn dur="1000"/>
                                        <p:tgtEl>
                                          <p:spTgt spid="123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2"/>
                                        </p:tgtEl>
                                        <p:attrNameLst>
                                          <p:attrName>style.visibility</p:attrName>
                                        </p:attrNameLst>
                                      </p:cBhvr>
                                      <p:to>
                                        <p:strVal val="visible"/>
                                      </p:to>
                                    </p:set>
                                    <p:animEffect filter="fade" transition="in">
                                      <p:cBhvr>
                                        <p:cTn dur="1000"/>
                                        <p:tgtEl>
                                          <p:spTgt spid="1235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7"/>
                                        </p:tgtEl>
                                        <p:attrNameLst>
                                          <p:attrName>style.visibility</p:attrName>
                                        </p:attrNameLst>
                                      </p:cBhvr>
                                      <p:to>
                                        <p:strVal val="visible"/>
                                      </p:to>
                                    </p:set>
                                    <p:animEffect filter="fade" transition="in">
                                      <p:cBhvr>
                                        <p:cTn dur="1000"/>
                                        <p:tgtEl>
                                          <p:spTgt spid="123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8"/>
                                        </p:tgtEl>
                                        <p:attrNameLst>
                                          <p:attrName>style.visibility</p:attrName>
                                        </p:attrNameLst>
                                      </p:cBhvr>
                                      <p:to>
                                        <p:strVal val="visible"/>
                                      </p:to>
                                    </p:set>
                                    <p:animEffect filter="fade" transition="in">
                                      <p:cBhvr>
                                        <p:cTn dur="1000"/>
                                        <p:tgtEl>
                                          <p:spTgt spid="1235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4"/>
                                        </p:tgtEl>
                                        <p:attrNameLst>
                                          <p:attrName>style.visibility</p:attrName>
                                        </p:attrNameLst>
                                      </p:cBhvr>
                                      <p:to>
                                        <p:strVal val="visible"/>
                                      </p:to>
                                    </p:set>
                                    <p:animEffect filter="fade" transition="in">
                                      <p:cBhvr>
                                        <p:cTn dur="1000"/>
                                        <p:tgtEl>
                                          <p:spTgt spid="1235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5"/>
                                        </p:tgtEl>
                                        <p:attrNameLst>
                                          <p:attrName>style.visibility</p:attrName>
                                        </p:attrNameLst>
                                      </p:cBhvr>
                                      <p:to>
                                        <p:strVal val="visible"/>
                                      </p:to>
                                    </p:set>
                                    <p:animEffect filter="fade" transition="in">
                                      <p:cBhvr>
                                        <p:cTn dur="1000"/>
                                        <p:tgtEl>
                                          <p:spTgt spid="123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40" name="Shape 12440"/>
        <p:cNvGrpSpPr/>
        <p:nvPr/>
      </p:nvGrpSpPr>
      <p:grpSpPr>
        <a:xfrm>
          <a:off x="0" y="0"/>
          <a:ext cx="0" cy="0"/>
          <a:chOff x="0" y="0"/>
          <a:chExt cx="0" cy="0"/>
        </a:xfrm>
      </p:grpSpPr>
      <p:sp>
        <p:nvSpPr>
          <p:cNvPr id="12441" name="Google Shape;12441;p424"/>
          <p:cNvSpPr txBox="1"/>
          <p:nvPr>
            <p:ph type="title"/>
          </p:nvPr>
        </p:nvSpPr>
        <p:spPr>
          <a:xfrm>
            <a:off x="716800" y="326212"/>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Different designs</a:t>
            </a:r>
            <a:endParaRPr/>
          </a:p>
        </p:txBody>
      </p:sp>
      <p:sp>
        <p:nvSpPr>
          <p:cNvPr id="12442" name="Google Shape;12442;p424"/>
          <p:cNvSpPr txBox="1"/>
          <p:nvPr>
            <p:ph idx="2" type="subTitle"/>
          </p:nvPr>
        </p:nvSpPr>
        <p:spPr>
          <a:xfrm>
            <a:off x="2736410" y="4590300"/>
            <a:ext cx="36711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Image source: </a:t>
            </a:r>
            <a:r>
              <a:rPr lang="en" u="sng">
                <a:solidFill>
                  <a:schemeClr val="hlink"/>
                </a:solidFill>
                <a:hlinkClick r:id="rId3"/>
              </a:rPr>
              <a:t>Britannica Kids</a:t>
            </a:r>
            <a:endParaRPr/>
          </a:p>
        </p:txBody>
      </p:sp>
      <p:sp>
        <p:nvSpPr>
          <p:cNvPr id="12443" name="Google Shape;12443;p424"/>
          <p:cNvSpPr txBox="1"/>
          <p:nvPr>
            <p:ph idx="2" type="subTitle"/>
          </p:nvPr>
        </p:nvSpPr>
        <p:spPr>
          <a:xfrm>
            <a:off x="1655350" y="898900"/>
            <a:ext cx="58332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Can you recognise which style of binoculars you have used or seen?</a:t>
            </a:r>
            <a:endParaRPr/>
          </a:p>
          <a:p>
            <a:pPr indent="0" lvl="0" marL="0" rtl="0" algn="ctr">
              <a:spcBef>
                <a:spcPts val="0"/>
              </a:spcBef>
              <a:spcAft>
                <a:spcPts val="0"/>
              </a:spcAft>
              <a:buNone/>
            </a:pPr>
            <a:r>
              <a:rPr lang="en"/>
              <a:t>Get out a pair of binoculars and take a look!  </a:t>
            </a:r>
            <a:endParaRPr/>
          </a:p>
          <a:p>
            <a:pPr indent="0" lvl="0" marL="0" rtl="0" algn="ctr">
              <a:spcBef>
                <a:spcPts val="0"/>
              </a:spcBef>
              <a:spcAft>
                <a:spcPts val="0"/>
              </a:spcAft>
              <a:buNone/>
            </a:pPr>
            <a:r>
              <a:rPr lang="en"/>
              <a:t>You’ll need to have a pair to look at for the next few slides.</a:t>
            </a:r>
            <a:br>
              <a:rPr lang="en"/>
            </a:br>
            <a:endParaRPr/>
          </a:p>
          <a:p>
            <a:pPr indent="0" lvl="0" marL="0" rtl="0" algn="ctr">
              <a:spcBef>
                <a:spcPts val="0"/>
              </a:spcBef>
              <a:spcAft>
                <a:spcPts val="0"/>
              </a:spcAft>
              <a:buNone/>
            </a:pPr>
            <a:r>
              <a:rPr lang="en"/>
              <a:t>Discuss: How might light travel through the lenses and prisms?</a:t>
            </a:r>
            <a:endParaRPr/>
          </a:p>
        </p:txBody>
      </p:sp>
      <p:pic>
        <p:nvPicPr>
          <p:cNvPr id="12444" name="Google Shape;12444;p424"/>
          <p:cNvPicPr preferRelativeResize="0"/>
          <p:nvPr/>
        </p:nvPicPr>
        <p:blipFill>
          <a:blip r:embed="rId4">
            <a:alphaModFix/>
          </a:blip>
          <a:stretch>
            <a:fillRect/>
          </a:stretch>
        </p:blipFill>
        <p:spPr>
          <a:xfrm>
            <a:off x="4724750" y="2250600"/>
            <a:ext cx="3113325" cy="2161200"/>
          </a:xfrm>
          <a:prstGeom prst="rect">
            <a:avLst/>
          </a:prstGeom>
          <a:noFill/>
          <a:ln>
            <a:noFill/>
          </a:ln>
        </p:spPr>
      </p:pic>
      <p:pic>
        <p:nvPicPr>
          <p:cNvPr id="12445" name="Google Shape;12445;p424"/>
          <p:cNvPicPr preferRelativeResize="0"/>
          <p:nvPr/>
        </p:nvPicPr>
        <p:blipFill>
          <a:blip r:embed="rId5">
            <a:alphaModFix/>
          </a:blip>
          <a:stretch>
            <a:fillRect/>
          </a:stretch>
        </p:blipFill>
        <p:spPr>
          <a:xfrm>
            <a:off x="1305800" y="2250600"/>
            <a:ext cx="3263850" cy="2161200"/>
          </a:xfrm>
          <a:prstGeom prst="rect">
            <a:avLst/>
          </a:prstGeom>
          <a:noFill/>
          <a:ln>
            <a:noFill/>
          </a:ln>
        </p:spPr>
      </p:pic>
      <p:sp>
        <p:nvSpPr>
          <p:cNvPr id="12446" name="Google Shape;12446;p424"/>
          <p:cNvSpPr txBox="1"/>
          <p:nvPr/>
        </p:nvSpPr>
        <p:spPr>
          <a:xfrm>
            <a:off x="7934850" y="2250600"/>
            <a:ext cx="1150800" cy="1477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dk1"/>
                </a:solidFill>
                <a:latin typeface="Barlow"/>
                <a:ea typeface="Barlow"/>
                <a:cs typeface="Barlow"/>
                <a:sym typeface="Barlow"/>
              </a:rPr>
              <a:t>Good to know for later:</a:t>
            </a:r>
            <a:endParaRPr b="1" sz="1200">
              <a:solidFill>
                <a:schemeClr val="dk1"/>
              </a:solidFill>
              <a:latin typeface="Barlow"/>
              <a:ea typeface="Barlow"/>
              <a:cs typeface="Barlow"/>
              <a:sym typeface="Barlow"/>
            </a:endParaRPr>
          </a:p>
          <a:p>
            <a:pPr indent="0" lvl="0" marL="0" rtl="0" algn="ctr">
              <a:spcBef>
                <a:spcPts val="0"/>
              </a:spcBef>
              <a:spcAft>
                <a:spcPts val="0"/>
              </a:spcAft>
              <a:buNone/>
            </a:pPr>
            <a:r>
              <a:rPr lang="en" sz="1200">
                <a:solidFill>
                  <a:schemeClr val="dk1"/>
                </a:solidFill>
                <a:latin typeface="Barlow"/>
                <a:ea typeface="Barlow"/>
                <a:cs typeface="Barlow"/>
                <a:sym typeface="Barlow"/>
              </a:rPr>
              <a:t>The focusing ring will make images sharper or fuzzier.</a:t>
            </a:r>
            <a:endParaRPr sz="1200">
              <a:solidFill>
                <a:schemeClr val="dk1"/>
              </a:solidFill>
              <a:latin typeface="Barlow"/>
              <a:ea typeface="Barlow"/>
              <a:cs typeface="Barlow"/>
              <a:sym typeface="Barlow"/>
            </a:endParaRPr>
          </a:p>
        </p:txBody>
      </p:sp>
      <p:sp>
        <p:nvSpPr>
          <p:cNvPr id="12447" name="Google Shape;12447;p424"/>
          <p:cNvSpPr txBox="1"/>
          <p:nvPr/>
        </p:nvSpPr>
        <p:spPr>
          <a:xfrm>
            <a:off x="58250" y="2250600"/>
            <a:ext cx="1150800" cy="184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dk1"/>
                </a:solidFill>
                <a:latin typeface="Barlow"/>
                <a:ea typeface="Barlow"/>
                <a:cs typeface="Barlow"/>
                <a:sym typeface="Barlow"/>
              </a:rPr>
              <a:t>Good to know for later:</a:t>
            </a:r>
            <a:endParaRPr b="1" sz="1200">
              <a:solidFill>
                <a:schemeClr val="dk1"/>
              </a:solidFill>
              <a:latin typeface="Barlow"/>
              <a:ea typeface="Barlow"/>
              <a:cs typeface="Barlow"/>
              <a:sym typeface="Barlow"/>
            </a:endParaRPr>
          </a:p>
          <a:p>
            <a:pPr indent="0" lvl="0" marL="0" rtl="0" algn="ctr">
              <a:spcBef>
                <a:spcPts val="0"/>
              </a:spcBef>
              <a:spcAft>
                <a:spcPts val="0"/>
              </a:spcAft>
              <a:buNone/>
            </a:pPr>
            <a:r>
              <a:rPr lang="en" sz="1200">
                <a:solidFill>
                  <a:schemeClr val="dk1"/>
                </a:solidFill>
                <a:latin typeface="Barlow"/>
                <a:ea typeface="Barlow"/>
                <a:cs typeface="Barlow"/>
                <a:sym typeface="Barlow"/>
              </a:rPr>
              <a:t>The two tubes can be pushed closer together, or further apart, to fit your face.</a:t>
            </a:r>
            <a:endParaRPr sz="1200">
              <a:solidFill>
                <a:schemeClr val="dk1"/>
              </a:solidFill>
              <a:latin typeface="Barlow"/>
              <a:ea typeface="Barlow"/>
              <a:cs typeface="Barlow"/>
              <a:sym typeface="Barlow"/>
            </a:endParaRPr>
          </a:p>
        </p:txBody>
      </p:sp>
      <p:cxnSp>
        <p:nvCxnSpPr>
          <p:cNvPr id="12448" name="Google Shape;12448;p424"/>
          <p:cNvCxnSpPr>
            <a:stCxn id="12447" idx="3"/>
          </p:cNvCxnSpPr>
          <p:nvPr/>
        </p:nvCxnSpPr>
        <p:spPr>
          <a:xfrm>
            <a:off x="1209050" y="3174150"/>
            <a:ext cx="1387200" cy="395400"/>
          </a:xfrm>
          <a:prstGeom prst="straightConnector1">
            <a:avLst/>
          </a:prstGeom>
          <a:noFill/>
          <a:ln cap="flat" cmpd="sng" w="38100">
            <a:solidFill>
              <a:schemeClr val="accent5"/>
            </a:solidFill>
            <a:prstDash val="solid"/>
            <a:round/>
            <a:headEnd len="med" w="med" type="none"/>
            <a:tailEnd len="med" w="med" type="triangle"/>
          </a:ln>
        </p:spPr>
      </p:cxnSp>
      <p:cxnSp>
        <p:nvCxnSpPr>
          <p:cNvPr id="12449" name="Google Shape;12449;p424"/>
          <p:cNvCxnSpPr>
            <a:stCxn id="12446" idx="1"/>
          </p:cNvCxnSpPr>
          <p:nvPr/>
        </p:nvCxnSpPr>
        <p:spPr>
          <a:xfrm rot="10800000">
            <a:off x="6051150" y="2984850"/>
            <a:ext cx="1883700" cy="4500"/>
          </a:xfrm>
          <a:prstGeom prst="straightConnector1">
            <a:avLst/>
          </a:prstGeom>
          <a:noFill/>
          <a:ln cap="flat" cmpd="sng" w="38100">
            <a:solidFill>
              <a:schemeClr val="accent5"/>
            </a:solidFill>
            <a:prstDash val="solid"/>
            <a:round/>
            <a:headEnd len="med" w="med" type="none"/>
            <a:tailEnd len="med" w="med" type="triangle"/>
          </a:ln>
        </p:spPr>
      </p:cxnSp>
      <p:pic>
        <p:nvPicPr>
          <p:cNvPr id="12450" name="Google Shape;12450;p424"/>
          <p:cNvPicPr preferRelativeResize="0"/>
          <p:nvPr/>
        </p:nvPicPr>
        <p:blipFill>
          <a:blip r:embed="rId6">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47"/>
                                        </p:tgtEl>
                                        <p:attrNameLst>
                                          <p:attrName>style.visibility</p:attrName>
                                        </p:attrNameLst>
                                      </p:cBhvr>
                                      <p:to>
                                        <p:strVal val="visible"/>
                                      </p:to>
                                    </p:set>
                                    <p:animEffect filter="fade" transition="in">
                                      <p:cBhvr>
                                        <p:cTn dur="1000"/>
                                        <p:tgtEl>
                                          <p:spTgt spid="12447"/>
                                        </p:tgtEl>
                                      </p:cBhvr>
                                    </p:animEffect>
                                  </p:childTnLst>
                                </p:cTn>
                              </p:par>
                              <p:par>
                                <p:cTn fill="hold" nodeType="withEffect" presetClass="entr" presetID="10" presetSubtype="0">
                                  <p:stCondLst>
                                    <p:cond delay="0"/>
                                  </p:stCondLst>
                                  <p:childTnLst>
                                    <p:set>
                                      <p:cBhvr>
                                        <p:cTn dur="1" fill="hold">
                                          <p:stCondLst>
                                            <p:cond delay="0"/>
                                          </p:stCondLst>
                                        </p:cTn>
                                        <p:tgtEl>
                                          <p:spTgt spid="12448"/>
                                        </p:tgtEl>
                                        <p:attrNameLst>
                                          <p:attrName>style.visibility</p:attrName>
                                        </p:attrNameLst>
                                      </p:cBhvr>
                                      <p:to>
                                        <p:strVal val="visible"/>
                                      </p:to>
                                    </p:set>
                                    <p:animEffect filter="fade" transition="in">
                                      <p:cBhvr>
                                        <p:cTn dur="1000"/>
                                        <p:tgtEl>
                                          <p:spTgt spid="1244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46"/>
                                        </p:tgtEl>
                                        <p:attrNameLst>
                                          <p:attrName>style.visibility</p:attrName>
                                        </p:attrNameLst>
                                      </p:cBhvr>
                                      <p:to>
                                        <p:strVal val="visible"/>
                                      </p:to>
                                    </p:set>
                                    <p:animEffect filter="fade" transition="in">
                                      <p:cBhvr>
                                        <p:cTn dur="1000"/>
                                        <p:tgtEl>
                                          <p:spTgt spid="12446"/>
                                        </p:tgtEl>
                                      </p:cBhvr>
                                    </p:animEffect>
                                  </p:childTnLst>
                                </p:cTn>
                              </p:par>
                              <p:par>
                                <p:cTn fill="hold" nodeType="withEffect" presetClass="entr" presetID="10" presetSubtype="0">
                                  <p:stCondLst>
                                    <p:cond delay="0"/>
                                  </p:stCondLst>
                                  <p:childTnLst>
                                    <p:set>
                                      <p:cBhvr>
                                        <p:cTn dur="1" fill="hold">
                                          <p:stCondLst>
                                            <p:cond delay="0"/>
                                          </p:stCondLst>
                                        </p:cTn>
                                        <p:tgtEl>
                                          <p:spTgt spid="12449"/>
                                        </p:tgtEl>
                                        <p:attrNameLst>
                                          <p:attrName>style.visibility</p:attrName>
                                        </p:attrNameLst>
                                      </p:cBhvr>
                                      <p:to>
                                        <p:strVal val="visible"/>
                                      </p:to>
                                    </p:set>
                                    <p:animEffect filter="fade" transition="in">
                                      <p:cBhvr>
                                        <p:cTn dur="1000"/>
                                        <p:tgtEl>
                                          <p:spTgt spid="124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54" name="Shape 12454"/>
        <p:cNvGrpSpPr/>
        <p:nvPr/>
      </p:nvGrpSpPr>
      <p:grpSpPr>
        <a:xfrm>
          <a:off x="0" y="0"/>
          <a:ext cx="0" cy="0"/>
          <a:chOff x="0" y="0"/>
          <a:chExt cx="0" cy="0"/>
        </a:xfrm>
      </p:grpSpPr>
      <p:sp>
        <p:nvSpPr>
          <p:cNvPr id="12455" name="Google Shape;12455;p425"/>
          <p:cNvSpPr txBox="1"/>
          <p:nvPr>
            <p:ph type="title"/>
          </p:nvPr>
        </p:nvSpPr>
        <p:spPr>
          <a:xfrm>
            <a:off x="389100" y="456775"/>
            <a:ext cx="4028700" cy="101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do the numbers mean?</a:t>
            </a:r>
            <a:endParaRPr/>
          </a:p>
        </p:txBody>
      </p:sp>
      <p:sp>
        <p:nvSpPr>
          <p:cNvPr id="12456" name="Google Shape;12456;p425"/>
          <p:cNvSpPr txBox="1"/>
          <p:nvPr>
            <p:ph idx="4294967295" type="subTitle"/>
          </p:nvPr>
        </p:nvSpPr>
        <p:spPr>
          <a:xfrm>
            <a:off x="780800" y="1667625"/>
            <a:ext cx="3962400" cy="307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might </a:t>
            </a:r>
            <a:r>
              <a:rPr lang="en"/>
              <a:t>notice</a:t>
            </a:r>
            <a:r>
              <a:rPr lang="en"/>
              <a:t> a number on your </a:t>
            </a:r>
            <a:r>
              <a:rPr lang="en"/>
              <a:t>binoculars</a:t>
            </a:r>
            <a:r>
              <a:rPr lang="en"/>
              <a:t> - it looks like a multiplication from a maths lesson!</a:t>
            </a:r>
            <a:endParaRPr/>
          </a:p>
          <a:p>
            <a:pPr indent="0" lvl="0" marL="0" rtl="0" algn="l">
              <a:spcBef>
                <a:spcPts val="1200"/>
              </a:spcBef>
              <a:spcAft>
                <a:spcPts val="0"/>
              </a:spcAft>
              <a:buNone/>
            </a:pPr>
            <a:r>
              <a:t/>
            </a:r>
            <a:endParaRPr/>
          </a:p>
          <a:p>
            <a:pPr indent="0" lvl="0" marL="0" rtl="0" algn="l">
              <a:spcBef>
                <a:spcPts val="1200"/>
              </a:spcBef>
              <a:spcAft>
                <a:spcPts val="0"/>
              </a:spcAft>
              <a:buNone/>
            </a:pPr>
            <a:r>
              <a:t/>
            </a:r>
            <a:endParaRPr/>
          </a:p>
          <a:p>
            <a:pPr indent="0" lvl="0" marL="0" rtl="0" algn="l">
              <a:spcBef>
                <a:spcPts val="1200"/>
              </a:spcBef>
              <a:spcAft>
                <a:spcPts val="0"/>
              </a:spcAft>
              <a:buNone/>
            </a:pPr>
            <a:r>
              <a:rPr lang="en"/>
              <a:t>The first number is the magnification, how much larger it makes the image you see.</a:t>
            </a:r>
            <a:endParaRPr/>
          </a:p>
          <a:p>
            <a:pPr indent="0" lvl="0" marL="0" rtl="0" algn="l">
              <a:spcBef>
                <a:spcPts val="1200"/>
              </a:spcBef>
              <a:spcAft>
                <a:spcPts val="0"/>
              </a:spcAft>
              <a:buNone/>
            </a:pPr>
            <a:r>
              <a:rPr lang="en"/>
              <a:t>The </a:t>
            </a:r>
            <a:r>
              <a:rPr lang="en"/>
              <a:t>second</a:t>
            </a:r>
            <a:r>
              <a:rPr lang="en"/>
              <a:t> number is how wide the eyepiece lenses are - measure them in </a:t>
            </a:r>
            <a:r>
              <a:rPr lang="en"/>
              <a:t>millimeters and see for yourself! </a:t>
            </a:r>
            <a:br>
              <a:rPr lang="en"/>
            </a:br>
            <a:r>
              <a:rPr lang="en"/>
              <a:t> (Width of a circle is called diameter)</a:t>
            </a:r>
            <a:r>
              <a:rPr lang="en"/>
              <a:t> </a:t>
            </a:r>
            <a:endParaRPr/>
          </a:p>
          <a:p>
            <a:pPr indent="0" lvl="0" marL="0" rtl="0" algn="l">
              <a:spcBef>
                <a:spcPts val="1200"/>
              </a:spcBef>
              <a:spcAft>
                <a:spcPts val="1200"/>
              </a:spcAft>
              <a:buNone/>
            </a:pPr>
            <a:r>
              <a:t/>
            </a:r>
            <a:endParaRPr/>
          </a:p>
        </p:txBody>
      </p:sp>
      <p:grpSp>
        <p:nvGrpSpPr>
          <p:cNvPr id="12457" name="Google Shape;12457;p425"/>
          <p:cNvGrpSpPr/>
          <p:nvPr/>
        </p:nvGrpSpPr>
        <p:grpSpPr>
          <a:xfrm>
            <a:off x="7440610" y="-29907"/>
            <a:ext cx="1703394" cy="1697532"/>
            <a:chOff x="7440610" y="-29907"/>
            <a:chExt cx="1703394" cy="1697532"/>
          </a:xfrm>
        </p:grpSpPr>
        <p:sp>
          <p:nvSpPr>
            <p:cNvPr id="12458" name="Google Shape;12458;p425"/>
            <p:cNvSpPr/>
            <p:nvPr/>
          </p:nvSpPr>
          <p:spPr>
            <a:xfrm rot="10800000">
              <a:off x="7441126" y="-29892"/>
              <a:ext cx="1702363" cy="1697517"/>
            </a:xfrm>
            <a:custGeom>
              <a:rect b="b" l="l" r="r" t="t"/>
              <a:pathLst>
                <a:path extrusionOk="0" h="39583" w="39696">
                  <a:moveTo>
                    <a:pt x="0" y="0"/>
                  </a:moveTo>
                  <a:lnTo>
                    <a:pt x="0" y="39583"/>
                  </a:lnTo>
                  <a:lnTo>
                    <a:pt x="39683" y="39583"/>
                  </a:lnTo>
                  <a:lnTo>
                    <a:pt x="39683" y="39405"/>
                  </a:lnTo>
                  <a:cubicBezTo>
                    <a:pt x="39683" y="39244"/>
                    <a:pt x="39678" y="39084"/>
                    <a:pt x="39695" y="38924"/>
                  </a:cubicBezTo>
                  <a:cubicBezTo>
                    <a:pt x="39695" y="38799"/>
                    <a:pt x="39689" y="38662"/>
                    <a:pt x="39689" y="38538"/>
                  </a:cubicBezTo>
                  <a:cubicBezTo>
                    <a:pt x="39666" y="37374"/>
                    <a:pt x="39594" y="36228"/>
                    <a:pt x="39470" y="35094"/>
                  </a:cubicBezTo>
                  <a:cubicBezTo>
                    <a:pt x="39452" y="34927"/>
                    <a:pt x="39440" y="34773"/>
                    <a:pt x="39416" y="34619"/>
                  </a:cubicBezTo>
                  <a:cubicBezTo>
                    <a:pt x="39410" y="34512"/>
                    <a:pt x="39393" y="34405"/>
                    <a:pt x="39381" y="34298"/>
                  </a:cubicBezTo>
                  <a:cubicBezTo>
                    <a:pt x="39363" y="34173"/>
                    <a:pt x="39339" y="34037"/>
                    <a:pt x="39327" y="33912"/>
                  </a:cubicBezTo>
                  <a:cubicBezTo>
                    <a:pt x="39309" y="33787"/>
                    <a:pt x="39298" y="33651"/>
                    <a:pt x="39274" y="33526"/>
                  </a:cubicBezTo>
                  <a:cubicBezTo>
                    <a:pt x="39262" y="33413"/>
                    <a:pt x="39238" y="33312"/>
                    <a:pt x="39220" y="33199"/>
                  </a:cubicBezTo>
                  <a:cubicBezTo>
                    <a:pt x="39203" y="33057"/>
                    <a:pt x="39173" y="32914"/>
                    <a:pt x="39149" y="32766"/>
                  </a:cubicBezTo>
                  <a:cubicBezTo>
                    <a:pt x="39125" y="32665"/>
                    <a:pt x="39113" y="32552"/>
                    <a:pt x="39090" y="32439"/>
                  </a:cubicBezTo>
                  <a:cubicBezTo>
                    <a:pt x="39060" y="32291"/>
                    <a:pt x="39036" y="32154"/>
                    <a:pt x="39007" y="32006"/>
                  </a:cubicBezTo>
                  <a:cubicBezTo>
                    <a:pt x="38983" y="31899"/>
                    <a:pt x="38971" y="31798"/>
                    <a:pt x="38947" y="31691"/>
                  </a:cubicBezTo>
                  <a:lnTo>
                    <a:pt x="38858" y="31246"/>
                  </a:lnTo>
                  <a:cubicBezTo>
                    <a:pt x="38775" y="30878"/>
                    <a:pt x="38698" y="30498"/>
                    <a:pt x="38609" y="30124"/>
                  </a:cubicBezTo>
                  <a:cubicBezTo>
                    <a:pt x="38579" y="29999"/>
                    <a:pt x="38549" y="29880"/>
                    <a:pt x="38520" y="29761"/>
                  </a:cubicBezTo>
                  <a:cubicBezTo>
                    <a:pt x="38478" y="29619"/>
                    <a:pt x="38442" y="29470"/>
                    <a:pt x="38407" y="29334"/>
                  </a:cubicBezTo>
                  <a:cubicBezTo>
                    <a:pt x="38407" y="29316"/>
                    <a:pt x="38401" y="29310"/>
                    <a:pt x="38401" y="29304"/>
                  </a:cubicBezTo>
                  <a:cubicBezTo>
                    <a:pt x="38359" y="29162"/>
                    <a:pt x="38318" y="29013"/>
                    <a:pt x="38282" y="28871"/>
                  </a:cubicBezTo>
                  <a:cubicBezTo>
                    <a:pt x="38241" y="28728"/>
                    <a:pt x="38199" y="28598"/>
                    <a:pt x="38163" y="28455"/>
                  </a:cubicBezTo>
                  <a:cubicBezTo>
                    <a:pt x="38110" y="28271"/>
                    <a:pt x="38051" y="28093"/>
                    <a:pt x="37997" y="27915"/>
                  </a:cubicBezTo>
                  <a:cubicBezTo>
                    <a:pt x="37920" y="27677"/>
                    <a:pt x="37843" y="27434"/>
                    <a:pt x="37766" y="27196"/>
                  </a:cubicBezTo>
                  <a:cubicBezTo>
                    <a:pt x="35978" y="21686"/>
                    <a:pt x="33003" y="16704"/>
                    <a:pt x="29144" y="12565"/>
                  </a:cubicBezTo>
                  <a:cubicBezTo>
                    <a:pt x="24928" y="8028"/>
                    <a:pt x="19649" y="4489"/>
                    <a:pt x="13711" y="2346"/>
                  </a:cubicBezTo>
                  <a:lnTo>
                    <a:pt x="13711" y="2334"/>
                  </a:lnTo>
                  <a:cubicBezTo>
                    <a:pt x="13693" y="2328"/>
                    <a:pt x="13687" y="2322"/>
                    <a:pt x="13675" y="2322"/>
                  </a:cubicBezTo>
                  <a:cubicBezTo>
                    <a:pt x="13592" y="2292"/>
                    <a:pt x="13515" y="2269"/>
                    <a:pt x="13438" y="2239"/>
                  </a:cubicBezTo>
                  <a:cubicBezTo>
                    <a:pt x="13378" y="2227"/>
                    <a:pt x="13325" y="2203"/>
                    <a:pt x="13272" y="2186"/>
                  </a:cubicBezTo>
                  <a:cubicBezTo>
                    <a:pt x="13183" y="2150"/>
                    <a:pt x="13088" y="2120"/>
                    <a:pt x="12998" y="2091"/>
                  </a:cubicBezTo>
                  <a:lnTo>
                    <a:pt x="12529" y="1936"/>
                  </a:lnTo>
                  <a:cubicBezTo>
                    <a:pt x="12351" y="1877"/>
                    <a:pt x="12173" y="1817"/>
                    <a:pt x="11995" y="1764"/>
                  </a:cubicBezTo>
                  <a:cubicBezTo>
                    <a:pt x="11609" y="1645"/>
                    <a:pt x="11223" y="1538"/>
                    <a:pt x="10837" y="1425"/>
                  </a:cubicBezTo>
                  <a:cubicBezTo>
                    <a:pt x="10594" y="1360"/>
                    <a:pt x="10350" y="1289"/>
                    <a:pt x="10101" y="1230"/>
                  </a:cubicBezTo>
                  <a:cubicBezTo>
                    <a:pt x="10000" y="1200"/>
                    <a:pt x="9893" y="1170"/>
                    <a:pt x="9792" y="1152"/>
                  </a:cubicBezTo>
                  <a:cubicBezTo>
                    <a:pt x="9347" y="1040"/>
                    <a:pt x="8895" y="933"/>
                    <a:pt x="8438" y="838"/>
                  </a:cubicBezTo>
                  <a:cubicBezTo>
                    <a:pt x="8319" y="814"/>
                    <a:pt x="8201" y="784"/>
                    <a:pt x="8076" y="766"/>
                  </a:cubicBezTo>
                  <a:cubicBezTo>
                    <a:pt x="7975" y="743"/>
                    <a:pt x="7874" y="719"/>
                    <a:pt x="7779" y="707"/>
                  </a:cubicBezTo>
                  <a:cubicBezTo>
                    <a:pt x="7690" y="689"/>
                    <a:pt x="7601" y="665"/>
                    <a:pt x="7512" y="654"/>
                  </a:cubicBezTo>
                  <a:lnTo>
                    <a:pt x="7132" y="588"/>
                  </a:lnTo>
                  <a:cubicBezTo>
                    <a:pt x="6948" y="559"/>
                    <a:pt x="6770" y="529"/>
                    <a:pt x="6585" y="499"/>
                  </a:cubicBezTo>
                  <a:cubicBezTo>
                    <a:pt x="6568" y="499"/>
                    <a:pt x="6556" y="487"/>
                    <a:pt x="6538" y="487"/>
                  </a:cubicBezTo>
                  <a:cubicBezTo>
                    <a:pt x="6354" y="458"/>
                    <a:pt x="6176" y="440"/>
                    <a:pt x="5992" y="410"/>
                  </a:cubicBezTo>
                  <a:cubicBezTo>
                    <a:pt x="5808" y="386"/>
                    <a:pt x="5612" y="357"/>
                    <a:pt x="5422" y="333"/>
                  </a:cubicBezTo>
                  <a:cubicBezTo>
                    <a:pt x="5232" y="303"/>
                    <a:pt x="5042" y="279"/>
                    <a:pt x="4846" y="262"/>
                  </a:cubicBezTo>
                  <a:cubicBezTo>
                    <a:pt x="4638" y="238"/>
                    <a:pt x="4442" y="214"/>
                    <a:pt x="4234" y="190"/>
                  </a:cubicBezTo>
                  <a:cubicBezTo>
                    <a:pt x="4056" y="179"/>
                    <a:pt x="3884" y="155"/>
                    <a:pt x="3706" y="149"/>
                  </a:cubicBezTo>
                  <a:cubicBezTo>
                    <a:pt x="2571" y="42"/>
                    <a:pt x="1425"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425"/>
            <p:cNvSpPr/>
            <p:nvPr/>
          </p:nvSpPr>
          <p:spPr>
            <a:xfrm rot="10800000">
              <a:off x="7473203" y="-29892"/>
              <a:ext cx="1539143" cy="1691685"/>
            </a:xfrm>
            <a:custGeom>
              <a:rect b="b" l="l" r="r" t="t"/>
              <a:pathLst>
                <a:path extrusionOk="0" h="39447" w="35890">
                  <a:moveTo>
                    <a:pt x="659" y="1"/>
                  </a:moveTo>
                  <a:cubicBezTo>
                    <a:pt x="630" y="48"/>
                    <a:pt x="600" y="102"/>
                    <a:pt x="588" y="143"/>
                  </a:cubicBezTo>
                  <a:cubicBezTo>
                    <a:pt x="0" y="1474"/>
                    <a:pt x="808" y="2786"/>
                    <a:pt x="1805" y="3647"/>
                  </a:cubicBezTo>
                  <a:cubicBezTo>
                    <a:pt x="5012" y="6432"/>
                    <a:pt x="9822" y="7239"/>
                    <a:pt x="13129" y="9668"/>
                  </a:cubicBezTo>
                  <a:cubicBezTo>
                    <a:pt x="13943" y="10268"/>
                    <a:pt x="14661" y="10956"/>
                    <a:pt x="15249" y="11806"/>
                  </a:cubicBezTo>
                  <a:cubicBezTo>
                    <a:pt x="15338" y="11924"/>
                    <a:pt x="15421" y="12049"/>
                    <a:pt x="15492" y="12174"/>
                  </a:cubicBezTo>
                  <a:cubicBezTo>
                    <a:pt x="15446" y="12165"/>
                    <a:pt x="15398" y="12161"/>
                    <a:pt x="15351" y="12161"/>
                  </a:cubicBezTo>
                  <a:cubicBezTo>
                    <a:pt x="15237" y="12161"/>
                    <a:pt x="15122" y="12185"/>
                    <a:pt x="15017" y="12227"/>
                  </a:cubicBezTo>
                  <a:cubicBezTo>
                    <a:pt x="14507" y="12429"/>
                    <a:pt x="14144" y="13076"/>
                    <a:pt x="14210" y="13658"/>
                  </a:cubicBezTo>
                  <a:cubicBezTo>
                    <a:pt x="14293" y="14412"/>
                    <a:pt x="14839" y="15018"/>
                    <a:pt x="15397" y="15529"/>
                  </a:cubicBezTo>
                  <a:cubicBezTo>
                    <a:pt x="15956" y="16051"/>
                    <a:pt x="16561" y="16550"/>
                    <a:pt x="16858" y="17239"/>
                  </a:cubicBezTo>
                  <a:cubicBezTo>
                    <a:pt x="17262" y="18183"/>
                    <a:pt x="17001" y="19270"/>
                    <a:pt x="17113" y="20291"/>
                  </a:cubicBezTo>
                  <a:cubicBezTo>
                    <a:pt x="17113" y="20321"/>
                    <a:pt x="17119" y="20332"/>
                    <a:pt x="17119" y="20362"/>
                  </a:cubicBezTo>
                  <a:cubicBezTo>
                    <a:pt x="17143" y="20505"/>
                    <a:pt x="17185" y="20647"/>
                    <a:pt x="17214" y="20778"/>
                  </a:cubicBezTo>
                  <a:cubicBezTo>
                    <a:pt x="17250" y="20932"/>
                    <a:pt x="17274" y="21075"/>
                    <a:pt x="17321" y="21217"/>
                  </a:cubicBezTo>
                  <a:cubicBezTo>
                    <a:pt x="17381" y="21389"/>
                    <a:pt x="17452" y="21538"/>
                    <a:pt x="17529" y="21698"/>
                  </a:cubicBezTo>
                  <a:cubicBezTo>
                    <a:pt x="17577" y="21811"/>
                    <a:pt x="17624" y="21924"/>
                    <a:pt x="17678" y="22025"/>
                  </a:cubicBezTo>
                  <a:cubicBezTo>
                    <a:pt x="17779" y="22203"/>
                    <a:pt x="17903" y="22375"/>
                    <a:pt x="18016" y="22547"/>
                  </a:cubicBezTo>
                  <a:cubicBezTo>
                    <a:pt x="18075" y="22619"/>
                    <a:pt x="18129" y="22708"/>
                    <a:pt x="18182" y="22785"/>
                  </a:cubicBezTo>
                  <a:cubicBezTo>
                    <a:pt x="18319" y="22963"/>
                    <a:pt x="18479" y="23129"/>
                    <a:pt x="18640" y="23301"/>
                  </a:cubicBezTo>
                  <a:cubicBezTo>
                    <a:pt x="18693" y="23361"/>
                    <a:pt x="18735" y="23414"/>
                    <a:pt x="18788" y="23474"/>
                  </a:cubicBezTo>
                  <a:cubicBezTo>
                    <a:pt x="18960" y="23646"/>
                    <a:pt x="19138" y="23794"/>
                    <a:pt x="19316" y="23955"/>
                  </a:cubicBezTo>
                  <a:cubicBezTo>
                    <a:pt x="19382" y="24014"/>
                    <a:pt x="19429" y="24062"/>
                    <a:pt x="19495" y="24121"/>
                  </a:cubicBezTo>
                  <a:cubicBezTo>
                    <a:pt x="19649" y="24252"/>
                    <a:pt x="19821" y="24370"/>
                    <a:pt x="19993" y="24507"/>
                  </a:cubicBezTo>
                  <a:cubicBezTo>
                    <a:pt x="20082" y="24572"/>
                    <a:pt x="20160" y="24637"/>
                    <a:pt x="20261" y="24703"/>
                  </a:cubicBezTo>
                  <a:cubicBezTo>
                    <a:pt x="20362" y="24780"/>
                    <a:pt x="20457" y="24845"/>
                    <a:pt x="20563" y="24911"/>
                  </a:cubicBezTo>
                  <a:cubicBezTo>
                    <a:pt x="20985" y="25208"/>
                    <a:pt x="21430" y="25493"/>
                    <a:pt x="21852" y="25760"/>
                  </a:cubicBezTo>
                  <a:cubicBezTo>
                    <a:pt x="22475" y="26146"/>
                    <a:pt x="23140" y="26550"/>
                    <a:pt x="23871" y="26555"/>
                  </a:cubicBezTo>
                  <a:cubicBezTo>
                    <a:pt x="23890" y="26556"/>
                    <a:pt x="23908" y="26556"/>
                    <a:pt x="23927" y="26556"/>
                  </a:cubicBezTo>
                  <a:cubicBezTo>
                    <a:pt x="24680" y="26556"/>
                    <a:pt x="25415" y="26148"/>
                    <a:pt x="26169" y="26148"/>
                  </a:cubicBezTo>
                  <a:cubicBezTo>
                    <a:pt x="26252" y="26148"/>
                    <a:pt x="26335" y="26153"/>
                    <a:pt x="26418" y="26164"/>
                  </a:cubicBezTo>
                  <a:cubicBezTo>
                    <a:pt x="27487" y="26318"/>
                    <a:pt x="28194" y="27411"/>
                    <a:pt x="28407" y="28479"/>
                  </a:cubicBezTo>
                  <a:cubicBezTo>
                    <a:pt x="28615" y="29548"/>
                    <a:pt x="28502" y="30641"/>
                    <a:pt x="28728" y="31716"/>
                  </a:cubicBezTo>
                  <a:cubicBezTo>
                    <a:pt x="28966" y="32802"/>
                    <a:pt x="29547" y="33782"/>
                    <a:pt x="29993" y="34815"/>
                  </a:cubicBezTo>
                  <a:cubicBezTo>
                    <a:pt x="30640" y="36300"/>
                    <a:pt x="31002" y="37849"/>
                    <a:pt x="31234" y="39447"/>
                  </a:cubicBezTo>
                  <a:lnTo>
                    <a:pt x="35889" y="39447"/>
                  </a:lnTo>
                  <a:cubicBezTo>
                    <a:pt x="35735" y="29328"/>
                    <a:pt x="31768" y="20142"/>
                    <a:pt x="25403" y="13231"/>
                  </a:cubicBezTo>
                  <a:lnTo>
                    <a:pt x="25379" y="13207"/>
                  </a:lnTo>
                  <a:cubicBezTo>
                    <a:pt x="23788" y="11503"/>
                    <a:pt x="22054" y="9941"/>
                    <a:pt x="20207" y="8546"/>
                  </a:cubicBezTo>
                  <a:cubicBezTo>
                    <a:pt x="18533" y="7293"/>
                    <a:pt x="16769" y="6170"/>
                    <a:pt x="14928" y="5197"/>
                  </a:cubicBezTo>
                  <a:cubicBezTo>
                    <a:pt x="14002" y="4710"/>
                    <a:pt x="13034" y="4300"/>
                    <a:pt x="12090" y="3843"/>
                  </a:cubicBezTo>
                  <a:cubicBezTo>
                    <a:pt x="11395" y="3492"/>
                    <a:pt x="11015" y="2863"/>
                    <a:pt x="10665" y="2198"/>
                  </a:cubicBezTo>
                  <a:lnTo>
                    <a:pt x="10665" y="2192"/>
                  </a:lnTo>
                  <a:cubicBezTo>
                    <a:pt x="10653" y="2186"/>
                    <a:pt x="10647" y="2180"/>
                    <a:pt x="10629" y="2180"/>
                  </a:cubicBezTo>
                  <a:cubicBezTo>
                    <a:pt x="10546" y="2150"/>
                    <a:pt x="10469" y="2127"/>
                    <a:pt x="10392" y="2097"/>
                  </a:cubicBezTo>
                  <a:cubicBezTo>
                    <a:pt x="10332" y="2079"/>
                    <a:pt x="10279" y="2061"/>
                    <a:pt x="10231" y="2044"/>
                  </a:cubicBezTo>
                  <a:cubicBezTo>
                    <a:pt x="10142" y="2008"/>
                    <a:pt x="10041" y="1978"/>
                    <a:pt x="9952" y="1949"/>
                  </a:cubicBezTo>
                  <a:lnTo>
                    <a:pt x="9489" y="1794"/>
                  </a:lnTo>
                  <a:cubicBezTo>
                    <a:pt x="9311" y="1735"/>
                    <a:pt x="9133" y="1675"/>
                    <a:pt x="8955" y="1622"/>
                  </a:cubicBezTo>
                  <a:cubicBezTo>
                    <a:pt x="8569" y="1503"/>
                    <a:pt x="8183" y="1390"/>
                    <a:pt x="7797" y="1278"/>
                  </a:cubicBezTo>
                  <a:cubicBezTo>
                    <a:pt x="7547" y="1212"/>
                    <a:pt x="7304" y="1147"/>
                    <a:pt x="7061" y="1088"/>
                  </a:cubicBezTo>
                  <a:cubicBezTo>
                    <a:pt x="6954" y="1058"/>
                    <a:pt x="6853" y="1028"/>
                    <a:pt x="6746" y="1004"/>
                  </a:cubicBezTo>
                  <a:cubicBezTo>
                    <a:pt x="6300" y="892"/>
                    <a:pt x="5849" y="791"/>
                    <a:pt x="5398" y="696"/>
                  </a:cubicBezTo>
                  <a:cubicBezTo>
                    <a:pt x="5279" y="672"/>
                    <a:pt x="5160" y="642"/>
                    <a:pt x="5036" y="619"/>
                  </a:cubicBezTo>
                  <a:cubicBezTo>
                    <a:pt x="4929" y="595"/>
                    <a:pt x="4834" y="577"/>
                    <a:pt x="4739" y="559"/>
                  </a:cubicBezTo>
                  <a:cubicBezTo>
                    <a:pt x="4650" y="547"/>
                    <a:pt x="4561" y="524"/>
                    <a:pt x="4472" y="506"/>
                  </a:cubicBezTo>
                  <a:lnTo>
                    <a:pt x="4092" y="440"/>
                  </a:lnTo>
                  <a:cubicBezTo>
                    <a:pt x="3908" y="411"/>
                    <a:pt x="3729" y="381"/>
                    <a:pt x="3539" y="351"/>
                  </a:cubicBezTo>
                  <a:cubicBezTo>
                    <a:pt x="3527" y="351"/>
                    <a:pt x="3510" y="345"/>
                    <a:pt x="3498" y="345"/>
                  </a:cubicBezTo>
                  <a:cubicBezTo>
                    <a:pt x="3314" y="316"/>
                    <a:pt x="3136" y="292"/>
                    <a:pt x="2946" y="262"/>
                  </a:cubicBezTo>
                  <a:cubicBezTo>
                    <a:pt x="2761" y="238"/>
                    <a:pt x="2571" y="209"/>
                    <a:pt x="2376" y="191"/>
                  </a:cubicBezTo>
                  <a:cubicBezTo>
                    <a:pt x="2191" y="161"/>
                    <a:pt x="1995" y="138"/>
                    <a:pt x="1805" y="114"/>
                  </a:cubicBezTo>
                  <a:cubicBezTo>
                    <a:pt x="1598" y="90"/>
                    <a:pt x="1396" y="72"/>
                    <a:pt x="1188" y="48"/>
                  </a:cubicBezTo>
                  <a:cubicBezTo>
                    <a:pt x="1010" y="31"/>
                    <a:pt x="838" y="13"/>
                    <a:pt x="659"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425"/>
            <p:cNvSpPr/>
            <p:nvPr/>
          </p:nvSpPr>
          <p:spPr>
            <a:xfrm rot="10800000">
              <a:off x="7440610" y="-29892"/>
              <a:ext cx="1530223" cy="1688597"/>
            </a:xfrm>
            <a:custGeom>
              <a:rect b="b" l="l" r="r" t="t"/>
              <a:pathLst>
                <a:path extrusionOk="0" h="39375" w="35682">
                  <a:moveTo>
                    <a:pt x="238" y="0"/>
                  </a:moveTo>
                  <a:lnTo>
                    <a:pt x="238" y="0"/>
                  </a:lnTo>
                  <a:cubicBezTo>
                    <a:pt x="0" y="1045"/>
                    <a:pt x="748" y="2084"/>
                    <a:pt x="1574" y="2791"/>
                  </a:cubicBezTo>
                  <a:cubicBezTo>
                    <a:pt x="4786" y="5576"/>
                    <a:pt x="9590" y="6389"/>
                    <a:pt x="12891" y="8800"/>
                  </a:cubicBezTo>
                  <a:lnTo>
                    <a:pt x="12897" y="8812"/>
                  </a:lnTo>
                  <a:cubicBezTo>
                    <a:pt x="13830" y="9501"/>
                    <a:pt x="14637" y="10303"/>
                    <a:pt x="15261" y="11318"/>
                  </a:cubicBezTo>
                  <a:cubicBezTo>
                    <a:pt x="15207" y="11309"/>
                    <a:pt x="15157" y="11305"/>
                    <a:pt x="15109" y="11305"/>
                  </a:cubicBezTo>
                  <a:cubicBezTo>
                    <a:pt x="15060" y="11305"/>
                    <a:pt x="15014" y="11309"/>
                    <a:pt x="14970" y="11318"/>
                  </a:cubicBezTo>
                  <a:cubicBezTo>
                    <a:pt x="14964" y="11318"/>
                    <a:pt x="14946" y="11324"/>
                    <a:pt x="14934" y="11324"/>
                  </a:cubicBezTo>
                  <a:cubicBezTo>
                    <a:pt x="14875" y="11342"/>
                    <a:pt x="14815" y="11354"/>
                    <a:pt x="14762" y="11377"/>
                  </a:cubicBezTo>
                  <a:cubicBezTo>
                    <a:pt x="14738" y="11383"/>
                    <a:pt x="14708" y="11401"/>
                    <a:pt x="14691" y="11413"/>
                  </a:cubicBezTo>
                  <a:cubicBezTo>
                    <a:pt x="14673" y="11413"/>
                    <a:pt x="14667" y="11425"/>
                    <a:pt x="14661" y="11431"/>
                  </a:cubicBezTo>
                  <a:cubicBezTo>
                    <a:pt x="14619" y="11455"/>
                    <a:pt x="14590" y="11472"/>
                    <a:pt x="14554" y="11496"/>
                  </a:cubicBezTo>
                  <a:cubicBezTo>
                    <a:pt x="14542" y="11514"/>
                    <a:pt x="14524" y="11520"/>
                    <a:pt x="14513" y="11532"/>
                  </a:cubicBezTo>
                  <a:cubicBezTo>
                    <a:pt x="14465" y="11573"/>
                    <a:pt x="14423" y="11615"/>
                    <a:pt x="14376" y="11662"/>
                  </a:cubicBezTo>
                  <a:cubicBezTo>
                    <a:pt x="14370" y="11674"/>
                    <a:pt x="14352" y="11692"/>
                    <a:pt x="14340" y="11704"/>
                  </a:cubicBezTo>
                  <a:cubicBezTo>
                    <a:pt x="14334" y="11728"/>
                    <a:pt x="14317" y="11740"/>
                    <a:pt x="14305" y="11757"/>
                  </a:cubicBezTo>
                  <a:lnTo>
                    <a:pt x="14233" y="11846"/>
                  </a:lnTo>
                  <a:cubicBezTo>
                    <a:pt x="14233" y="11852"/>
                    <a:pt x="14228" y="11852"/>
                    <a:pt x="14228" y="11858"/>
                  </a:cubicBezTo>
                  <a:cubicBezTo>
                    <a:pt x="14204" y="11888"/>
                    <a:pt x="14186" y="11918"/>
                    <a:pt x="14168" y="11959"/>
                  </a:cubicBezTo>
                  <a:cubicBezTo>
                    <a:pt x="14127" y="12030"/>
                    <a:pt x="14097" y="12108"/>
                    <a:pt x="14067" y="12179"/>
                  </a:cubicBezTo>
                  <a:cubicBezTo>
                    <a:pt x="14049" y="12215"/>
                    <a:pt x="14043" y="12262"/>
                    <a:pt x="14026" y="12298"/>
                  </a:cubicBezTo>
                  <a:cubicBezTo>
                    <a:pt x="14014" y="12333"/>
                    <a:pt x="14008" y="12381"/>
                    <a:pt x="13996" y="12416"/>
                  </a:cubicBezTo>
                  <a:cubicBezTo>
                    <a:pt x="13984" y="12500"/>
                    <a:pt x="13978" y="12583"/>
                    <a:pt x="13978" y="12660"/>
                  </a:cubicBezTo>
                  <a:cubicBezTo>
                    <a:pt x="13978" y="12707"/>
                    <a:pt x="13978" y="12761"/>
                    <a:pt x="13984" y="12802"/>
                  </a:cubicBezTo>
                  <a:cubicBezTo>
                    <a:pt x="14067" y="13551"/>
                    <a:pt x="14613" y="14162"/>
                    <a:pt x="15172" y="14673"/>
                  </a:cubicBezTo>
                  <a:cubicBezTo>
                    <a:pt x="15730" y="15195"/>
                    <a:pt x="16341" y="15688"/>
                    <a:pt x="16632" y="16383"/>
                  </a:cubicBezTo>
                  <a:cubicBezTo>
                    <a:pt x="17042" y="17321"/>
                    <a:pt x="16781" y="18414"/>
                    <a:pt x="16894" y="19429"/>
                  </a:cubicBezTo>
                  <a:cubicBezTo>
                    <a:pt x="16900" y="19447"/>
                    <a:pt x="16900" y="19453"/>
                    <a:pt x="16900" y="19465"/>
                  </a:cubicBezTo>
                  <a:lnTo>
                    <a:pt x="16900" y="19489"/>
                  </a:lnTo>
                  <a:lnTo>
                    <a:pt x="16900" y="19512"/>
                  </a:lnTo>
                  <a:cubicBezTo>
                    <a:pt x="16900" y="19518"/>
                    <a:pt x="16906" y="19536"/>
                    <a:pt x="16906" y="19548"/>
                  </a:cubicBezTo>
                  <a:cubicBezTo>
                    <a:pt x="16906" y="19566"/>
                    <a:pt x="16917" y="19584"/>
                    <a:pt x="16917" y="19601"/>
                  </a:cubicBezTo>
                  <a:cubicBezTo>
                    <a:pt x="16923" y="19631"/>
                    <a:pt x="16923" y="19661"/>
                    <a:pt x="16929" y="19690"/>
                  </a:cubicBezTo>
                  <a:cubicBezTo>
                    <a:pt x="16935" y="19738"/>
                    <a:pt x="16947" y="19774"/>
                    <a:pt x="16953" y="19815"/>
                  </a:cubicBezTo>
                  <a:cubicBezTo>
                    <a:pt x="16959" y="19845"/>
                    <a:pt x="16965" y="19886"/>
                    <a:pt x="16977" y="19922"/>
                  </a:cubicBezTo>
                  <a:cubicBezTo>
                    <a:pt x="16989" y="19958"/>
                    <a:pt x="16995" y="19993"/>
                    <a:pt x="17006" y="20035"/>
                  </a:cubicBezTo>
                  <a:cubicBezTo>
                    <a:pt x="17012" y="20070"/>
                    <a:pt x="17024" y="20106"/>
                    <a:pt x="17036" y="20142"/>
                  </a:cubicBezTo>
                  <a:cubicBezTo>
                    <a:pt x="17048" y="20195"/>
                    <a:pt x="17066" y="20243"/>
                    <a:pt x="17078" y="20284"/>
                  </a:cubicBezTo>
                  <a:cubicBezTo>
                    <a:pt x="17078" y="20308"/>
                    <a:pt x="17084" y="20320"/>
                    <a:pt x="17096" y="20344"/>
                  </a:cubicBezTo>
                  <a:cubicBezTo>
                    <a:pt x="17113" y="20403"/>
                    <a:pt x="17131" y="20456"/>
                    <a:pt x="17155" y="20510"/>
                  </a:cubicBezTo>
                  <a:cubicBezTo>
                    <a:pt x="17161" y="20528"/>
                    <a:pt x="17167" y="20545"/>
                    <a:pt x="17173" y="20569"/>
                  </a:cubicBezTo>
                  <a:cubicBezTo>
                    <a:pt x="17185" y="20599"/>
                    <a:pt x="17196" y="20635"/>
                    <a:pt x="17214" y="20664"/>
                  </a:cubicBezTo>
                  <a:cubicBezTo>
                    <a:pt x="17226" y="20718"/>
                    <a:pt x="17250" y="20759"/>
                    <a:pt x="17274" y="20807"/>
                  </a:cubicBezTo>
                  <a:cubicBezTo>
                    <a:pt x="17291" y="20854"/>
                    <a:pt x="17315" y="20914"/>
                    <a:pt x="17345" y="20967"/>
                  </a:cubicBezTo>
                  <a:cubicBezTo>
                    <a:pt x="17369" y="21003"/>
                    <a:pt x="17392" y="21050"/>
                    <a:pt x="17410" y="21092"/>
                  </a:cubicBezTo>
                  <a:cubicBezTo>
                    <a:pt x="17428" y="21133"/>
                    <a:pt x="17452" y="21163"/>
                    <a:pt x="17464" y="21193"/>
                  </a:cubicBezTo>
                  <a:cubicBezTo>
                    <a:pt x="17470" y="21205"/>
                    <a:pt x="17487" y="21228"/>
                    <a:pt x="17493" y="21240"/>
                  </a:cubicBezTo>
                  <a:cubicBezTo>
                    <a:pt x="17523" y="21294"/>
                    <a:pt x="17553" y="21341"/>
                    <a:pt x="17582" y="21383"/>
                  </a:cubicBezTo>
                  <a:cubicBezTo>
                    <a:pt x="17618" y="21436"/>
                    <a:pt x="17648" y="21490"/>
                    <a:pt x="17689" y="21537"/>
                  </a:cubicBezTo>
                  <a:cubicBezTo>
                    <a:pt x="17725" y="21597"/>
                    <a:pt x="17767" y="21668"/>
                    <a:pt x="17814" y="21727"/>
                  </a:cubicBezTo>
                  <a:cubicBezTo>
                    <a:pt x="17850" y="21787"/>
                    <a:pt x="17897" y="21834"/>
                    <a:pt x="17939" y="21893"/>
                  </a:cubicBezTo>
                  <a:cubicBezTo>
                    <a:pt x="17986" y="21953"/>
                    <a:pt x="18034" y="22024"/>
                    <a:pt x="18087" y="22083"/>
                  </a:cubicBezTo>
                  <a:cubicBezTo>
                    <a:pt x="18135" y="22143"/>
                    <a:pt x="18182" y="22202"/>
                    <a:pt x="18236" y="22262"/>
                  </a:cubicBezTo>
                  <a:cubicBezTo>
                    <a:pt x="18283" y="22309"/>
                    <a:pt x="18325" y="22363"/>
                    <a:pt x="18378" y="22416"/>
                  </a:cubicBezTo>
                  <a:cubicBezTo>
                    <a:pt x="18972" y="23051"/>
                    <a:pt x="19690" y="23615"/>
                    <a:pt x="20433" y="24120"/>
                  </a:cubicBezTo>
                  <a:cubicBezTo>
                    <a:pt x="20629" y="24257"/>
                    <a:pt x="20825" y="24381"/>
                    <a:pt x="21020" y="24506"/>
                  </a:cubicBezTo>
                  <a:cubicBezTo>
                    <a:pt x="21026" y="24518"/>
                    <a:pt x="21032" y="24524"/>
                    <a:pt x="21044" y="24524"/>
                  </a:cubicBezTo>
                  <a:cubicBezTo>
                    <a:pt x="21151" y="24595"/>
                    <a:pt x="21258" y="24666"/>
                    <a:pt x="21371" y="24732"/>
                  </a:cubicBezTo>
                  <a:cubicBezTo>
                    <a:pt x="21460" y="24785"/>
                    <a:pt x="21537" y="24845"/>
                    <a:pt x="21626" y="24892"/>
                  </a:cubicBezTo>
                  <a:cubicBezTo>
                    <a:pt x="22250" y="25278"/>
                    <a:pt x="22915" y="25682"/>
                    <a:pt x="23645" y="25688"/>
                  </a:cubicBezTo>
                  <a:cubicBezTo>
                    <a:pt x="23659" y="25688"/>
                    <a:pt x="23674" y="25688"/>
                    <a:pt x="23688" y="25688"/>
                  </a:cubicBezTo>
                  <a:cubicBezTo>
                    <a:pt x="24450" y="25688"/>
                    <a:pt x="25186" y="25274"/>
                    <a:pt x="25944" y="25274"/>
                  </a:cubicBezTo>
                  <a:cubicBezTo>
                    <a:pt x="26026" y="25274"/>
                    <a:pt x="26109" y="25279"/>
                    <a:pt x="26192" y="25290"/>
                  </a:cubicBezTo>
                  <a:cubicBezTo>
                    <a:pt x="27267" y="25444"/>
                    <a:pt x="27968" y="26537"/>
                    <a:pt x="28182" y="27606"/>
                  </a:cubicBezTo>
                  <a:cubicBezTo>
                    <a:pt x="28389" y="28675"/>
                    <a:pt x="28271" y="29773"/>
                    <a:pt x="28502" y="30842"/>
                  </a:cubicBezTo>
                  <a:cubicBezTo>
                    <a:pt x="28740" y="31929"/>
                    <a:pt x="29316" y="32908"/>
                    <a:pt x="29761" y="33941"/>
                  </a:cubicBezTo>
                  <a:cubicBezTo>
                    <a:pt x="30521" y="35669"/>
                    <a:pt x="30883" y="37504"/>
                    <a:pt x="31109" y="39375"/>
                  </a:cubicBezTo>
                  <a:lnTo>
                    <a:pt x="35657" y="39375"/>
                  </a:lnTo>
                  <a:lnTo>
                    <a:pt x="35657" y="39197"/>
                  </a:lnTo>
                  <a:cubicBezTo>
                    <a:pt x="35657" y="39036"/>
                    <a:pt x="35652" y="38876"/>
                    <a:pt x="35681" y="38727"/>
                  </a:cubicBezTo>
                  <a:cubicBezTo>
                    <a:pt x="35681" y="38603"/>
                    <a:pt x="35669" y="38472"/>
                    <a:pt x="35669" y="38342"/>
                  </a:cubicBezTo>
                  <a:cubicBezTo>
                    <a:pt x="35652" y="37178"/>
                    <a:pt x="35574" y="36038"/>
                    <a:pt x="35450" y="34898"/>
                  </a:cubicBezTo>
                  <a:cubicBezTo>
                    <a:pt x="35432" y="34737"/>
                    <a:pt x="35420" y="34583"/>
                    <a:pt x="35396" y="34422"/>
                  </a:cubicBezTo>
                  <a:cubicBezTo>
                    <a:pt x="35390" y="34322"/>
                    <a:pt x="35372" y="34209"/>
                    <a:pt x="35361" y="34108"/>
                  </a:cubicBezTo>
                  <a:cubicBezTo>
                    <a:pt x="35343" y="33977"/>
                    <a:pt x="35325" y="33846"/>
                    <a:pt x="35307" y="33722"/>
                  </a:cubicBezTo>
                  <a:cubicBezTo>
                    <a:pt x="35295" y="33591"/>
                    <a:pt x="35277" y="33461"/>
                    <a:pt x="35254" y="33336"/>
                  </a:cubicBezTo>
                  <a:cubicBezTo>
                    <a:pt x="35242" y="33223"/>
                    <a:pt x="35218" y="33116"/>
                    <a:pt x="35206" y="33009"/>
                  </a:cubicBezTo>
                  <a:cubicBezTo>
                    <a:pt x="35182" y="32867"/>
                    <a:pt x="35153" y="32724"/>
                    <a:pt x="35129" y="32576"/>
                  </a:cubicBezTo>
                  <a:cubicBezTo>
                    <a:pt x="35105" y="32475"/>
                    <a:pt x="35093" y="32362"/>
                    <a:pt x="35070" y="32249"/>
                  </a:cubicBezTo>
                  <a:cubicBezTo>
                    <a:pt x="35040" y="32101"/>
                    <a:pt x="35016" y="31958"/>
                    <a:pt x="34987" y="31810"/>
                  </a:cubicBezTo>
                  <a:cubicBezTo>
                    <a:pt x="34969" y="31709"/>
                    <a:pt x="34951" y="31602"/>
                    <a:pt x="34927" y="31501"/>
                  </a:cubicBezTo>
                  <a:lnTo>
                    <a:pt x="34838" y="31056"/>
                  </a:lnTo>
                  <a:cubicBezTo>
                    <a:pt x="34767" y="30682"/>
                    <a:pt x="34678" y="30307"/>
                    <a:pt x="34589" y="29933"/>
                  </a:cubicBezTo>
                  <a:cubicBezTo>
                    <a:pt x="34559" y="29809"/>
                    <a:pt x="34529" y="29690"/>
                    <a:pt x="34500" y="29571"/>
                  </a:cubicBezTo>
                  <a:cubicBezTo>
                    <a:pt x="34464" y="29429"/>
                    <a:pt x="34422" y="29280"/>
                    <a:pt x="34387" y="29138"/>
                  </a:cubicBezTo>
                  <a:cubicBezTo>
                    <a:pt x="34387" y="29126"/>
                    <a:pt x="34381" y="29114"/>
                    <a:pt x="34381" y="29108"/>
                  </a:cubicBezTo>
                  <a:cubicBezTo>
                    <a:pt x="34345" y="28971"/>
                    <a:pt x="34298" y="28823"/>
                    <a:pt x="34262" y="28680"/>
                  </a:cubicBezTo>
                  <a:cubicBezTo>
                    <a:pt x="34226" y="28538"/>
                    <a:pt x="34179" y="28407"/>
                    <a:pt x="34143" y="28265"/>
                  </a:cubicBezTo>
                  <a:cubicBezTo>
                    <a:pt x="34090" y="28081"/>
                    <a:pt x="34030" y="27903"/>
                    <a:pt x="33977" y="27724"/>
                  </a:cubicBezTo>
                  <a:cubicBezTo>
                    <a:pt x="33906" y="27487"/>
                    <a:pt x="33823" y="27238"/>
                    <a:pt x="33751" y="27000"/>
                  </a:cubicBezTo>
                  <a:cubicBezTo>
                    <a:pt x="33698" y="26828"/>
                    <a:pt x="33639" y="26662"/>
                    <a:pt x="33579" y="26489"/>
                  </a:cubicBezTo>
                  <a:cubicBezTo>
                    <a:pt x="31768" y="21187"/>
                    <a:pt x="28864" y="16389"/>
                    <a:pt x="25124" y="12369"/>
                  </a:cubicBezTo>
                  <a:cubicBezTo>
                    <a:pt x="24856" y="12084"/>
                    <a:pt x="24583" y="11793"/>
                    <a:pt x="24298" y="11508"/>
                  </a:cubicBezTo>
                  <a:lnTo>
                    <a:pt x="23912" y="11122"/>
                  </a:lnTo>
                  <a:cubicBezTo>
                    <a:pt x="23218" y="10433"/>
                    <a:pt x="22481" y="9768"/>
                    <a:pt x="21733" y="9127"/>
                  </a:cubicBezTo>
                  <a:lnTo>
                    <a:pt x="21329" y="8794"/>
                  </a:lnTo>
                  <a:cubicBezTo>
                    <a:pt x="21222" y="8699"/>
                    <a:pt x="21104" y="8598"/>
                    <a:pt x="20985" y="8503"/>
                  </a:cubicBezTo>
                  <a:lnTo>
                    <a:pt x="20646" y="8236"/>
                  </a:lnTo>
                  <a:cubicBezTo>
                    <a:pt x="20498" y="8117"/>
                    <a:pt x="20350" y="7999"/>
                    <a:pt x="20201" y="7886"/>
                  </a:cubicBezTo>
                  <a:lnTo>
                    <a:pt x="19952" y="7696"/>
                  </a:lnTo>
                  <a:cubicBezTo>
                    <a:pt x="19696" y="7500"/>
                    <a:pt x="19429" y="7310"/>
                    <a:pt x="19174" y="7126"/>
                  </a:cubicBezTo>
                  <a:cubicBezTo>
                    <a:pt x="19073" y="7054"/>
                    <a:pt x="18984" y="6989"/>
                    <a:pt x="18889" y="6924"/>
                  </a:cubicBezTo>
                  <a:cubicBezTo>
                    <a:pt x="18651" y="6752"/>
                    <a:pt x="18414" y="6591"/>
                    <a:pt x="18170" y="6425"/>
                  </a:cubicBezTo>
                  <a:cubicBezTo>
                    <a:pt x="18052" y="6354"/>
                    <a:pt x="17927" y="6271"/>
                    <a:pt x="17808" y="6188"/>
                  </a:cubicBezTo>
                  <a:cubicBezTo>
                    <a:pt x="17677" y="6104"/>
                    <a:pt x="17559" y="6027"/>
                    <a:pt x="17434" y="5950"/>
                  </a:cubicBezTo>
                  <a:cubicBezTo>
                    <a:pt x="17191" y="5796"/>
                    <a:pt x="16947" y="5641"/>
                    <a:pt x="16692" y="5493"/>
                  </a:cubicBezTo>
                  <a:lnTo>
                    <a:pt x="16312" y="5267"/>
                  </a:lnTo>
                  <a:cubicBezTo>
                    <a:pt x="16193" y="5202"/>
                    <a:pt x="16068" y="5125"/>
                    <a:pt x="15950" y="5059"/>
                  </a:cubicBezTo>
                  <a:cubicBezTo>
                    <a:pt x="15688" y="4911"/>
                    <a:pt x="15421" y="4762"/>
                    <a:pt x="15166" y="4620"/>
                  </a:cubicBezTo>
                  <a:cubicBezTo>
                    <a:pt x="15029" y="4549"/>
                    <a:pt x="14904" y="4483"/>
                    <a:pt x="14780" y="4412"/>
                  </a:cubicBezTo>
                  <a:cubicBezTo>
                    <a:pt x="14334" y="4175"/>
                    <a:pt x="13877" y="3949"/>
                    <a:pt x="13420" y="3723"/>
                  </a:cubicBezTo>
                  <a:cubicBezTo>
                    <a:pt x="13277" y="3658"/>
                    <a:pt x="13147" y="3593"/>
                    <a:pt x="13004" y="3521"/>
                  </a:cubicBezTo>
                  <a:lnTo>
                    <a:pt x="12957" y="3504"/>
                  </a:lnTo>
                  <a:cubicBezTo>
                    <a:pt x="12642" y="3355"/>
                    <a:pt x="12315" y="3207"/>
                    <a:pt x="11989" y="3064"/>
                  </a:cubicBezTo>
                  <a:cubicBezTo>
                    <a:pt x="11959" y="3046"/>
                    <a:pt x="11935" y="3040"/>
                    <a:pt x="11906" y="3029"/>
                  </a:cubicBezTo>
                  <a:cubicBezTo>
                    <a:pt x="11763" y="2957"/>
                    <a:pt x="11615" y="2898"/>
                    <a:pt x="11472" y="2839"/>
                  </a:cubicBezTo>
                  <a:cubicBezTo>
                    <a:pt x="11371" y="2803"/>
                    <a:pt x="11276" y="2761"/>
                    <a:pt x="11175" y="2720"/>
                  </a:cubicBezTo>
                  <a:cubicBezTo>
                    <a:pt x="11057" y="2672"/>
                    <a:pt x="10938" y="2625"/>
                    <a:pt x="10813" y="2571"/>
                  </a:cubicBezTo>
                  <a:cubicBezTo>
                    <a:pt x="10659" y="2506"/>
                    <a:pt x="10504" y="2447"/>
                    <a:pt x="10344" y="2387"/>
                  </a:cubicBezTo>
                  <a:cubicBezTo>
                    <a:pt x="10314" y="2381"/>
                    <a:pt x="10297" y="2364"/>
                    <a:pt x="10267" y="2358"/>
                  </a:cubicBezTo>
                  <a:cubicBezTo>
                    <a:pt x="10101" y="2292"/>
                    <a:pt x="9923" y="2227"/>
                    <a:pt x="9750" y="2168"/>
                  </a:cubicBezTo>
                  <a:cubicBezTo>
                    <a:pt x="9738" y="2156"/>
                    <a:pt x="9732" y="2156"/>
                    <a:pt x="9715" y="2150"/>
                  </a:cubicBezTo>
                  <a:cubicBezTo>
                    <a:pt x="9703" y="2144"/>
                    <a:pt x="9691" y="2138"/>
                    <a:pt x="9679" y="2138"/>
                  </a:cubicBezTo>
                  <a:cubicBezTo>
                    <a:pt x="9596" y="2108"/>
                    <a:pt x="9513" y="2084"/>
                    <a:pt x="9442" y="2055"/>
                  </a:cubicBezTo>
                  <a:cubicBezTo>
                    <a:pt x="9287" y="2001"/>
                    <a:pt x="9139" y="1948"/>
                    <a:pt x="8978" y="1900"/>
                  </a:cubicBezTo>
                  <a:cubicBezTo>
                    <a:pt x="8830" y="1847"/>
                    <a:pt x="8681" y="1799"/>
                    <a:pt x="8533" y="1752"/>
                  </a:cubicBezTo>
                  <a:cubicBezTo>
                    <a:pt x="8355" y="1693"/>
                    <a:pt x="8177" y="1633"/>
                    <a:pt x="7999" y="1580"/>
                  </a:cubicBezTo>
                  <a:cubicBezTo>
                    <a:pt x="7838" y="1526"/>
                    <a:pt x="7684" y="1473"/>
                    <a:pt x="7518" y="1431"/>
                  </a:cubicBezTo>
                  <a:cubicBezTo>
                    <a:pt x="7476" y="1413"/>
                    <a:pt x="7429" y="1402"/>
                    <a:pt x="7375" y="1384"/>
                  </a:cubicBezTo>
                  <a:cubicBezTo>
                    <a:pt x="7197" y="1336"/>
                    <a:pt x="7019" y="1289"/>
                    <a:pt x="6841" y="1235"/>
                  </a:cubicBezTo>
                  <a:cubicBezTo>
                    <a:pt x="6597" y="1170"/>
                    <a:pt x="6354" y="1105"/>
                    <a:pt x="6110" y="1045"/>
                  </a:cubicBezTo>
                  <a:cubicBezTo>
                    <a:pt x="5968" y="1010"/>
                    <a:pt x="5819" y="968"/>
                    <a:pt x="5677" y="932"/>
                  </a:cubicBezTo>
                  <a:lnTo>
                    <a:pt x="5119" y="802"/>
                  </a:lnTo>
                  <a:cubicBezTo>
                    <a:pt x="4899" y="748"/>
                    <a:pt x="4673" y="695"/>
                    <a:pt x="4448" y="653"/>
                  </a:cubicBezTo>
                  <a:cubicBezTo>
                    <a:pt x="4388" y="636"/>
                    <a:pt x="4335" y="624"/>
                    <a:pt x="4276" y="612"/>
                  </a:cubicBezTo>
                  <a:cubicBezTo>
                    <a:pt x="4133" y="588"/>
                    <a:pt x="3991" y="564"/>
                    <a:pt x="3854" y="535"/>
                  </a:cubicBezTo>
                  <a:cubicBezTo>
                    <a:pt x="3842" y="535"/>
                    <a:pt x="3830" y="529"/>
                    <a:pt x="3812" y="529"/>
                  </a:cubicBezTo>
                  <a:cubicBezTo>
                    <a:pt x="3801" y="517"/>
                    <a:pt x="3795" y="517"/>
                    <a:pt x="3783" y="517"/>
                  </a:cubicBezTo>
                  <a:cubicBezTo>
                    <a:pt x="3694" y="505"/>
                    <a:pt x="3605" y="481"/>
                    <a:pt x="3515" y="469"/>
                  </a:cubicBezTo>
                  <a:lnTo>
                    <a:pt x="3141" y="398"/>
                  </a:lnTo>
                  <a:cubicBezTo>
                    <a:pt x="2951" y="368"/>
                    <a:pt x="2773" y="339"/>
                    <a:pt x="2589" y="309"/>
                  </a:cubicBezTo>
                  <a:cubicBezTo>
                    <a:pt x="2577" y="309"/>
                    <a:pt x="2559" y="303"/>
                    <a:pt x="2548" y="303"/>
                  </a:cubicBezTo>
                  <a:cubicBezTo>
                    <a:pt x="2476" y="291"/>
                    <a:pt x="2405" y="273"/>
                    <a:pt x="2340" y="267"/>
                  </a:cubicBezTo>
                  <a:cubicBezTo>
                    <a:pt x="2316" y="267"/>
                    <a:pt x="2292" y="261"/>
                    <a:pt x="2269" y="261"/>
                  </a:cubicBezTo>
                  <a:cubicBezTo>
                    <a:pt x="2221" y="250"/>
                    <a:pt x="2174" y="244"/>
                    <a:pt x="2132" y="238"/>
                  </a:cubicBezTo>
                  <a:cubicBezTo>
                    <a:pt x="2043" y="220"/>
                    <a:pt x="1954" y="214"/>
                    <a:pt x="1865" y="202"/>
                  </a:cubicBezTo>
                  <a:cubicBezTo>
                    <a:pt x="1716" y="178"/>
                    <a:pt x="1574" y="155"/>
                    <a:pt x="1425" y="143"/>
                  </a:cubicBezTo>
                  <a:cubicBezTo>
                    <a:pt x="1241" y="113"/>
                    <a:pt x="1045" y="89"/>
                    <a:pt x="855" y="66"/>
                  </a:cubicBezTo>
                  <a:cubicBezTo>
                    <a:pt x="647" y="42"/>
                    <a:pt x="446" y="24"/>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425"/>
            <p:cNvSpPr/>
            <p:nvPr/>
          </p:nvSpPr>
          <p:spPr>
            <a:xfrm rot="10800000">
              <a:off x="7634657" y="592450"/>
              <a:ext cx="479025" cy="560721"/>
            </a:xfrm>
            <a:custGeom>
              <a:rect b="b" l="l" r="r" t="t"/>
              <a:pathLst>
                <a:path extrusionOk="0" h="13075" w="11170">
                  <a:moveTo>
                    <a:pt x="894" y="0"/>
                  </a:moveTo>
                  <a:cubicBezTo>
                    <a:pt x="425" y="0"/>
                    <a:pt x="40" y="272"/>
                    <a:pt x="24" y="991"/>
                  </a:cubicBezTo>
                  <a:cubicBezTo>
                    <a:pt x="0" y="2404"/>
                    <a:pt x="374" y="4346"/>
                    <a:pt x="938" y="5652"/>
                  </a:cubicBezTo>
                  <a:cubicBezTo>
                    <a:pt x="1538" y="7065"/>
                    <a:pt x="2904" y="7997"/>
                    <a:pt x="4282" y="8680"/>
                  </a:cubicBezTo>
                  <a:cubicBezTo>
                    <a:pt x="5659" y="9369"/>
                    <a:pt x="7132" y="9904"/>
                    <a:pt x="8307" y="10901"/>
                  </a:cubicBezTo>
                  <a:cubicBezTo>
                    <a:pt x="9163" y="11620"/>
                    <a:pt x="9834" y="12576"/>
                    <a:pt x="10837" y="13074"/>
                  </a:cubicBezTo>
                  <a:cubicBezTo>
                    <a:pt x="11170" y="12522"/>
                    <a:pt x="11152" y="11792"/>
                    <a:pt x="10914" y="11186"/>
                  </a:cubicBezTo>
                  <a:cubicBezTo>
                    <a:pt x="10677" y="10569"/>
                    <a:pt x="10249" y="10046"/>
                    <a:pt x="9816" y="9559"/>
                  </a:cubicBezTo>
                  <a:cubicBezTo>
                    <a:pt x="8046" y="7606"/>
                    <a:pt x="5855" y="6026"/>
                    <a:pt x="4371" y="3847"/>
                  </a:cubicBezTo>
                  <a:cubicBezTo>
                    <a:pt x="3652" y="2790"/>
                    <a:pt x="3106" y="1335"/>
                    <a:pt x="2108" y="492"/>
                  </a:cubicBezTo>
                  <a:cubicBezTo>
                    <a:pt x="1762" y="201"/>
                    <a:pt x="1297" y="0"/>
                    <a:pt x="894"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425"/>
            <p:cNvSpPr/>
            <p:nvPr/>
          </p:nvSpPr>
          <p:spPr>
            <a:xfrm rot="10800000">
              <a:off x="7583713" y="-29896"/>
              <a:ext cx="833513" cy="1310952"/>
            </a:xfrm>
            <a:custGeom>
              <a:rect b="b" l="l" r="r" t="t"/>
              <a:pathLst>
                <a:path extrusionOk="0" h="30569" w="19436">
                  <a:moveTo>
                    <a:pt x="0" y="0"/>
                  </a:moveTo>
                  <a:lnTo>
                    <a:pt x="0" y="0"/>
                  </a:lnTo>
                  <a:cubicBezTo>
                    <a:pt x="927" y="695"/>
                    <a:pt x="1734" y="1497"/>
                    <a:pt x="2358" y="2512"/>
                  </a:cubicBezTo>
                  <a:cubicBezTo>
                    <a:pt x="2306" y="2503"/>
                    <a:pt x="2256" y="2499"/>
                    <a:pt x="2206" y="2499"/>
                  </a:cubicBezTo>
                  <a:cubicBezTo>
                    <a:pt x="1881" y="2499"/>
                    <a:pt x="1590" y="2677"/>
                    <a:pt x="1384" y="2939"/>
                  </a:cubicBezTo>
                  <a:cubicBezTo>
                    <a:pt x="1283" y="3070"/>
                    <a:pt x="1200" y="3207"/>
                    <a:pt x="1146" y="3367"/>
                  </a:cubicBezTo>
                  <a:cubicBezTo>
                    <a:pt x="1075" y="3563"/>
                    <a:pt x="1045" y="3789"/>
                    <a:pt x="1069" y="3996"/>
                  </a:cubicBezTo>
                  <a:cubicBezTo>
                    <a:pt x="1146" y="4745"/>
                    <a:pt x="1699" y="5356"/>
                    <a:pt x="2257" y="5867"/>
                  </a:cubicBezTo>
                  <a:cubicBezTo>
                    <a:pt x="2809" y="6383"/>
                    <a:pt x="3426" y="6882"/>
                    <a:pt x="3717" y="7571"/>
                  </a:cubicBezTo>
                  <a:cubicBezTo>
                    <a:pt x="4127" y="8515"/>
                    <a:pt x="3866" y="9608"/>
                    <a:pt x="3979" y="10623"/>
                  </a:cubicBezTo>
                  <a:cubicBezTo>
                    <a:pt x="3985" y="10641"/>
                    <a:pt x="3985" y="10647"/>
                    <a:pt x="3985" y="10659"/>
                  </a:cubicBezTo>
                  <a:lnTo>
                    <a:pt x="3985" y="10683"/>
                  </a:lnTo>
                  <a:lnTo>
                    <a:pt x="3985" y="10706"/>
                  </a:lnTo>
                  <a:cubicBezTo>
                    <a:pt x="3991" y="10736"/>
                    <a:pt x="3991" y="10766"/>
                    <a:pt x="3997" y="10795"/>
                  </a:cubicBezTo>
                  <a:cubicBezTo>
                    <a:pt x="4008" y="10825"/>
                    <a:pt x="4008" y="10855"/>
                    <a:pt x="4014" y="10884"/>
                  </a:cubicBezTo>
                  <a:cubicBezTo>
                    <a:pt x="4020" y="10926"/>
                    <a:pt x="4026" y="10968"/>
                    <a:pt x="4038" y="11009"/>
                  </a:cubicBezTo>
                  <a:cubicBezTo>
                    <a:pt x="4044" y="11039"/>
                    <a:pt x="4050" y="11074"/>
                    <a:pt x="4056" y="11116"/>
                  </a:cubicBezTo>
                  <a:cubicBezTo>
                    <a:pt x="4074" y="11152"/>
                    <a:pt x="4080" y="11187"/>
                    <a:pt x="4086" y="11223"/>
                  </a:cubicBezTo>
                  <a:cubicBezTo>
                    <a:pt x="4097" y="11264"/>
                    <a:pt x="4109" y="11300"/>
                    <a:pt x="4115" y="11336"/>
                  </a:cubicBezTo>
                  <a:cubicBezTo>
                    <a:pt x="4133" y="11389"/>
                    <a:pt x="4145" y="11437"/>
                    <a:pt x="4163" y="11478"/>
                  </a:cubicBezTo>
                  <a:cubicBezTo>
                    <a:pt x="4163" y="11502"/>
                    <a:pt x="4169" y="11514"/>
                    <a:pt x="4175" y="11538"/>
                  </a:cubicBezTo>
                  <a:cubicBezTo>
                    <a:pt x="4198" y="11597"/>
                    <a:pt x="4216" y="11650"/>
                    <a:pt x="4234" y="11698"/>
                  </a:cubicBezTo>
                  <a:cubicBezTo>
                    <a:pt x="4246" y="11722"/>
                    <a:pt x="4252" y="11739"/>
                    <a:pt x="4258" y="11757"/>
                  </a:cubicBezTo>
                  <a:cubicBezTo>
                    <a:pt x="4264" y="11787"/>
                    <a:pt x="4282" y="11829"/>
                    <a:pt x="4293" y="11858"/>
                  </a:cubicBezTo>
                  <a:cubicBezTo>
                    <a:pt x="4311" y="11912"/>
                    <a:pt x="4335" y="11953"/>
                    <a:pt x="4353" y="12001"/>
                  </a:cubicBezTo>
                  <a:cubicBezTo>
                    <a:pt x="4377" y="12048"/>
                    <a:pt x="4400" y="12108"/>
                    <a:pt x="4430" y="12161"/>
                  </a:cubicBezTo>
                  <a:cubicBezTo>
                    <a:pt x="4454" y="12197"/>
                    <a:pt x="4472" y="12244"/>
                    <a:pt x="4495" y="12286"/>
                  </a:cubicBezTo>
                  <a:cubicBezTo>
                    <a:pt x="4513" y="12327"/>
                    <a:pt x="4531" y="12357"/>
                    <a:pt x="4549" y="12387"/>
                  </a:cubicBezTo>
                  <a:cubicBezTo>
                    <a:pt x="4555" y="12399"/>
                    <a:pt x="4572" y="12422"/>
                    <a:pt x="4578" y="12434"/>
                  </a:cubicBezTo>
                  <a:cubicBezTo>
                    <a:pt x="4608" y="12488"/>
                    <a:pt x="4638" y="12535"/>
                    <a:pt x="4667" y="12577"/>
                  </a:cubicBezTo>
                  <a:cubicBezTo>
                    <a:pt x="4703" y="12630"/>
                    <a:pt x="4733" y="12684"/>
                    <a:pt x="4768" y="12731"/>
                  </a:cubicBezTo>
                  <a:cubicBezTo>
                    <a:pt x="4810" y="12791"/>
                    <a:pt x="4852" y="12862"/>
                    <a:pt x="4899" y="12921"/>
                  </a:cubicBezTo>
                  <a:cubicBezTo>
                    <a:pt x="4935" y="12981"/>
                    <a:pt x="4976" y="13028"/>
                    <a:pt x="5024" y="13087"/>
                  </a:cubicBezTo>
                  <a:cubicBezTo>
                    <a:pt x="5065" y="13147"/>
                    <a:pt x="5119" y="13218"/>
                    <a:pt x="5172" y="13277"/>
                  </a:cubicBezTo>
                  <a:cubicBezTo>
                    <a:pt x="5214" y="13337"/>
                    <a:pt x="5267" y="13396"/>
                    <a:pt x="5321" y="13456"/>
                  </a:cubicBezTo>
                  <a:cubicBezTo>
                    <a:pt x="5362" y="13503"/>
                    <a:pt x="5410" y="13557"/>
                    <a:pt x="5463" y="13610"/>
                  </a:cubicBezTo>
                  <a:cubicBezTo>
                    <a:pt x="6057" y="14245"/>
                    <a:pt x="6775" y="14809"/>
                    <a:pt x="7518" y="15314"/>
                  </a:cubicBezTo>
                  <a:cubicBezTo>
                    <a:pt x="7708" y="15451"/>
                    <a:pt x="7910" y="15575"/>
                    <a:pt x="8106" y="15700"/>
                  </a:cubicBezTo>
                  <a:cubicBezTo>
                    <a:pt x="8111" y="15712"/>
                    <a:pt x="8117" y="15718"/>
                    <a:pt x="8123" y="15718"/>
                  </a:cubicBezTo>
                  <a:cubicBezTo>
                    <a:pt x="8236" y="15789"/>
                    <a:pt x="8343" y="15860"/>
                    <a:pt x="8450" y="15926"/>
                  </a:cubicBezTo>
                  <a:cubicBezTo>
                    <a:pt x="8539" y="15979"/>
                    <a:pt x="8622" y="16039"/>
                    <a:pt x="8711" y="16086"/>
                  </a:cubicBezTo>
                  <a:cubicBezTo>
                    <a:pt x="9335" y="16472"/>
                    <a:pt x="9994" y="16876"/>
                    <a:pt x="10730" y="16882"/>
                  </a:cubicBezTo>
                  <a:cubicBezTo>
                    <a:pt x="10744" y="16882"/>
                    <a:pt x="10759" y="16882"/>
                    <a:pt x="10773" y="16882"/>
                  </a:cubicBezTo>
                  <a:cubicBezTo>
                    <a:pt x="11535" y="16882"/>
                    <a:pt x="12271" y="16468"/>
                    <a:pt x="13029" y="16468"/>
                  </a:cubicBezTo>
                  <a:cubicBezTo>
                    <a:pt x="13111" y="16468"/>
                    <a:pt x="13194" y="16473"/>
                    <a:pt x="13277" y="16484"/>
                  </a:cubicBezTo>
                  <a:cubicBezTo>
                    <a:pt x="14352" y="16638"/>
                    <a:pt x="15053" y="17731"/>
                    <a:pt x="15267" y="18800"/>
                  </a:cubicBezTo>
                  <a:cubicBezTo>
                    <a:pt x="15475" y="19869"/>
                    <a:pt x="15356" y="20967"/>
                    <a:pt x="15587" y="22036"/>
                  </a:cubicBezTo>
                  <a:cubicBezTo>
                    <a:pt x="15825" y="23123"/>
                    <a:pt x="16401" y="24102"/>
                    <a:pt x="16846" y="25135"/>
                  </a:cubicBezTo>
                  <a:cubicBezTo>
                    <a:pt x="17606" y="26863"/>
                    <a:pt x="17968" y="28698"/>
                    <a:pt x="18188" y="30569"/>
                  </a:cubicBezTo>
                  <a:lnTo>
                    <a:pt x="19251" y="30569"/>
                  </a:lnTo>
                  <a:cubicBezTo>
                    <a:pt x="19221" y="29815"/>
                    <a:pt x="19221" y="29055"/>
                    <a:pt x="19269" y="28289"/>
                  </a:cubicBezTo>
                  <a:cubicBezTo>
                    <a:pt x="19310" y="26893"/>
                    <a:pt x="19435" y="25432"/>
                    <a:pt x="18859" y="24156"/>
                  </a:cubicBezTo>
                  <a:cubicBezTo>
                    <a:pt x="18331" y="22992"/>
                    <a:pt x="17256" y="22054"/>
                    <a:pt x="17119" y="20795"/>
                  </a:cubicBezTo>
                  <a:cubicBezTo>
                    <a:pt x="17054" y="20207"/>
                    <a:pt x="17208" y="19637"/>
                    <a:pt x="17179" y="19049"/>
                  </a:cubicBezTo>
                  <a:cubicBezTo>
                    <a:pt x="17113" y="17523"/>
                    <a:pt x="15855" y="16294"/>
                    <a:pt x="14465" y="15641"/>
                  </a:cubicBezTo>
                  <a:cubicBezTo>
                    <a:pt x="13076" y="14999"/>
                    <a:pt x="11538" y="14768"/>
                    <a:pt x="10095" y="14239"/>
                  </a:cubicBezTo>
                  <a:cubicBezTo>
                    <a:pt x="8658" y="13723"/>
                    <a:pt x="7245" y="12773"/>
                    <a:pt x="6781" y="11318"/>
                  </a:cubicBezTo>
                  <a:cubicBezTo>
                    <a:pt x="6455" y="10267"/>
                    <a:pt x="6657" y="9079"/>
                    <a:pt x="6461" y="8022"/>
                  </a:cubicBezTo>
                  <a:cubicBezTo>
                    <a:pt x="6395" y="7648"/>
                    <a:pt x="6277" y="7292"/>
                    <a:pt x="6069" y="6965"/>
                  </a:cubicBezTo>
                  <a:cubicBezTo>
                    <a:pt x="5588" y="6205"/>
                    <a:pt x="4727" y="5807"/>
                    <a:pt x="4050" y="5226"/>
                  </a:cubicBezTo>
                  <a:cubicBezTo>
                    <a:pt x="3361" y="4656"/>
                    <a:pt x="2821" y="3676"/>
                    <a:pt x="3266" y="2892"/>
                  </a:cubicBezTo>
                  <a:cubicBezTo>
                    <a:pt x="3367" y="2696"/>
                    <a:pt x="3539" y="2518"/>
                    <a:pt x="3510" y="2304"/>
                  </a:cubicBezTo>
                  <a:cubicBezTo>
                    <a:pt x="3486" y="2096"/>
                    <a:pt x="3302" y="1960"/>
                    <a:pt x="3130" y="1853"/>
                  </a:cubicBezTo>
                  <a:cubicBezTo>
                    <a:pt x="2120" y="1182"/>
                    <a:pt x="1075" y="558"/>
                    <a:pt x="0" y="0"/>
                  </a:cubicBezTo>
                  <a:close/>
                </a:path>
              </a:pathLst>
            </a:custGeom>
            <a:solidFill>
              <a:srgbClr val="FF9000">
                <a:alpha val="27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425"/>
            <p:cNvSpPr/>
            <p:nvPr/>
          </p:nvSpPr>
          <p:spPr>
            <a:xfrm rot="10800000">
              <a:off x="8048721" y="-29896"/>
              <a:ext cx="1095283" cy="1310437"/>
            </a:xfrm>
            <a:custGeom>
              <a:rect b="b" l="l" r="r" t="t"/>
              <a:pathLst>
                <a:path extrusionOk="0" h="30557" w="25540">
                  <a:moveTo>
                    <a:pt x="0" y="0"/>
                  </a:moveTo>
                  <a:lnTo>
                    <a:pt x="0" y="8675"/>
                  </a:lnTo>
                  <a:cubicBezTo>
                    <a:pt x="481" y="9477"/>
                    <a:pt x="897" y="10308"/>
                    <a:pt x="1182" y="11205"/>
                  </a:cubicBezTo>
                  <a:cubicBezTo>
                    <a:pt x="1491" y="12203"/>
                    <a:pt x="1616" y="13254"/>
                    <a:pt x="2043" y="14210"/>
                  </a:cubicBezTo>
                  <a:cubicBezTo>
                    <a:pt x="2518" y="15272"/>
                    <a:pt x="3320" y="16151"/>
                    <a:pt x="3931" y="17137"/>
                  </a:cubicBezTo>
                  <a:cubicBezTo>
                    <a:pt x="5250" y="19245"/>
                    <a:pt x="5529" y="22036"/>
                    <a:pt x="4632" y="24292"/>
                  </a:cubicBezTo>
                  <a:lnTo>
                    <a:pt x="4519" y="24559"/>
                  </a:lnTo>
                  <a:cubicBezTo>
                    <a:pt x="4181" y="25314"/>
                    <a:pt x="3694" y="26014"/>
                    <a:pt x="3070" y="26584"/>
                  </a:cubicBezTo>
                  <a:cubicBezTo>
                    <a:pt x="2358" y="27237"/>
                    <a:pt x="1509" y="27718"/>
                    <a:pt x="749" y="28330"/>
                  </a:cubicBezTo>
                  <a:cubicBezTo>
                    <a:pt x="737" y="28336"/>
                    <a:pt x="725" y="28354"/>
                    <a:pt x="713" y="28360"/>
                  </a:cubicBezTo>
                  <a:cubicBezTo>
                    <a:pt x="594" y="28455"/>
                    <a:pt x="475" y="28573"/>
                    <a:pt x="446" y="28722"/>
                  </a:cubicBezTo>
                  <a:cubicBezTo>
                    <a:pt x="383" y="29089"/>
                    <a:pt x="869" y="29257"/>
                    <a:pt x="1250" y="29257"/>
                  </a:cubicBezTo>
                  <a:cubicBezTo>
                    <a:pt x="1263" y="29257"/>
                    <a:pt x="1276" y="29257"/>
                    <a:pt x="1289" y="29256"/>
                  </a:cubicBezTo>
                  <a:cubicBezTo>
                    <a:pt x="6118" y="29159"/>
                    <a:pt x="10806" y="27164"/>
                    <a:pt x="15591" y="27164"/>
                  </a:cubicBezTo>
                  <a:cubicBezTo>
                    <a:pt x="16083" y="27164"/>
                    <a:pt x="16577" y="27185"/>
                    <a:pt x="17072" y="27231"/>
                  </a:cubicBezTo>
                  <a:cubicBezTo>
                    <a:pt x="19055" y="27416"/>
                    <a:pt x="21062" y="28057"/>
                    <a:pt x="22470" y="29458"/>
                  </a:cubicBezTo>
                  <a:cubicBezTo>
                    <a:pt x="22808" y="29791"/>
                    <a:pt x="23099" y="30165"/>
                    <a:pt x="23366" y="30557"/>
                  </a:cubicBezTo>
                  <a:lnTo>
                    <a:pt x="25539" y="30557"/>
                  </a:lnTo>
                  <a:cubicBezTo>
                    <a:pt x="25201" y="29666"/>
                    <a:pt x="24910" y="28752"/>
                    <a:pt x="24578" y="27855"/>
                  </a:cubicBezTo>
                  <a:cubicBezTo>
                    <a:pt x="24132" y="26614"/>
                    <a:pt x="23622" y="25414"/>
                    <a:pt x="22856" y="24358"/>
                  </a:cubicBezTo>
                  <a:cubicBezTo>
                    <a:pt x="20694" y="21430"/>
                    <a:pt x="16941" y="20278"/>
                    <a:pt x="13723" y="18592"/>
                  </a:cubicBezTo>
                  <a:cubicBezTo>
                    <a:pt x="10433" y="16870"/>
                    <a:pt x="7536" y="14435"/>
                    <a:pt x="5261" y="11508"/>
                  </a:cubicBezTo>
                  <a:cubicBezTo>
                    <a:pt x="4970" y="11134"/>
                    <a:pt x="4691" y="10748"/>
                    <a:pt x="4484" y="10320"/>
                  </a:cubicBezTo>
                  <a:cubicBezTo>
                    <a:pt x="4389" y="10136"/>
                    <a:pt x="4311" y="9934"/>
                    <a:pt x="4252" y="9738"/>
                  </a:cubicBezTo>
                  <a:cubicBezTo>
                    <a:pt x="4009" y="8865"/>
                    <a:pt x="4163" y="7939"/>
                    <a:pt x="3973" y="7054"/>
                  </a:cubicBezTo>
                  <a:cubicBezTo>
                    <a:pt x="3724" y="5950"/>
                    <a:pt x="2762" y="5867"/>
                    <a:pt x="2102" y="5136"/>
                  </a:cubicBezTo>
                  <a:cubicBezTo>
                    <a:pt x="1491" y="4454"/>
                    <a:pt x="933" y="3385"/>
                    <a:pt x="725" y="2506"/>
                  </a:cubicBezTo>
                  <a:cubicBezTo>
                    <a:pt x="517" y="1621"/>
                    <a:pt x="475" y="754"/>
                    <a:pt x="0" y="0"/>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425"/>
            <p:cNvSpPr/>
            <p:nvPr/>
          </p:nvSpPr>
          <p:spPr>
            <a:xfrm rot="10800000">
              <a:off x="8026292" y="-29896"/>
              <a:ext cx="1116940" cy="1351221"/>
            </a:xfrm>
            <a:custGeom>
              <a:rect b="b" l="l" r="r" t="t"/>
              <a:pathLst>
                <a:path extrusionOk="0" h="31508" w="26045">
                  <a:moveTo>
                    <a:pt x="0" y="1"/>
                  </a:moveTo>
                  <a:lnTo>
                    <a:pt x="0" y="8587"/>
                  </a:lnTo>
                  <a:cubicBezTo>
                    <a:pt x="404" y="9234"/>
                    <a:pt x="784" y="9894"/>
                    <a:pt x="1087" y="10582"/>
                  </a:cubicBezTo>
                  <a:cubicBezTo>
                    <a:pt x="1218" y="10903"/>
                    <a:pt x="1354" y="11230"/>
                    <a:pt x="1455" y="11568"/>
                  </a:cubicBezTo>
                  <a:cubicBezTo>
                    <a:pt x="1770" y="12572"/>
                    <a:pt x="1900" y="13629"/>
                    <a:pt x="2328" y="14585"/>
                  </a:cubicBezTo>
                  <a:cubicBezTo>
                    <a:pt x="2785" y="15647"/>
                    <a:pt x="3593" y="16514"/>
                    <a:pt x="4210" y="17506"/>
                  </a:cubicBezTo>
                  <a:cubicBezTo>
                    <a:pt x="5635" y="19804"/>
                    <a:pt x="5843" y="22904"/>
                    <a:pt x="4626" y="25249"/>
                  </a:cubicBezTo>
                  <a:cubicBezTo>
                    <a:pt x="4596" y="25303"/>
                    <a:pt x="4567" y="25362"/>
                    <a:pt x="4537" y="25415"/>
                  </a:cubicBezTo>
                  <a:cubicBezTo>
                    <a:pt x="4240" y="25979"/>
                    <a:pt x="3830" y="26496"/>
                    <a:pt x="3343" y="26953"/>
                  </a:cubicBezTo>
                  <a:cubicBezTo>
                    <a:pt x="2613" y="27618"/>
                    <a:pt x="1746" y="28105"/>
                    <a:pt x="980" y="28735"/>
                  </a:cubicBezTo>
                  <a:cubicBezTo>
                    <a:pt x="855" y="28830"/>
                    <a:pt x="737" y="28937"/>
                    <a:pt x="707" y="29085"/>
                  </a:cubicBezTo>
                  <a:cubicBezTo>
                    <a:pt x="695" y="29162"/>
                    <a:pt x="707" y="29228"/>
                    <a:pt x="737" y="29287"/>
                  </a:cubicBezTo>
                  <a:cubicBezTo>
                    <a:pt x="846" y="29518"/>
                    <a:pt x="1227" y="29626"/>
                    <a:pt x="1531" y="29626"/>
                  </a:cubicBezTo>
                  <a:cubicBezTo>
                    <a:pt x="1540" y="29626"/>
                    <a:pt x="1548" y="29626"/>
                    <a:pt x="1556" y="29625"/>
                  </a:cubicBezTo>
                  <a:cubicBezTo>
                    <a:pt x="6384" y="29523"/>
                    <a:pt x="11085" y="27528"/>
                    <a:pt x="15867" y="27528"/>
                  </a:cubicBezTo>
                  <a:cubicBezTo>
                    <a:pt x="16355" y="27528"/>
                    <a:pt x="16843" y="27549"/>
                    <a:pt x="17333" y="27595"/>
                  </a:cubicBezTo>
                  <a:cubicBezTo>
                    <a:pt x="19310" y="27785"/>
                    <a:pt x="21311" y="28426"/>
                    <a:pt x="22725" y="29821"/>
                  </a:cubicBezTo>
                  <a:cubicBezTo>
                    <a:pt x="23229" y="30320"/>
                    <a:pt x="23627" y="30902"/>
                    <a:pt x="23995" y="31508"/>
                  </a:cubicBezTo>
                  <a:lnTo>
                    <a:pt x="26044" y="31508"/>
                  </a:lnTo>
                  <a:cubicBezTo>
                    <a:pt x="25640" y="30552"/>
                    <a:pt x="25314" y="29548"/>
                    <a:pt x="24981" y="28586"/>
                  </a:cubicBezTo>
                  <a:cubicBezTo>
                    <a:pt x="24512" y="27221"/>
                    <a:pt x="23989" y="25890"/>
                    <a:pt x="23140" y="24738"/>
                  </a:cubicBezTo>
                  <a:cubicBezTo>
                    <a:pt x="20979" y="21805"/>
                    <a:pt x="17232" y="20665"/>
                    <a:pt x="14008" y="18973"/>
                  </a:cubicBezTo>
                  <a:cubicBezTo>
                    <a:pt x="10718" y="17245"/>
                    <a:pt x="7809" y="14816"/>
                    <a:pt x="5546" y="11889"/>
                  </a:cubicBezTo>
                  <a:cubicBezTo>
                    <a:pt x="5338" y="11622"/>
                    <a:pt x="5131" y="11342"/>
                    <a:pt x="4952" y="11046"/>
                  </a:cubicBezTo>
                  <a:cubicBezTo>
                    <a:pt x="4774" y="10749"/>
                    <a:pt x="4626" y="10446"/>
                    <a:pt x="4531" y="10113"/>
                  </a:cubicBezTo>
                  <a:cubicBezTo>
                    <a:pt x="4287" y="9246"/>
                    <a:pt x="4448" y="8314"/>
                    <a:pt x="4246" y="7435"/>
                  </a:cubicBezTo>
                  <a:cubicBezTo>
                    <a:pt x="4008" y="6337"/>
                    <a:pt x="3046" y="6248"/>
                    <a:pt x="2375" y="5511"/>
                  </a:cubicBezTo>
                  <a:cubicBezTo>
                    <a:pt x="1776" y="4829"/>
                    <a:pt x="1218" y="3760"/>
                    <a:pt x="1010" y="2887"/>
                  </a:cubicBezTo>
                  <a:cubicBezTo>
                    <a:pt x="766" y="1854"/>
                    <a:pt x="754" y="838"/>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425"/>
            <p:cNvSpPr/>
            <p:nvPr/>
          </p:nvSpPr>
          <p:spPr>
            <a:xfrm rot="10800000">
              <a:off x="8930822" y="830034"/>
              <a:ext cx="212667" cy="491505"/>
            </a:xfrm>
            <a:custGeom>
              <a:rect b="b" l="l" r="r" t="t"/>
              <a:pathLst>
                <a:path extrusionOk="0" h="11461" w="4959">
                  <a:moveTo>
                    <a:pt x="0" y="0"/>
                  </a:moveTo>
                  <a:lnTo>
                    <a:pt x="0" y="8586"/>
                  </a:lnTo>
                  <a:cubicBezTo>
                    <a:pt x="404" y="9234"/>
                    <a:pt x="778" y="9893"/>
                    <a:pt x="1087" y="10581"/>
                  </a:cubicBezTo>
                  <a:cubicBezTo>
                    <a:pt x="1562" y="10908"/>
                    <a:pt x="2055" y="11175"/>
                    <a:pt x="2607" y="11342"/>
                  </a:cubicBezTo>
                  <a:cubicBezTo>
                    <a:pt x="2892" y="11419"/>
                    <a:pt x="3193" y="11460"/>
                    <a:pt x="3492" y="11460"/>
                  </a:cubicBezTo>
                  <a:cubicBezTo>
                    <a:pt x="3835" y="11460"/>
                    <a:pt x="4175" y="11406"/>
                    <a:pt x="4483" y="11288"/>
                  </a:cubicBezTo>
                  <a:cubicBezTo>
                    <a:pt x="4656" y="11223"/>
                    <a:pt x="4810" y="11140"/>
                    <a:pt x="4958" y="11033"/>
                  </a:cubicBezTo>
                  <a:cubicBezTo>
                    <a:pt x="4780" y="10736"/>
                    <a:pt x="4632" y="10433"/>
                    <a:pt x="4531" y="10112"/>
                  </a:cubicBezTo>
                  <a:cubicBezTo>
                    <a:pt x="4282" y="9245"/>
                    <a:pt x="4448" y="8313"/>
                    <a:pt x="4246" y="7434"/>
                  </a:cubicBezTo>
                  <a:cubicBezTo>
                    <a:pt x="4008" y="6336"/>
                    <a:pt x="3046" y="6247"/>
                    <a:pt x="2375" y="5510"/>
                  </a:cubicBezTo>
                  <a:cubicBezTo>
                    <a:pt x="1776" y="4828"/>
                    <a:pt x="1218" y="3759"/>
                    <a:pt x="1010" y="2886"/>
                  </a:cubicBezTo>
                  <a:cubicBezTo>
                    <a:pt x="766" y="1853"/>
                    <a:pt x="748" y="837"/>
                    <a:pt x="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425"/>
            <p:cNvSpPr/>
            <p:nvPr/>
          </p:nvSpPr>
          <p:spPr>
            <a:xfrm rot="10800000">
              <a:off x="8026292" y="-29907"/>
              <a:ext cx="1087178" cy="265029"/>
            </a:xfrm>
            <a:custGeom>
              <a:rect b="b" l="l" r="r" t="t"/>
              <a:pathLst>
                <a:path extrusionOk="0" h="6180" w="25351">
                  <a:moveTo>
                    <a:pt x="13705" y="0"/>
                  </a:moveTo>
                  <a:cubicBezTo>
                    <a:pt x="11896" y="0"/>
                    <a:pt x="10117" y="493"/>
                    <a:pt x="8409" y="1097"/>
                  </a:cubicBezTo>
                  <a:cubicBezTo>
                    <a:pt x="7471" y="1424"/>
                    <a:pt x="6463" y="1786"/>
                    <a:pt x="5497" y="1786"/>
                  </a:cubicBezTo>
                  <a:cubicBezTo>
                    <a:pt x="5062" y="1786"/>
                    <a:pt x="4636" y="1713"/>
                    <a:pt x="4229" y="1530"/>
                  </a:cubicBezTo>
                  <a:cubicBezTo>
                    <a:pt x="4027" y="1453"/>
                    <a:pt x="3831" y="1328"/>
                    <a:pt x="3748" y="1138"/>
                  </a:cubicBezTo>
                  <a:cubicBezTo>
                    <a:pt x="3635" y="919"/>
                    <a:pt x="3712" y="657"/>
                    <a:pt x="3760" y="426"/>
                  </a:cubicBezTo>
                  <a:cubicBezTo>
                    <a:pt x="3783" y="343"/>
                    <a:pt x="3807" y="271"/>
                    <a:pt x="3819" y="188"/>
                  </a:cubicBezTo>
                  <a:cubicBezTo>
                    <a:pt x="3831" y="153"/>
                    <a:pt x="3837" y="123"/>
                    <a:pt x="3843" y="87"/>
                  </a:cubicBezTo>
                  <a:lnTo>
                    <a:pt x="3843" y="87"/>
                  </a:lnTo>
                  <a:cubicBezTo>
                    <a:pt x="3546" y="651"/>
                    <a:pt x="3136" y="1168"/>
                    <a:pt x="2649" y="1625"/>
                  </a:cubicBezTo>
                  <a:cubicBezTo>
                    <a:pt x="1919" y="2290"/>
                    <a:pt x="1052" y="2777"/>
                    <a:pt x="286" y="3407"/>
                  </a:cubicBezTo>
                  <a:cubicBezTo>
                    <a:pt x="161" y="3502"/>
                    <a:pt x="43" y="3609"/>
                    <a:pt x="13" y="3757"/>
                  </a:cubicBezTo>
                  <a:cubicBezTo>
                    <a:pt x="1" y="3834"/>
                    <a:pt x="13" y="3900"/>
                    <a:pt x="43" y="3959"/>
                  </a:cubicBezTo>
                  <a:cubicBezTo>
                    <a:pt x="152" y="4190"/>
                    <a:pt x="533" y="4298"/>
                    <a:pt x="837" y="4298"/>
                  </a:cubicBezTo>
                  <a:cubicBezTo>
                    <a:pt x="846" y="4298"/>
                    <a:pt x="854" y="4298"/>
                    <a:pt x="862" y="4297"/>
                  </a:cubicBezTo>
                  <a:cubicBezTo>
                    <a:pt x="5690" y="4195"/>
                    <a:pt x="10391" y="2200"/>
                    <a:pt x="15173" y="2200"/>
                  </a:cubicBezTo>
                  <a:cubicBezTo>
                    <a:pt x="15661" y="2200"/>
                    <a:pt x="16149" y="2221"/>
                    <a:pt x="16639" y="2267"/>
                  </a:cubicBezTo>
                  <a:cubicBezTo>
                    <a:pt x="18616" y="2457"/>
                    <a:pt x="20617" y="3098"/>
                    <a:pt x="22031" y="4493"/>
                  </a:cubicBezTo>
                  <a:cubicBezTo>
                    <a:pt x="22535" y="4992"/>
                    <a:pt x="22933" y="5574"/>
                    <a:pt x="23301" y="6180"/>
                  </a:cubicBezTo>
                  <a:lnTo>
                    <a:pt x="25350" y="6180"/>
                  </a:lnTo>
                  <a:cubicBezTo>
                    <a:pt x="24946" y="5224"/>
                    <a:pt x="24620" y="4220"/>
                    <a:pt x="24287" y="3246"/>
                  </a:cubicBezTo>
                  <a:cubicBezTo>
                    <a:pt x="24151" y="3330"/>
                    <a:pt x="24020" y="3419"/>
                    <a:pt x="23877" y="3484"/>
                  </a:cubicBezTo>
                  <a:cubicBezTo>
                    <a:pt x="23812" y="3525"/>
                    <a:pt x="23741" y="3543"/>
                    <a:pt x="23676" y="3567"/>
                  </a:cubicBezTo>
                  <a:cubicBezTo>
                    <a:pt x="23543" y="3610"/>
                    <a:pt x="23409" y="3629"/>
                    <a:pt x="23276" y="3629"/>
                  </a:cubicBezTo>
                  <a:cubicBezTo>
                    <a:pt x="22688" y="3629"/>
                    <a:pt x="22104" y="3259"/>
                    <a:pt x="21591" y="2920"/>
                  </a:cubicBezTo>
                  <a:cubicBezTo>
                    <a:pt x="19347" y="1423"/>
                    <a:pt x="16835" y="147"/>
                    <a:pt x="14145" y="10"/>
                  </a:cubicBezTo>
                  <a:cubicBezTo>
                    <a:pt x="13998" y="4"/>
                    <a:pt x="13851" y="0"/>
                    <a:pt x="13705" y="0"/>
                  </a:cubicBezTo>
                  <a:close/>
                </a:path>
              </a:pathLst>
            </a:custGeom>
            <a:solidFill>
              <a:srgbClr val="FF9000">
                <a:alpha val="27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425"/>
          <p:cNvGrpSpPr/>
          <p:nvPr/>
        </p:nvGrpSpPr>
        <p:grpSpPr>
          <a:xfrm rot="540918">
            <a:off x="5583297" y="602174"/>
            <a:ext cx="1857082" cy="1771536"/>
            <a:chOff x="4821111" y="1256827"/>
            <a:chExt cx="3204859" cy="3540380"/>
          </a:xfrm>
        </p:grpSpPr>
        <p:sp>
          <p:nvSpPr>
            <p:cNvPr id="12468" name="Google Shape;12468;p425"/>
            <p:cNvSpPr/>
            <p:nvPr/>
          </p:nvSpPr>
          <p:spPr>
            <a:xfrm rot="-2955769">
              <a:off x="4430846" y="2631568"/>
              <a:ext cx="3981489" cy="795394"/>
            </a:xfrm>
            <a:custGeom>
              <a:rect b="b" l="l" r="r" t="t"/>
              <a:pathLst>
                <a:path extrusionOk="0" h="53512" w="267864">
                  <a:moveTo>
                    <a:pt x="267741" y="43040"/>
                  </a:moveTo>
                  <a:lnTo>
                    <a:pt x="267741" y="42893"/>
                  </a:lnTo>
                  <a:cubicBezTo>
                    <a:pt x="267728" y="42683"/>
                    <a:pt x="267728" y="42474"/>
                    <a:pt x="267691" y="42277"/>
                  </a:cubicBezTo>
                  <a:lnTo>
                    <a:pt x="267691" y="42215"/>
                  </a:lnTo>
                  <a:cubicBezTo>
                    <a:pt x="267679" y="42030"/>
                    <a:pt x="267667" y="41846"/>
                    <a:pt x="267630" y="41661"/>
                  </a:cubicBezTo>
                  <a:cubicBezTo>
                    <a:pt x="267630" y="41612"/>
                    <a:pt x="267617" y="41550"/>
                    <a:pt x="267617" y="41501"/>
                  </a:cubicBezTo>
                  <a:lnTo>
                    <a:pt x="267531" y="40897"/>
                  </a:lnTo>
                  <a:cubicBezTo>
                    <a:pt x="267531" y="40885"/>
                    <a:pt x="267531" y="40872"/>
                    <a:pt x="267507" y="40860"/>
                  </a:cubicBezTo>
                  <a:cubicBezTo>
                    <a:pt x="267482" y="40675"/>
                    <a:pt x="267445" y="40491"/>
                    <a:pt x="267408" y="40318"/>
                  </a:cubicBezTo>
                  <a:cubicBezTo>
                    <a:pt x="267383" y="40269"/>
                    <a:pt x="267383" y="40220"/>
                    <a:pt x="267371" y="40158"/>
                  </a:cubicBezTo>
                  <a:cubicBezTo>
                    <a:pt x="267322" y="39961"/>
                    <a:pt x="267285" y="39776"/>
                    <a:pt x="267235" y="39591"/>
                  </a:cubicBezTo>
                  <a:cubicBezTo>
                    <a:pt x="267235" y="39579"/>
                    <a:pt x="267235" y="39579"/>
                    <a:pt x="267223" y="39567"/>
                  </a:cubicBezTo>
                  <a:cubicBezTo>
                    <a:pt x="267174" y="39370"/>
                    <a:pt x="267112" y="39209"/>
                    <a:pt x="267063" y="39025"/>
                  </a:cubicBezTo>
                  <a:cubicBezTo>
                    <a:pt x="267063" y="38988"/>
                    <a:pt x="267051" y="38975"/>
                    <a:pt x="267051" y="38951"/>
                  </a:cubicBezTo>
                  <a:cubicBezTo>
                    <a:pt x="267038" y="38914"/>
                    <a:pt x="267038" y="38902"/>
                    <a:pt x="267014" y="38865"/>
                  </a:cubicBezTo>
                  <a:cubicBezTo>
                    <a:pt x="266977" y="38729"/>
                    <a:pt x="266928" y="38581"/>
                    <a:pt x="266866" y="38433"/>
                  </a:cubicBezTo>
                  <a:cubicBezTo>
                    <a:pt x="266854" y="38409"/>
                    <a:pt x="266854" y="38372"/>
                    <a:pt x="266829" y="38347"/>
                  </a:cubicBezTo>
                  <a:cubicBezTo>
                    <a:pt x="266767" y="38175"/>
                    <a:pt x="266706" y="38027"/>
                    <a:pt x="266632" y="37854"/>
                  </a:cubicBezTo>
                  <a:cubicBezTo>
                    <a:pt x="266620" y="37805"/>
                    <a:pt x="266607" y="37768"/>
                    <a:pt x="266570" y="37731"/>
                  </a:cubicBezTo>
                  <a:cubicBezTo>
                    <a:pt x="266509" y="37608"/>
                    <a:pt x="266459" y="37485"/>
                    <a:pt x="266398" y="37374"/>
                  </a:cubicBezTo>
                  <a:cubicBezTo>
                    <a:pt x="266386" y="37325"/>
                    <a:pt x="266361" y="37288"/>
                    <a:pt x="266336" y="37239"/>
                  </a:cubicBezTo>
                  <a:cubicBezTo>
                    <a:pt x="266262" y="37078"/>
                    <a:pt x="266188" y="36931"/>
                    <a:pt x="266090" y="36795"/>
                  </a:cubicBezTo>
                  <a:cubicBezTo>
                    <a:pt x="266016" y="36647"/>
                    <a:pt x="265930" y="36512"/>
                    <a:pt x="265844" y="36389"/>
                  </a:cubicBezTo>
                  <a:cubicBezTo>
                    <a:pt x="265819" y="36339"/>
                    <a:pt x="265807" y="36315"/>
                    <a:pt x="265770" y="36278"/>
                  </a:cubicBezTo>
                  <a:cubicBezTo>
                    <a:pt x="265708" y="36191"/>
                    <a:pt x="265646" y="36093"/>
                    <a:pt x="265585" y="36019"/>
                  </a:cubicBezTo>
                  <a:cubicBezTo>
                    <a:pt x="265560" y="35982"/>
                    <a:pt x="265523" y="35945"/>
                    <a:pt x="265511" y="35908"/>
                  </a:cubicBezTo>
                  <a:cubicBezTo>
                    <a:pt x="265437" y="35797"/>
                    <a:pt x="265351" y="35711"/>
                    <a:pt x="265265" y="35613"/>
                  </a:cubicBezTo>
                  <a:cubicBezTo>
                    <a:pt x="265252" y="35600"/>
                    <a:pt x="265252" y="35588"/>
                    <a:pt x="265228" y="35588"/>
                  </a:cubicBezTo>
                  <a:cubicBezTo>
                    <a:pt x="265141" y="35477"/>
                    <a:pt x="265043" y="35391"/>
                    <a:pt x="264957" y="35292"/>
                  </a:cubicBezTo>
                  <a:lnTo>
                    <a:pt x="264920" y="35268"/>
                  </a:lnTo>
                  <a:cubicBezTo>
                    <a:pt x="264907" y="35243"/>
                    <a:pt x="264895" y="35231"/>
                    <a:pt x="264858" y="35218"/>
                  </a:cubicBezTo>
                  <a:cubicBezTo>
                    <a:pt x="264784" y="35144"/>
                    <a:pt x="264710" y="35083"/>
                    <a:pt x="264649" y="35021"/>
                  </a:cubicBezTo>
                  <a:cubicBezTo>
                    <a:pt x="264612" y="34984"/>
                    <a:pt x="264587" y="34972"/>
                    <a:pt x="264550" y="34947"/>
                  </a:cubicBezTo>
                  <a:cubicBezTo>
                    <a:pt x="264464" y="34861"/>
                    <a:pt x="264365" y="34800"/>
                    <a:pt x="264291" y="34738"/>
                  </a:cubicBezTo>
                  <a:lnTo>
                    <a:pt x="264267" y="34713"/>
                  </a:lnTo>
                  <a:cubicBezTo>
                    <a:pt x="264156" y="34639"/>
                    <a:pt x="264057" y="34578"/>
                    <a:pt x="263959" y="34516"/>
                  </a:cubicBezTo>
                  <a:lnTo>
                    <a:pt x="263860" y="34467"/>
                  </a:lnTo>
                  <a:cubicBezTo>
                    <a:pt x="263786" y="34418"/>
                    <a:pt x="263712" y="34393"/>
                    <a:pt x="263626" y="34344"/>
                  </a:cubicBezTo>
                  <a:lnTo>
                    <a:pt x="263540" y="34294"/>
                  </a:lnTo>
                  <a:cubicBezTo>
                    <a:pt x="263441" y="34245"/>
                    <a:pt x="263343" y="34221"/>
                    <a:pt x="263244" y="34171"/>
                  </a:cubicBezTo>
                  <a:cubicBezTo>
                    <a:pt x="263244" y="34171"/>
                    <a:pt x="263232" y="34171"/>
                    <a:pt x="263232" y="34159"/>
                  </a:cubicBezTo>
                  <a:lnTo>
                    <a:pt x="262912" y="34060"/>
                  </a:lnTo>
                  <a:cubicBezTo>
                    <a:pt x="262875" y="34060"/>
                    <a:pt x="262850" y="34048"/>
                    <a:pt x="262813" y="34048"/>
                  </a:cubicBezTo>
                  <a:cubicBezTo>
                    <a:pt x="262739" y="34036"/>
                    <a:pt x="262665" y="34023"/>
                    <a:pt x="262567" y="33999"/>
                  </a:cubicBezTo>
                  <a:cubicBezTo>
                    <a:pt x="262542" y="33999"/>
                    <a:pt x="262505" y="33986"/>
                    <a:pt x="262481" y="33986"/>
                  </a:cubicBezTo>
                  <a:cubicBezTo>
                    <a:pt x="262370" y="33974"/>
                    <a:pt x="262259" y="33974"/>
                    <a:pt x="262148" y="33974"/>
                  </a:cubicBezTo>
                  <a:lnTo>
                    <a:pt x="252946" y="33962"/>
                  </a:lnTo>
                  <a:cubicBezTo>
                    <a:pt x="252971" y="33851"/>
                    <a:pt x="253008" y="33752"/>
                    <a:pt x="253032" y="33654"/>
                  </a:cubicBezTo>
                  <a:cubicBezTo>
                    <a:pt x="253069" y="33568"/>
                    <a:pt x="253082" y="33494"/>
                    <a:pt x="253094" y="33420"/>
                  </a:cubicBezTo>
                  <a:cubicBezTo>
                    <a:pt x="253156" y="33186"/>
                    <a:pt x="253217" y="32976"/>
                    <a:pt x="253279" y="32742"/>
                  </a:cubicBezTo>
                  <a:cubicBezTo>
                    <a:pt x="253303" y="32668"/>
                    <a:pt x="253316" y="32582"/>
                    <a:pt x="253340" y="32508"/>
                  </a:cubicBezTo>
                  <a:cubicBezTo>
                    <a:pt x="253427" y="32213"/>
                    <a:pt x="253488" y="31929"/>
                    <a:pt x="253550" y="31621"/>
                  </a:cubicBezTo>
                  <a:cubicBezTo>
                    <a:pt x="253562" y="31572"/>
                    <a:pt x="253562" y="31523"/>
                    <a:pt x="253574" y="31474"/>
                  </a:cubicBezTo>
                  <a:cubicBezTo>
                    <a:pt x="253624" y="31215"/>
                    <a:pt x="253673" y="30968"/>
                    <a:pt x="253710" y="30710"/>
                  </a:cubicBezTo>
                  <a:cubicBezTo>
                    <a:pt x="253735" y="30611"/>
                    <a:pt x="253747" y="30537"/>
                    <a:pt x="253759" y="30451"/>
                  </a:cubicBezTo>
                  <a:cubicBezTo>
                    <a:pt x="253796" y="30205"/>
                    <a:pt x="253833" y="29934"/>
                    <a:pt x="253870" y="29687"/>
                  </a:cubicBezTo>
                  <a:cubicBezTo>
                    <a:pt x="253870" y="29626"/>
                    <a:pt x="253882" y="29564"/>
                    <a:pt x="253882" y="29527"/>
                  </a:cubicBezTo>
                  <a:lnTo>
                    <a:pt x="253981" y="28603"/>
                  </a:lnTo>
                  <a:cubicBezTo>
                    <a:pt x="253981" y="28517"/>
                    <a:pt x="253993" y="28443"/>
                    <a:pt x="253993" y="28369"/>
                  </a:cubicBezTo>
                  <a:lnTo>
                    <a:pt x="254042" y="27630"/>
                  </a:lnTo>
                  <a:cubicBezTo>
                    <a:pt x="254042" y="27581"/>
                    <a:pt x="254042" y="27519"/>
                    <a:pt x="254055" y="27470"/>
                  </a:cubicBezTo>
                  <a:lnTo>
                    <a:pt x="254055" y="27285"/>
                  </a:lnTo>
                  <a:lnTo>
                    <a:pt x="254055" y="27076"/>
                  </a:lnTo>
                  <a:lnTo>
                    <a:pt x="254055" y="26534"/>
                  </a:lnTo>
                  <a:lnTo>
                    <a:pt x="254055" y="26386"/>
                  </a:lnTo>
                  <a:cubicBezTo>
                    <a:pt x="254055" y="26152"/>
                    <a:pt x="254055" y="25930"/>
                    <a:pt x="254042" y="25709"/>
                  </a:cubicBezTo>
                  <a:lnTo>
                    <a:pt x="254042" y="25524"/>
                  </a:lnTo>
                  <a:cubicBezTo>
                    <a:pt x="254042" y="25351"/>
                    <a:pt x="254018" y="25179"/>
                    <a:pt x="254018" y="24994"/>
                  </a:cubicBezTo>
                  <a:cubicBezTo>
                    <a:pt x="254018" y="24920"/>
                    <a:pt x="254018" y="24859"/>
                    <a:pt x="254006" y="24785"/>
                  </a:cubicBezTo>
                  <a:lnTo>
                    <a:pt x="253956" y="24230"/>
                  </a:lnTo>
                  <a:cubicBezTo>
                    <a:pt x="253956" y="24181"/>
                    <a:pt x="253956" y="24144"/>
                    <a:pt x="253944" y="24107"/>
                  </a:cubicBezTo>
                  <a:cubicBezTo>
                    <a:pt x="253932" y="23873"/>
                    <a:pt x="253895" y="23651"/>
                    <a:pt x="253882" y="23430"/>
                  </a:cubicBezTo>
                  <a:cubicBezTo>
                    <a:pt x="253882" y="23368"/>
                    <a:pt x="253870" y="23306"/>
                    <a:pt x="253870" y="23257"/>
                  </a:cubicBezTo>
                  <a:cubicBezTo>
                    <a:pt x="253858" y="23085"/>
                    <a:pt x="253821" y="22912"/>
                    <a:pt x="253808" y="22752"/>
                  </a:cubicBezTo>
                  <a:cubicBezTo>
                    <a:pt x="253796" y="22691"/>
                    <a:pt x="253796" y="22604"/>
                    <a:pt x="253771" y="22543"/>
                  </a:cubicBezTo>
                  <a:cubicBezTo>
                    <a:pt x="253747" y="22346"/>
                    <a:pt x="253710" y="22161"/>
                    <a:pt x="253685" y="21964"/>
                  </a:cubicBezTo>
                  <a:cubicBezTo>
                    <a:pt x="253685" y="21927"/>
                    <a:pt x="253673" y="21902"/>
                    <a:pt x="253673" y="21890"/>
                  </a:cubicBezTo>
                  <a:cubicBezTo>
                    <a:pt x="253636" y="21668"/>
                    <a:pt x="253587" y="21434"/>
                    <a:pt x="253550" y="21225"/>
                  </a:cubicBezTo>
                  <a:cubicBezTo>
                    <a:pt x="253525" y="21163"/>
                    <a:pt x="253513" y="21114"/>
                    <a:pt x="253513" y="21052"/>
                  </a:cubicBezTo>
                  <a:cubicBezTo>
                    <a:pt x="253488" y="20880"/>
                    <a:pt x="253439" y="20720"/>
                    <a:pt x="253402" y="20559"/>
                  </a:cubicBezTo>
                  <a:lnTo>
                    <a:pt x="253365" y="20375"/>
                  </a:lnTo>
                  <a:cubicBezTo>
                    <a:pt x="253316" y="20178"/>
                    <a:pt x="253266" y="19981"/>
                    <a:pt x="253205" y="19771"/>
                  </a:cubicBezTo>
                  <a:cubicBezTo>
                    <a:pt x="253205" y="19759"/>
                    <a:pt x="253205" y="19746"/>
                    <a:pt x="253193" y="19734"/>
                  </a:cubicBezTo>
                  <a:cubicBezTo>
                    <a:pt x="253180" y="19697"/>
                    <a:pt x="253180" y="19673"/>
                    <a:pt x="253156" y="19636"/>
                  </a:cubicBezTo>
                  <a:lnTo>
                    <a:pt x="262086" y="19636"/>
                  </a:lnTo>
                  <a:cubicBezTo>
                    <a:pt x="263552" y="19636"/>
                    <a:pt x="265006" y="18687"/>
                    <a:pt x="266115" y="16753"/>
                  </a:cubicBezTo>
                  <a:cubicBezTo>
                    <a:pt x="266213" y="16556"/>
                    <a:pt x="266336" y="16359"/>
                    <a:pt x="266435" y="16137"/>
                  </a:cubicBezTo>
                  <a:cubicBezTo>
                    <a:pt x="266447" y="16113"/>
                    <a:pt x="266459" y="16100"/>
                    <a:pt x="266459" y="16063"/>
                  </a:cubicBezTo>
                  <a:cubicBezTo>
                    <a:pt x="266558" y="15866"/>
                    <a:pt x="266644" y="15644"/>
                    <a:pt x="266743" y="15435"/>
                  </a:cubicBezTo>
                  <a:cubicBezTo>
                    <a:pt x="266743" y="15423"/>
                    <a:pt x="266755" y="15398"/>
                    <a:pt x="266755" y="15386"/>
                  </a:cubicBezTo>
                  <a:cubicBezTo>
                    <a:pt x="266755" y="15373"/>
                    <a:pt x="266767" y="15361"/>
                    <a:pt x="266767" y="15324"/>
                  </a:cubicBezTo>
                  <a:lnTo>
                    <a:pt x="266952" y="14819"/>
                  </a:lnTo>
                  <a:lnTo>
                    <a:pt x="266952" y="14819"/>
                  </a:lnTo>
                  <a:cubicBezTo>
                    <a:pt x="267014" y="14647"/>
                    <a:pt x="267063" y="14462"/>
                    <a:pt x="267125" y="14289"/>
                  </a:cubicBezTo>
                  <a:lnTo>
                    <a:pt x="267174" y="14154"/>
                  </a:lnTo>
                  <a:cubicBezTo>
                    <a:pt x="267223" y="14018"/>
                    <a:pt x="267248" y="13883"/>
                    <a:pt x="267285" y="13723"/>
                  </a:cubicBezTo>
                  <a:cubicBezTo>
                    <a:pt x="267297" y="13674"/>
                    <a:pt x="267297" y="13637"/>
                    <a:pt x="267309" y="13600"/>
                  </a:cubicBezTo>
                  <a:cubicBezTo>
                    <a:pt x="267359" y="13415"/>
                    <a:pt x="267383" y="13230"/>
                    <a:pt x="267433" y="13045"/>
                  </a:cubicBezTo>
                  <a:cubicBezTo>
                    <a:pt x="267433" y="13021"/>
                    <a:pt x="267445" y="12996"/>
                    <a:pt x="267445" y="12971"/>
                  </a:cubicBezTo>
                  <a:cubicBezTo>
                    <a:pt x="267482" y="12811"/>
                    <a:pt x="267507" y="12651"/>
                    <a:pt x="267543" y="12491"/>
                  </a:cubicBezTo>
                  <a:cubicBezTo>
                    <a:pt x="267556" y="12442"/>
                    <a:pt x="267556" y="12380"/>
                    <a:pt x="267568" y="12343"/>
                  </a:cubicBezTo>
                  <a:cubicBezTo>
                    <a:pt x="267605" y="12183"/>
                    <a:pt x="267617" y="12035"/>
                    <a:pt x="267630" y="11863"/>
                  </a:cubicBezTo>
                  <a:cubicBezTo>
                    <a:pt x="267630" y="11826"/>
                    <a:pt x="267654" y="11801"/>
                    <a:pt x="267654" y="11764"/>
                  </a:cubicBezTo>
                  <a:cubicBezTo>
                    <a:pt x="267667" y="11579"/>
                    <a:pt x="267691" y="11382"/>
                    <a:pt x="267716" y="11198"/>
                  </a:cubicBezTo>
                  <a:cubicBezTo>
                    <a:pt x="267716" y="11148"/>
                    <a:pt x="267716" y="11111"/>
                    <a:pt x="267728" y="11062"/>
                  </a:cubicBezTo>
                  <a:cubicBezTo>
                    <a:pt x="267741" y="10902"/>
                    <a:pt x="267741" y="10754"/>
                    <a:pt x="267753" y="10594"/>
                  </a:cubicBezTo>
                  <a:lnTo>
                    <a:pt x="267753" y="10508"/>
                  </a:lnTo>
                  <a:lnTo>
                    <a:pt x="267753" y="10446"/>
                  </a:lnTo>
                  <a:cubicBezTo>
                    <a:pt x="267753" y="10249"/>
                    <a:pt x="267778" y="10027"/>
                    <a:pt x="267778" y="9830"/>
                  </a:cubicBezTo>
                  <a:lnTo>
                    <a:pt x="267778" y="9769"/>
                  </a:lnTo>
                  <a:cubicBezTo>
                    <a:pt x="267778" y="9584"/>
                    <a:pt x="267778" y="9399"/>
                    <a:pt x="267753" y="9214"/>
                  </a:cubicBezTo>
                  <a:lnTo>
                    <a:pt x="267753" y="9054"/>
                  </a:lnTo>
                  <a:cubicBezTo>
                    <a:pt x="267741" y="8857"/>
                    <a:pt x="267741" y="8648"/>
                    <a:pt x="267716" y="8438"/>
                  </a:cubicBezTo>
                  <a:lnTo>
                    <a:pt x="267716" y="8377"/>
                  </a:lnTo>
                  <a:cubicBezTo>
                    <a:pt x="267691" y="8192"/>
                    <a:pt x="267679" y="8007"/>
                    <a:pt x="267654" y="7822"/>
                  </a:cubicBezTo>
                  <a:cubicBezTo>
                    <a:pt x="267654" y="7785"/>
                    <a:pt x="267630" y="7724"/>
                    <a:pt x="267630" y="7675"/>
                  </a:cubicBezTo>
                  <a:lnTo>
                    <a:pt x="267543" y="7071"/>
                  </a:lnTo>
                  <a:cubicBezTo>
                    <a:pt x="267543" y="7059"/>
                    <a:pt x="267543" y="7046"/>
                    <a:pt x="267531" y="7022"/>
                  </a:cubicBezTo>
                  <a:cubicBezTo>
                    <a:pt x="267494" y="6837"/>
                    <a:pt x="267470" y="6652"/>
                    <a:pt x="267420" y="6467"/>
                  </a:cubicBezTo>
                  <a:cubicBezTo>
                    <a:pt x="267408" y="6430"/>
                    <a:pt x="267408" y="6381"/>
                    <a:pt x="267383" y="6319"/>
                  </a:cubicBezTo>
                  <a:cubicBezTo>
                    <a:pt x="267346" y="6122"/>
                    <a:pt x="267297" y="5938"/>
                    <a:pt x="267248" y="5753"/>
                  </a:cubicBezTo>
                  <a:cubicBezTo>
                    <a:pt x="267248" y="5728"/>
                    <a:pt x="267248" y="5728"/>
                    <a:pt x="267235" y="5716"/>
                  </a:cubicBezTo>
                  <a:cubicBezTo>
                    <a:pt x="267186" y="5531"/>
                    <a:pt x="267125" y="5359"/>
                    <a:pt x="267075" y="5174"/>
                  </a:cubicBezTo>
                  <a:cubicBezTo>
                    <a:pt x="267075" y="5149"/>
                    <a:pt x="267063" y="5137"/>
                    <a:pt x="267063" y="5100"/>
                  </a:cubicBezTo>
                  <a:cubicBezTo>
                    <a:pt x="267051" y="5075"/>
                    <a:pt x="267051" y="5051"/>
                    <a:pt x="267038" y="5026"/>
                  </a:cubicBezTo>
                  <a:cubicBezTo>
                    <a:pt x="266989" y="4891"/>
                    <a:pt x="266940" y="4730"/>
                    <a:pt x="266878" y="4595"/>
                  </a:cubicBezTo>
                  <a:cubicBezTo>
                    <a:pt x="266866" y="4558"/>
                    <a:pt x="266866" y="4533"/>
                    <a:pt x="266854" y="4521"/>
                  </a:cubicBezTo>
                  <a:cubicBezTo>
                    <a:pt x="266792" y="4349"/>
                    <a:pt x="266730" y="4188"/>
                    <a:pt x="266644" y="4028"/>
                  </a:cubicBezTo>
                  <a:cubicBezTo>
                    <a:pt x="266632" y="3979"/>
                    <a:pt x="266620" y="3942"/>
                    <a:pt x="266583" y="3905"/>
                  </a:cubicBezTo>
                  <a:cubicBezTo>
                    <a:pt x="266521" y="3782"/>
                    <a:pt x="266484" y="3659"/>
                    <a:pt x="266422" y="3536"/>
                  </a:cubicBezTo>
                  <a:cubicBezTo>
                    <a:pt x="266398" y="3486"/>
                    <a:pt x="266373" y="3437"/>
                    <a:pt x="266361" y="3388"/>
                  </a:cubicBezTo>
                  <a:cubicBezTo>
                    <a:pt x="266275" y="3240"/>
                    <a:pt x="266201" y="3080"/>
                    <a:pt x="266115" y="2944"/>
                  </a:cubicBezTo>
                  <a:cubicBezTo>
                    <a:pt x="266028" y="2809"/>
                    <a:pt x="265942" y="2673"/>
                    <a:pt x="265868" y="2550"/>
                  </a:cubicBezTo>
                  <a:cubicBezTo>
                    <a:pt x="265831" y="2513"/>
                    <a:pt x="265819" y="2464"/>
                    <a:pt x="265782" y="2439"/>
                  </a:cubicBezTo>
                  <a:cubicBezTo>
                    <a:pt x="265720" y="2341"/>
                    <a:pt x="265659" y="2254"/>
                    <a:pt x="265585" y="2156"/>
                  </a:cubicBezTo>
                  <a:cubicBezTo>
                    <a:pt x="265560" y="2131"/>
                    <a:pt x="265536" y="2082"/>
                    <a:pt x="265511" y="2057"/>
                  </a:cubicBezTo>
                  <a:cubicBezTo>
                    <a:pt x="265437" y="1946"/>
                    <a:pt x="265351" y="1848"/>
                    <a:pt x="265265" y="1762"/>
                  </a:cubicBezTo>
                  <a:cubicBezTo>
                    <a:pt x="265252" y="1749"/>
                    <a:pt x="265252" y="1725"/>
                    <a:pt x="265228" y="1725"/>
                  </a:cubicBezTo>
                  <a:cubicBezTo>
                    <a:pt x="265141" y="1626"/>
                    <a:pt x="265043" y="1528"/>
                    <a:pt x="264957" y="1441"/>
                  </a:cubicBezTo>
                  <a:lnTo>
                    <a:pt x="264920" y="1404"/>
                  </a:lnTo>
                  <a:cubicBezTo>
                    <a:pt x="264907" y="1392"/>
                    <a:pt x="264895" y="1380"/>
                    <a:pt x="264858" y="1355"/>
                  </a:cubicBezTo>
                  <a:cubicBezTo>
                    <a:pt x="264784" y="1281"/>
                    <a:pt x="264710" y="1220"/>
                    <a:pt x="264649" y="1158"/>
                  </a:cubicBezTo>
                  <a:cubicBezTo>
                    <a:pt x="264612" y="1133"/>
                    <a:pt x="264587" y="1109"/>
                    <a:pt x="264550" y="1084"/>
                  </a:cubicBezTo>
                  <a:cubicBezTo>
                    <a:pt x="264464" y="1010"/>
                    <a:pt x="264365" y="949"/>
                    <a:pt x="264279" y="862"/>
                  </a:cubicBezTo>
                  <a:cubicBezTo>
                    <a:pt x="264267" y="862"/>
                    <a:pt x="264267" y="850"/>
                    <a:pt x="264242" y="838"/>
                  </a:cubicBezTo>
                  <a:cubicBezTo>
                    <a:pt x="264144" y="764"/>
                    <a:pt x="264045" y="702"/>
                    <a:pt x="263934" y="641"/>
                  </a:cubicBezTo>
                  <a:lnTo>
                    <a:pt x="263848" y="591"/>
                  </a:lnTo>
                  <a:cubicBezTo>
                    <a:pt x="263774" y="542"/>
                    <a:pt x="263688" y="518"/>
                    <a:pt x="263614" y="468"/>
                  </a:cubicBezTo>
                  <a:lnTo>
                    <a:pt x="263528" y="419"/>
                  </a:lnTo>
                  <a:cubicBezTo>
                    <a:pt x="263429" y="370"/>
                    <a:pt x="263318" y="345"/>
                    <a:pt x="263232" y="296"/>
                  </a:cubicBezTo>
                  <a:cubicBezTo>
                    <a:pt x="263232" y="296"/>
                    <a:pt x="263220" y="296"/>
                    <a:pt x="263220" y="283"/>
                  </a:cubicBezTo>
                  <a:lnTo>
                    <a:pt x="262887" y="185"/>
                  </a:lnTo>
                  <a:cubicBezTo>
                    <a:pt x="262862" y="185"/>
                    <a:pt x="262826" y="173"/>
                    <a:pt x="262801" y="173"/>
                  </a:cubicBezTo>
                  <a:lnTo>
                    <a:pt x="262567" y="123"/>
                  </a:lnTo>
                  <a:cubicBezTo>
                    <a:pt x="262542" y="123"/>
                    <a:pt x="262505" y="111"/>
                    <a:pt x="262456" y="111"/>
                  </a:cubicBezTo>
                  <a:cubicBezTo>
                    <a:pt x="262357" y="99"/>
                    <a:pt x="262259" y="99"/>
                    <a:pt x="262148" y="99"/>
                  </a:cubicBezTo>
                  <a:lnTo>
                    <a:pt x="262136" y="99"/>
                  </a:lnTo>
                  <a:lnTo>
                    <a:pt x="205976" y="0"/>
                  </a:lnTo>
                  <a:lnTo>
                    <a:pt x="205976" y="0"/>
                  </a:lnTo>
                  <a:lnTo>
                    <a:pt x="205939" y="0"/>
                  </a:lnTo>
                  <a:lnTo>
                    <a:pt x="205323" y="0"/>
                  </a:lnTo>
                  <a:lnTo>
                    <a:pt x="205422" y="0"/>
                  </a:lnTo>
                  <a:cubicBezTo>
                    <a:pt x="205286" y="0"/>
                    <a:pt x="205138" y="0"/>
                    <a:pt x="204991" y="25"/>
                  </a:cubicBezTo>
                  <a:lnTo>
                    <a:pt x="194742" y="0"/>
                  </a:lnTo>
                  <a:lnTo>
                    <a:pt x="194742" y="0"/>
                  </a:lnTo>
                  <a:lnTo>
                    <a:pt x="194692" y="0"/>
                  </a:lnTo>
                  <a:lnTo>
                    <a:pt x="194076" y="0"/>
                  </a:lnTo>
                  <a:lnTo>
                    <a:pt x="194187" y="0"/>
                  </a:lnTo>
                  <a:cubicBezTo>
                    <a:pt x="193990" y="0"/>
                    <a:pt x="193781" y="0"/>
                    <a:pt x="193584" y="37"/>
                  </a:cubicBezTo>
                  <a:cubicBezTo>
                    <a:pt x="183729" y="530"/>
                    <a:pt x="171977" y="4891"/>
                    <a:pt x="171324" y="9362"/>
                  </a:cubicBezTo>
                  <a:cubicBezTo>
                    <a:pt x="170364" y="9756"/>
                    <a:pt x="169427" y="10385"/>
                    <a:pt x="168553" y="11259"/>
                  </a:cubicBezTo>
                  <a:lnTo>
                    <a:pt x="167506" y="11259"/>
                  </a:lnTo>
                  <a:cubicBezTo>
                    <a:pt x="166249" y="10274"/>
                    <a:pt x="164894" y="9781"/>
                    <a:pt x="163539" y="9781"/>
                  </a:cubicBezTo>
                  <a:lnTo>
                    <a:pt x="107909" y="9633"/>
                  </a:lnTo>
                  <a:cubicBezTo>
                    <a:pt x="107983" y="9633"/>
                    <a:pt x="108045" y="9633"/>
                    <a:pt x="108131" y="9645"/>
                  </a:cubicBezTo>
                  <a:cubicBezTo>
                    <a:pt x="106197" y="9572"/>
                    <a:pt x="104275" y="10471"/>
                    <a:pt x="102612" y="12368"/>
                  </a:cubicBezTo>
                  <a:lnTo>
                    <a:pt x="59904" y="12245"/>
                  </a:lnTo>
                  <a:cubicBezTo>
                    <a:pt x="59966" y="12245"/>
                    <a:pt x="60028" y="12245"/>
                    <a:pt x="60089" y="12257"/>
                  </a:cubicBezTo>
                  <a:lnTo>
                    <a:pt x="59720" y="12257"/>
                  </a:lnTo>
                  <a:lnTo>
                    <a:pt x="59695" y="12257"/>
                  </a:lnTo>
                  <a:cubicBezTo>
                    <a:pt x="45011" y="12528"/>
                    <a:pt x="30414" y="19217"/>
                    <a:pt x="29983" y="26029"/>
                  </a:cubicBezTo>
                  <a:lnTo>
                    <a:pt x="3215" y="26017"/>
                  </a:lnTo>
                  <a:cubicBezTo>
                    <a:pt x="2969" y="25401"/>
                    <a:pt x="2377" y="24945"/>
                    <a:pt x="1663" y="24945"/>
                  </a:cubicBezTo>
                  <a:cubicBezTo>
                    <a:pt x="739" y="24945"/>
                    <a:pt x="0" y="25684"/>
                    <a:pt x="0" y="26608"/>
                  </a:cubicBezTo>
                  <a:cubicBezTo>
                    <a:pt x="0" y="27532"/>
                    <a:pt x="739" y="28271"/>
                    <a:pt x="1663" y="28271"/>
                  </a:cubicBezTo>
                  <a:cubicBezTo>
                    <a:pt x="2377" y="28271"/>
                    <a:pt x="2993" y="27827"/>
                    <a:pt x="3215" y="27199"/>
                  </a:cubicBezTo>
                  <a:lnTo>
                    <a:pt x="30057" y="27211"/>
                  </a:lnTo>
                  <a:cubicBezTo>
                    <a:pt x="31240" y="33839"/>
                    <a:pt x="45677" y="40084"/>
                    <a:pt x="59855" y="40330"/>
                  </a:cubicBezTo>
                  <a:lnTo>
                    <a:pt x="59855" y="40330"/>
                  </a:lnTo>
                  <a:lnTo>
                    <a:pt x="59867" y="40330"/>
                  </a:lnTo>
                  <a:lnTo>
                    <a:pt x="59855" y="40330"/>
                  </a:lnTo>
                  <a:lnTo>
                    <a:pt x="102846" y="40454"/>
                  </a:lnTo>
                  <a:cubicBezTo>
                    <a:pt x="104386" y="42104"/>
                    <a:pt x="106135" y="42917"/>
                    <a:pt x="107897" y="42917"/>
                  </a:cubicBezTo>
                  <a:lnTo>
                    <a:pt x="107860" y="42917"/>
                  </a:lnTo>
                  <a:lnTo>
                    <a:pt x="163502" y="43077"/>
                  </a:lnTo>
                  <a:cubicBezTo>
                    <a:pt x="164931" y="43077"/>
                    <a:pt x="166348" y="42535"/>
                    <a:pt x="167666" y="41451"/>
                  </a:cubicBezTo>
                  <a:lnTo>
                    <a:pt x="168651" y="41451"/>
                  </a:lnTo>
                  <a:cubicBezTo>
                    <a:pt x="169514" y="42301"/>
                    <a:pt x="170425" y="42905"/>
                    <a:pt x="171386" y="43275"/>
                  </a:cubicBezTo>
                  <a:cubicBezTo>
                    <a:pt x="171361" y="43398"/>
                    <a:pt x="171349" y="43533"/>
                    <a:pt x="171349" y="43656"/>
                  </a:cubicBezTo>
                  <a:cubicBezTo>
                    <a:pt x="171337" y="48288"/>
                    <a:pt x="183458" y="52944"/>
                    <a:pt x="193559" y="53462"/>
                  </a:cubicBezTo>
                  <a:cubicBezTo>
                    <a:pt x="193744" y="53499"/>
                    <a:pt x="193904" y="53511"/>
                    <a:pt x="194089" y="53511"/>
                  </a:cubicBezTo>
                  <a:lnTo>
                    <a:pt x="194076" y="53511"/>
                  </a:lnTo>
                  <a:lnTo>
                    <a:pt x="194113" y="53511"/>
                  </a:lnTo>
                  <a:lnTo>
                    <a:pt x="194113" y="53511"/>
                  </a:lnTo>
                  <a:lnTo>
                    <a:pt x="205336" y="53511"/>
                  </a:lnTo>
                  <a:lnTo>
                    <a:pt x="205360" y="53511"/>
                  </a:lnTo>
                  <a:lnTo>
                    <a:pt x="205360" y="53511"/>
                  </a:lnTo>
                  <a:lnTo>
                    <a:pt x="250914" y="53511"/>
                  </a:lnTo>
                  <a:lnTo>
                    <a:pt x="262173" y="53511"/>
                  </a:lnTo>
                  <a:cubicBezTo>
                    <a:pt x="263626" y="53511"/>
                    <a:pt x="265080" y="52563"/>
                    <a:pt x="266188" y="50629"/>
                  </a:cubicBezTo>
                  <a:cubicBezTo>
                    <a:pt x="266299" y="50431"/>
                    <a:pt x="266398" y="50234"/>
                    <a:pt x="266509" y="50013"/>
                  </a:cubicBezTo>
                  <a:cubicBezTo>
                    <a:pt x="266521" y="49988"/>
                    <a:pt x="266546" y="49976"/>
                    <a:pt x="266546" y="49939"/>
                  </a:cubicBezTo>
                  <a:cubicBezTo>
                    <a:pt x="266632" y="49742"/>
                    <a:pt x="266730" y="49520"/>
                    <a:pt x="266817" y="49311"/>
                  </a:cubicBezTo>
                  <a:cubicBezTo>
                    <a:pt x="266817" y="49298"/>
                    <a:pt x="266829" y="49274"/>
                    <a:pt x="266854" y="49261"/>
                  </a:cubicBezTo>
                  <a:cubicBezTo>
                    <a:pt x="266854" y="49249"/>
                    <a:pt x="266866" y="49212"/>
                    <a:pt x="266866" y="49200"/>
                  </a:cubicBezTo>
                  <a:cubicBezTo>
                    <a:pt x="266928" y="49027"/>
                    <a:pt x="266989" y="48879"/>
                    <a:pt x="267051" y="48707"/>
                  </a:cubicBezTo>
                  <a:lnTo>
                    <a:pt x="267051" y="48695"/>
                  </a:lnTo>
                  <a:cubicBezTo>
                    <a:pt x="267112" y="48522"/>
                    <a:pt x="267162" y="48337"/>
                    <a:pt x="267223" y="48165"/>
                  </a:cubicBezTo>
                  <a:lnTo>
                    <a:pt x="267260" y="48029"/>
                  </a:lnTo>
                  <a:cubicBezTo>
                    <a:pt x="267309" y="47894"/>
                    <a:pt x="267346" y="47758"/>
                    <a:pt x="267371" y="47598"/>
                  </a:cubicBezTo>
                  <a:cubicBezTo>
                    <a:pt x="267383" y="47549"/>
                    <a:pt x="267383" y="47512"/>
                    <a:pt x="267408" y="47475"/>
                  </a:cubicBezTo>
                  <a:cubicBezTo>
                    <a:pt x="267445" y="47290"/>
                    <a:pt x="267482" y="47106"/>
                    <a:pt x="267531" y="46921"/>
                  </a:cubicBezTo>
                  <a:cubicBezTo>
                    <a:pt x="267531" y="46896"/>
                    <a:pt x="267543" y="46871"/>
                    <a:pt x="267543" y="46847"/>
                  </a:cubicBezTo>
                  <a:cubicBezTo>
                    <a:pt x="267568" y="46687"/>
                    <a:pt x="267605" y="46527"/>
                    <a:pt x="267630" y="46366"/>
                  </a:cubicBezTo>
                  <a:cubicBezTo>
                    <a:pt x="267654" y="46317"/>
                    <a:pt x="267654" y="46256"/>
                    <a:pt x="267667" y="46219"/>
                  </a:cubicBezTo>
                  <a:cubicBezTo>
                    <a:pt x="267691" y="46058"/>
                    <a:pt x="267716" y="45911"/>
                    <a:pt x="267728" y="45738"/>
                  </a:cubicBezTo>
                  <a:cubicBezTo>
                    <a:pt x="267728" y="45701"/>
                    <a:pt x="267741" y="45677"/>
                    <a:pt x="267741" y="45640"/>
                  </a:cubicBezTo>
                  <a:cubicBezTo>
                    <a:pt x="267753" y="45455"/>
                    <a:pt x="267790" y="45258"/>
                    <a:pt x="267802" y="45073"/>
                  </a:cubicBezTo>
                  <a:cubicBezTo>
                    <a:pt x="267802" y="45024"/>
                    <a:pt x="267802" y="44987"/>
                    <a:pt x="267814" y="44938"/>
                  </a:cubicBezTo>
                  <a:cubicBezTo>
                    <a:pt x="267839" y="44777"/>
                    <a:pt x="267839" y="44630"/>
                    <a:pt x="267851" y="44469"/>
                  </a:cubicBezTo>
                  <a:lnTo>
                    <a:pt x="267851" y="44383"/>
                  </a:lnTo>
                  <a:lnTo>
                    <a:pt x="267851" y="44322"/>
                  </a:lnTo>
                  <a:cubicBezTo>
                    <a:pt x="267851" y="44124"/>
                    <a:pt x="267864" y="43903"/>
                    <a:pt x="267864" y="43706"/>
                  </a:cubicBezTo>
                  <a:lnTo>
                    <a:pt x="267864" y="43644"/>
                  </a:lnTo>
                  <a:cubicBezTo>
                    <a:pt x="267753" y="43410"/>
                    <a:pt x="267741" y="43225"/>
                    <a:pt x="267741" y="43040"/>
                  </a:cubicBezTo>
                  <a:close/>
                  <a:moveTo>
                    <a:pt x="60274" y="12282"/>
                  </a:moveTo>
                  <a:lnTo>
                    <a:pt x="60299" y="12282"/>
                  </a:lnTo>
                  <a:cubicBezTo>
                    <a:pt x="60348" y="12282"/>
                    <a:pt x="60397" y="12294"/>
                    <a:pt x="60434" y="12294"/>
                  </a:cubicBezTo>
                  <a:cubicBezTo>
                    <a:pt x="60397" y="12294"/>
                    <a:pt x="60336" y="12282"/>
                    <a:pt x="60274" y="12282"/>
                  </a:cubicBezTo>
                  <a:close/>
                  <a:moveTo>
                    <a:pt x="60644" y="12319"/>
                  </a:moveTo>
                  <a:lnTo>
                    <a:pt x="60644" y="12319"/>
                  </a:lnTo>
                  <a:lnTo>
                    <a:pt x="60656" y="12319"/>
                  </a:lnTo>
                  <a:cubicBezTo>
                    <a:pt x="60717" y="12343"/>
                    <a:pt x="60779" y="12355"/>
                    <a:pt x="60841" y="12355"/>
                  </a:cubicBezTo>
                  <a:cubicBezTo>
                    <a:pt x="60767" y="12355"/>
                    <a:pt x="60705" y="12319"/>
                    <a:pt x="60644" y="12319"/>
                  </a:cubicBezTo>
                  <a:close/>
                  <a:moveTo>
                    <a:pt x="61050" y="12417"/>
                  </a:moveTo>
                  <a:lnTo>
                    <a:pt x="61087" y="12417"/>
                  </a:lnTo>
                  <a:lnTo>
                    <a:pt x="61223" y="12454"/>
                  </a:lnTo>
                  <a:cubicBezTo>
                    <a:pt x="61161" y="12442"/>
                    <a:pt x="61112" y="12417"/>
                    <a:pt x="61050" y="12417"/>
                  </a:cubicBezTo>
                  <a:close/>
                  <a:moveTo>
                    <a:pt x="61407" y="12503"/>
                  </a:moveTo>
                  <a:lnTo>
                    <a:pt x="61420" y="12503"/>
                  </a:lnTo>
                  <a:cubicBezTo>
                    <a:pt x="61481" y="12528"/>
                    <a:pt x="61543" y="12553"/>
                    <a:pt x="61604" y="12565"/>
                  </a:cubicBezTo>
                  <a:cubicBezTo>
                    <a:pt x="61530" y="12553"/>
                    <a:pt x="61469" y="12540"/>
                    <a:pt x="61407" y="12503"/>
                  </a:cubicBezTo>
                  <a:close/>
                  <a:moveTo>
                    <a:pt x="61826" y="12663"/>
                  </a:moveTo>
                  <a:cubicBezTo>
                    <a:pt x="61838" y="12663"/>
                    <a:pt x="61838" y="12663"/>
                    <a:pt x="61851" y="12676"/>
                  </a:cubicBezTo>
                  <a:cubicBezTo>
                    <a:pt x="61900" y="12688"/>
                    <a:pt x="61949" y="12725"/>
                    <a:pt x="61999" y="12737"/>
                  </a:cubicBezTo>
                  <a:cubicBezTo>
                    <a:pt x="61937" y="12725"/>
                    <a:pt x="61875" y="12688"/>
                    <a:pt x="61826" y="12663"/>
                  </a:cubicBezTo>
                  <a:close/>
                  <a:moveTo>
                    <a:pt x="62159" y="12836"/>
                  </a:moveTo>
                  <a:cubicBezTo>
                    <a:pt x="62183" y="12836"/>
                    <a:pt x="62183" y="12836"/>
                    <a:pt x="62159" y="12836"/>
                  </a:cubicBezTo>
                  <a:cubicBezTo>
                    <a:pt x="62245" y="12861"/>
                    <a:pt x="62307" y="12910"/>
                    <a:pt x="62368" y="12934"/>
                  </a:cubicBezTo>
                  <a:cubicBezTo>
                    <a:pt x="62307" y="12910"/>
                    <a:pt x="62245" y="12861"/>
                    <a:pt x="62159" y="12836"/>
                  </a:cubicBezTo>
                  <a:close/>
                  <a:moveTo>
                    <a:pt x="62578" y="13058"/>
                  </a:moveTo>
                  <a:lnTo>
                    <a:pt x="62590" y="13082"/>
                  </a:lnTo>
                  <a:lnTo>
                    <a:pt x="62738" y="13168"/>
                  </a:lnTo>
                  <a:cubicBezTo>
                    <a:pt x="62688" y="13119"/>
                    <a:pt x="62627" y="13095"/>
                    <a:pt x="62578" y="13058"/>
                  </a:cubicBezTo>
                  <a:close/>
                  <a:moveTo>
                    <a:pt x="62922" y="13279"/>
                  </a:moveTo>
                  <a:lnTo>
                    <a:pt x="62922" y="13279"/>
                  </a:lnTo>
                  <a:cubicBezTo>
                    <a:pt x="62996" y="13316"/>
                    <a:pt x="63058" y="13366"/>
                    <a:pt x="63120" y="13415"/>
                  </a:cubicBezTo>
                  <a:cubicBezTo>
                    <a:pt x="63046" y="13366"/>
                    <a:pt x="62984" y="13316"/>
                    <a:pt x="62922" y="13279"/>
                  </a:cubicBezTo>
                  <a:close/>
                  <a:moveTo>
                    <a:pt x="63304" y="13575"/>
                  </a:moveTo>
                  <a:cubicBezTo>
                    <a:pt x="63317" y="13587"/>
                    <a:pt x="63317" y="13587"/>
                    <a:pt x="63304" y="13575"/>
                  </a:cubicBezTo>
                  <a:cubicBezTo>
                    <a:pt x="63366" y="13612"/>
                    <a:pt x="63415" y="13661"/>
                    <a:pt x="63452" y="13710"/>
                  </a:cubicBezTo>
                  <a:cubicBezTo>
                    <a:pt x="63415" y="13661"/>
                    <a:pt x="63366" y="13612"/>
                    <a:pt x="63304" y="13575"/>
                  </a:cubicBezTo>
                  <a:close/>
                  <a:moveTo>
                    <a:pt x="63625" y="13846"/>
                  </a:moveTo>
                  <a:cubicBezTo>
                    <a:pt x="63637" y="13858"/>
                    <a:pt x="63637" y="13858"/>
                    <a:pt x="63625" y="13846"/>
                  </a:cubicBezTo>
                  <a:cubicBezTo>
                    <a:pt x="63699" y="13908"/>
                    <a:pt x="63748" y="13969"/>
                    <a:pt x="63809" y="14031"/>
                  </a:cubicBezTo>
                  <a:cubicBezTo>
                    <a:pt x="63760" y="13969"/>
                    <a:pt x="63699" y="13908"/>
                    <a:pt x="63625" y="13846"/>
                  </a:cubicBezTo>
                  <a:close/>
                  <a:moveTo>
                    <a:pt x="64006" y="14216"/>
                  </a:moveTo>
                  <a:cubicBezTo>
                    <a:pt x="64006" y="14216"/>
                    <a:pt x="64006" y="14228"/>
                    <a:pt x="64006" y="14216"/>
                  </a:cubicBezTo>
                  <a:cubicBezTo>
                    <a:pt x="64068" y="14277"/>
                    <a:pt x="64117" y="14339"/>
                    <a:pt x="64179" y="14388"/>
                  </a:cubicBezTo>
                  <a:cubicBezTo>
                    <a:pt x="64117" y="14339"/>
                    <a:pt x="64056" y="14277"/>
                    <a:pt x="64006" y="14216"/>
                  </a:cubicBezTo>
                  <a:close/>
                  <a:moveTo>
                    <a:pt x="64314" y="14548"/>
                  </a:moveTo>
                  <a:lnTo>
                    <a:pt x="64314" y="14548"/>
                  </a:lnTo>
                  <a:cubicBezTo>
                    <a:pt x="64401" y="14634"/>
                    <a:pt x="64462" y="14708"/>
                    <a:pt x="64524" y="14782"/>
                  </a:cubicBezTo>
                  <a:cubicBezTo>
                    <a:pt x="64462" y="14708"/>
                    <a:pt x="64376" y="14634"/>
                    <a:pt x="64314" y="14548"/>
                  </a:cubicBezTo>
                  <a:close/>
                  <a:moveTo>
                    <a:pt x="64684" y="14992"/>
                  </a:moveTo>
                  <a:cubicBezTo>
                    <a:pt x="64684" y="15004"/>
                    <a:pt x="64684" y="15004"/>
                    <a:pt x="64684" y="14992"/>
                  </a:cubicBezTo>
                  <a:cubicBezTo>
                    <a:pt x="64746" y="15066"/>
                    <a:pt x="64807" y="15139"/>
                    <a:pt x="64856" y="15213"/>
                  </a:cubicBezTo>
                  <a:cubicBezTo>
                    <a:pt x="64795" y="15139"/>
                    <a:pt x="64733" y="15066"/>
                    <a:pt x="64684" y="14992"/>
                  </a:cubicBezTo>
                  <a:close/>
                  <a:moveTo>
                    <a:pt x="64980" y="15386"/>
                  </a:moveTo>
                  <a:lnTo>
                    <a:pt x="64980" y="15386"/>
                  </a:lnTo>
                  <a:cubicBezTo>
                    <a:pt x="65054" y="15497"/>
                    <a:pt x="65115" y="15608"/>
                    <a:pt x="65201" y="15706"/>
                  </a:cubicBezTo>
                  <a:cubicBezTo>
                    <a:pt x="65115" y="15583"/>
                    <a:pt x="65041" y="15472"/>
                    <a:pt x="64980" y="15386"/>
                  </a:cubicBezTo>
                  <a:close/>
                  <a:moveTo>
                    <a:pt x="65325" y="15891"/>
                  </a:moveTo>
                  <a:lnTo>
                    <a:pt x="65325" y="15891"/>
                  </a:lnTo>
                  <a:cubicBezTo>
                    <a:pt x="65411" y="16039"/>
                    <a:pt x="65509" y="16186"/>
                    <a:pt x="65596" y="16347"/>
                  </a:cubicBezTo>
                  <a:cubicBezTo>
                    <a:pt x="65509" y="16186"/>
                    <a:pt x="65411" y="16039"/>
                    <a:pt x="65325" y="15891"/>
                  </a:cubicBezTo>
                  <a:close/>
                  <a:moveTo>
                    <a:pt x="194175" y="53486"/>
                  </a:moveTo>
                  <a:lnTo>
                    <a:pt x="194274" y="53486"/>
                  </a:lnTo>
                  <a:lnTo>
                    <a:pt x="194298" y="53486"/>
                  </a:lnTo>
                  <a:close/>
                  <a:moveTo>
                    <a:pt x="195863" y="52957"/>
                  </a:moveTo>
                  <a:lnTo>
                    <a:pt x="195863" y="52957"/>
                  </a:lnTo>
                  <a:cubicBezTo>
                    <a:pt x="195875" y="52944"/>
                    <a:pt x="195875" y="52944"/>
                    <a:pt x="195900" y="52944"/>
                  </a:cubicBezTo>
                  <a:cubicBezTo>
                    <a:pt x="195875" y="52944"/>
                    <a:pt x="195875" y="52957"/>
                    <a:pt x="195863" y="529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425"/>
            <p:cNvSpPr/>
            <p:nvPr/>
          </p:nvSpPr>
          <p:spPr>
            <a:xfrm rot="-2955769">
              <a:off x="6651048" y="1687780"/>
              <a:ext cx="937121" cy="291317"/>
            </a:xfrm>
            <a:custGeom>
              <a:rect b="b" l="l" r="r" t="t"/>
              <a:pathLst>
                <a:path extrusionOk="0" h="19599" w="63047">
                  <a:moveTo>
                    <a:pt x="50" y="0"/>
                  </a:moveTo>
                  <a:lnTo>
                    <a:pt x="59" y="0"/>
                  </a:lnTo>
                  <a:lnTo>
                    <a:pt x="59" y="0"/>
                  </a:lnTo>
                  <a:cubicBezTo>
                    <a:pt x="56" y="0"/>
                    <a:pt x="53" y="0"/>
                    <a:pt x="50" y="0"/>
                  </a:cubicBezTo>
                  <a:close/>
                  <a:moveTo>
                    <a:pt x="59" y="0"/>
                  </a:moveTo>
                  <a:lnTo>
                    <a:pt x="59" y="0"/>
                  </a:lnTo>
                  <a:cubicBezTo>
                    <a:pt x="1485" y="4"/>
                    <a:pt x="2910" y="1039"/>
                    <a:pt x="4017" y="2920"/>
                  </a:cubicBezTo>
                  <a:cubicBezTo>
                    <a:pt x="6222" y="6714"/>
                    <a:pt x="6222" y="12897"/>
                    <a:pt x="4017" y="16716"/>
                  </a:cubicBezTo>
                  <a:cubicBezTo>
                    <a:pt x="2908" y="18650"/>
                    <a:pt x="1467" y="19599"/>
                    <a:pt x="1" y="19599"/>
                  </a:cubicBezTo>
                  <a:lnTo>
                    <a:pt x="56826" y="19599"/>
                  </a:lnTo>
                  <a:cubicBezTo>
                    <a:pt x="58267" y="19599"/>
                    <a:pt x="59733" y="18650"/>
                    <a:pt x="60842" y="16716"/>
                  </a:cubicBezTo>
                  <a:cubicBezTo>
                    <a:pt x="63046" y="12897"/>
                    <a:pt x="63046" y="6726"/>
                    <a:pt x="60842" y="2920"/>
                  </a:cubicBezTo>
                  <a:cubicBezTo>
                    <a:pt x="59745" y="1047"/>
                    <a:pt x="58304" y="86"/>
                    <a:pt x="56863" y="86"/>
                  </a:cubicBezTo>
                  <a:lnTo>
                    <a:pt x="59" y="0"/>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425"/>
            <p:cNvSpPr/>
            <p:nvPr/>
          </p:nvSpPr>
          <p:spPr>
            <a:xfrm rot="-2955769">
              <a:off x="6557746" y="1753649"/>
              <a:ext cx="886019" cy="20334"/>
            </a:xfrm>
            <a:custGeom>
              <a:rect b="b" l="l" r="r" t="t"/>
              <a:pathLst>
                <a:path extrusionOk="0" h="1368" w="59609">
                  <a:moveTo>
                    <a:pt x="0" y="0"/>
                  </a:moveTo>
                  <a:lnTo>
                    <a:pt x="8" y="0"/>
                  </a:lnTo>
                  <a:lnTo>
                    <a:pt x="8" y="0"/>
                  </a:lnTo>
                  <a:cubicBezTo>
                    <a:pt x="6" y="0"/>
                    <a:pt x="3" y="0"/>
                    <a:pt x="0" y="0"/>
                  </a:cubicBezTo>
                  <a:close/>
                  <a:moveTo>
                    <a:pt x="8" y="0"/>
                  </a:moveTo>
                  <a:cubicBezTo>
                    <a:pt x="954" y="3"/>
                    <a:pt x="1924" y="508"/>
                    <a:pt x="2784" y="1367"/>
                  </a:cubicBezTo>
                  <a:lnTo>
                    <a:pt x="59609" y="1367"/>
                  </a:lnTo>
                  <a:cubicBezTo>
                    <a:pt x="58747" y="517"/>
                    <a:pt x="57786" y="86"/>
                    <a:pt x="56813" y="86"/>
                  </a:cubicBezTo>
                  <a:lnTo>
                    <a:pt x="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425"/>
            <p:cNvSpPr/>
            <p:nvPr/>
          </p:nvSpPr>
          <p:spPr>
            <a:xfrm rot="-2955769">
              <a:off x="6614973" y="1733288"/>
              <a:ext cx="876135" cy="54937"/>
            </a:xfrm>
            <a:custGeom>
              <a:rect b="b" l="l" r="r" t="t"/>
              <a:pathLst>
                <a:path extrusionOk="0" h="3696" w="58944">
                  <a:moveTo>
                    <a:pt x="0" y="0"/>
                  </a:moveTo>
                  <a:cubicBezTo>
                    <a:pt x="419" y="419"/>
                    <a:pt x="813" y="924"/>
                    <a:pt x="1183" y="1553"/>
                  </a:cubicBezTo>
                  <a:cubicBezTo>
                    <a:pt x="1577" y="2205"/>
                    <a:pt x="1885" y="2932"/>
                    <a:pt x="2131" y="3696"/>
                  </a:cubicBezTo>
                  <a:lnTo>
                    <a:pt x="58944" y="3696"/>
                  </a:lnTo>
                  <a:cubicBezTo>
                    <a:pt x="58697" y="2932"/>
                    <a:pt x="58389" y="2205"/>
                    <a:pt x="58008" y="1553"/>
                  </a:cubicBezTo>
                  <a:cubicBezTo>
                    <a:pt x="57638" y="937"/>
                    <a:pt x="57231" y="419"/>
                    <a:pt x="56825"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425"/>
            <p:cNvSpPr/>
            <p:nvPr/>
          </p:nvSpPr>
          <p:spPr>
            <a:xfrm rot="-2955769">
              <a:off x="6690159" y="1748612"/>
              <a:ext cx="856009" cy="80399"/>
            </a:xfrm>
            <a:custGeom>
              <a:rect b="b" l="l" r="r" t="t"/>
              <a:pathLst>
                <a:path extrusionOk="0" h="5409" w="57590">
                  <a:moveTo>
                    <a:pt x="1" y="1"/>
                  </a:moveTo>
                  <a:cubicBezTo>
                    <a:pt x="555" y="1664"/>
                    <a:pt x="789" y="3549"/>
                    <a:pt x="715" y="5409"/>
                  </a:cubicBezTo>
                  <a:lnTo>
                    <a:pt x="57528" y="5409"/>
                  </a:lnTo>
                  <a:cubicBezTo>
                    <a:pt x="57589" y="3549"/>
                    <a:pt x="57367" y="1664"/>
                    <a:pt x="56825"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425"/>
            <p:cNvSpPr/>
            <p:nvPr/>
          </p:nvSpPr>
          <p:spPr>
            <a:xfrm rot="-2955769">
              <a:off x="6744778" y="1804197"/>
              <a:ext cx="859115" cy="72521"/>
            </a:xfrm>
            <a:custGeom>
              <a:rect b="b" l="l" r="r" t="t"/>
              <a:pathLst>
                <a:path extrusionOk="0" h="4879" w="57799">
                  <a:moveTo>
                    <a:pt x="986" y="0"/>
                  </a:moveTo>
                  <a:cubicBezTo>
                    <a:pt x="924" y="1725"/>
                    <a:pt x="604" y="3413"/>
                    <a:pt x="1" y="4878"/>
                  </a:cubicBezTo>
                  <a:lnTo>
                    <a:pt x="56813" y="4878"/>
                  </a:lnTo>
                  <a:cubicBezTo>
                    <a:pt x="57404" y="3413"/>
                    <a:pt x="57737" y="1700"/>
                    <a:pt x="57799"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425"/>
            <p:cNvSpPr/>
            <p:nvPr/>
          </p:nvSpPr>
          <p:spPr>
            <a:xfrm rot="-2955769">
              <a:off x="6741367" y="1885158"/>
              <a:ext cx="914052" cy="63186"/>
            </a:xfrm>
            <a:custGeom>
              <a:rect b="b" l="l" r="r" t="t"/>
              <a:pathLst>
                <a:path extrusionOk="0" h="4251" w="61495">
                  <a:moveTo>
                    <a:pt x="4682" y="1"/>
                  </a:moveTo>
                  <a:cubicBezTo>
                    <a:pt x="4497" y="481"/>
                    <a:pt x="4275" y="937"/>
                    <a:pt x="4016" y="1368"/>
                  </a:cubicBezTo>
                  <a:cubicBezTo>
                    <a:pt x="2908" y="3302"/>
                    <a:pt x="1466" y="4251"/>
                    <a:pt x="1" y="4251"/>
                  </a:cubicBezTo>
                  <a:lnTo>
                    <a:pt x="56813" y="4251"/>
                  </a:lnTo>
                  <a:cubicBezTo>
                    <a:pt x="58267" y="4251"/>
                    <a:pt x="59733" y="3302"/>
                    <a:pt x="60841" y="1368"/>
                  </a:cubicBezTo>
                  <a:cubicBezTo>
                    <a:pt x="61088" y="937"/>
                    <a:pt x="61309" y="481"/>
                    <a:pt x="61494"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425"/>
            <p:cNvSpPr/>
            <p:nvPr/>
          </p:nvSpPr>
          <p:spPr>
            <a:xfrm rot="-2955769">
              <a:off x="6721846" y="2042607"/>
              <a:ext cx="184208" cy="291406"/>
            </a:xfrm>
            <a:custGeom>
              <a:rect b="b" l="l" r="r" t="t"/>
              <a:pathLst>
                <a:path extrusionOk="0" h="19605" w="12393">
                  <a:moveTo>
                    <a:pt x="6210" y="1"/>
                  </a:moveTo>
                  <a:cubicBezTo>
                    <a:pt x="4775" y="1"/>
                    <a:pt x="3338" y="993"/>
                    <a:pt x="2193" y="2973"/>
                  </a:cubicBezTo>
                  <a:cubicBezTo>
                    <a:pt x="0" y="6792"/>
                    <a:pt x="0" y="12963"/>
                    <a:pt x="2193" y="16769"/>
                  </a:cubicBezTo>
                  <a:cubicBezTo>
                    <a:pt x="3289" y="18662"/>
                    <a:pt x="4726" y="19604"/>
                    <a:pt x="6166" y="19604"/>
                  </a:cubicBezTo>
                  <a:cubicBezTo>
                    <a:pt x="7621" y="19604"/>
                    <a:pt x="9079" y="18640"/>
                    <a:pt x="10187" y="16720"/>
                  </a:cubicBezTo>
                  <a:cubicBezTo>
                    <a:pt x="12392" y="12901"/>
                    <a:pt x="12392" y="6730"/>
                    <a:pt x="10187" y="2924"/>
                  </a:cubicBezTo>
                  <a:cubicBezTo>
                    <a:pt x="9053" y="974"/>
                    <a:pt x="7632" y="1"/>
                    <a:pt x="6210"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425"/>
            <p:cNvSpPr/>
            <p:nvPr/>
          </p:nvSpPr>
          <p:spPr>
            <a:xfrm rot="-2955928">
              <a:off x="6517654" y="2138110"/>
              <a:ext cx="425658" cy="292675"/>
            </a:xfrm>
            <a:custGeom>
              <a:rect b="b" l="l" r="r" t="t"/>
              <a:pathLst>
                <a:path extrusionOk="0" h="19611" w="28518">
                  <a:moveTo>
                    <a:pt x="23467" y="0"/>
                  </a:moveTo>
                  <a:cubicBezTo>
                    <a:pt x="13095" y="185"/>
                    <a:pt x="25" y="4952"/>
                    <a:pt x="13" y="9756"/>
                  </a:cubicBezTo>
                  <a:cubicBezTo>
                    <a:pt x="1" y="14597"/>
                    <a:pt x="13145" y="19426"/>
                    <a:pt x="23467" y="19611"/>
                  </a:cubicBezTo>
                  <a:cubicBezTo>
                    <a:pt x="26338" y="18749"/>
                    <a:pt x="28518" y="14684"/>
                    <a:pt x="28518" y="9806"/>
                  </a:cubicBezTo>
                  <a:cubicBezTo>
                    <a:pt x="28493" y="4927"/>
                    <a:pt x="26325" y="862"/>
                    <a:pt x="23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425"/>
            <p:cNvSpPr/>
            <p:nvPr/>
          </p:nvSpPr>
          <p:spPr>
            <a:xfrm rot="-2955769">
              <a:off x="7032221" y="2015975"/>
              <a:ext cx="937121" cy="291510"/>
            </a:xfrm>
            <a:custGeom>
              <a:rect b="b" l="l" r="r" t="t"/>
              <a:pathLst>
                <a:path extrusionOk="0" h="19612" w="63047">
                  <a:moveTo>
                    <a:pt x="50" y="1"/>
                  </a:moveTo>
                  <a:lnTo>
                    <a:pt x="50" y="1"/>
                  </a:lnTo>
                  <a:cubicBezTo>
                    <a:pt x="1479" y="25"/>
                    <a:pt x="2908" y="1048"/>
                    <a:pt x="4017" y="2932"/>
                  </a:cubicBezTo>
                  <a:cubicBezTo>
                    <a:pt x="6222" y="6714"/>
                    <a:pt x="6222" y="12910"/>
                    <a:pt x="4017" y="16729"/>
                  </a:cubicBezTo>
                  <a:cubicBezTo>
                    <a:pt x="2908" y="18651"/>
                    <a:pt x="1467" y="19611"/>
                    <a:pt x="1" y="19611"/>
                  </a:cubicBezTo>
                  <a:lnTo>
                    <a:pt x="56826" y="19611"/>
                  </a:lnTo>
                  <a:cubicBezTo>
                    <a:pt x="58267" y="19611"/>
                    <a:pt x="59733" y="18651"/>
                    <a:pt x="60842" y="16729"/>
                  </a:cubicBezTo>
                  <a:cubicBezTo>
                    <a:pt x="63046" y="12910"/>
                    <a:pt x="63046" y="6739"/>
                    <a:pt x="60842" y="2932"/>
                  </a:cubicBezTo>
                  <a:cubicBezTo>
                    <a:pt x="59745" y="1048"/>
                    <a:pt x="58304" y="99"/>
                    <a:pt x="56863" y="99"/>
                  </a:cubicBezTo>
                  <a:lnTo>
                    <a:pt x="50" y="1"/>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425"/>
            <p:cNvSpPr/>
            <p:nvPr/>
          </p:nvSpPr>
          <p:spPr>
            <a:xfrm rot="-2955769">
              <a:off x="6938920" y="2081844"/>
              <a:ext cx="886019" cy="20527"/>
            </a:xfrm>
            <a:custGeom>
              <a:rect b="b" l="l" r="r" t="t"/>
              <a:pathLst>
                <a:path extrusionOk="0" h="1381" w="59609">
                  <a:moveTo>
                    <a:pt x="0" y="1"/>
                  </a:moveTo>
                  <a:lnTo>
                    <a:pt x="9" y="1"/>
                  </a:lnTo>
                  <a:lnTo>
                    <a:pt x="9" y="1"/>
                  </a:lnTo>
                  <a:cubicBezTo>
                    <a:pt x="6" y="1"/>
                    <a:pt x="3" y="1"/>
                    <a:pt x="0" y="1"/>
                  </a:cubicBezTo>
                  <a:close/>
                  <a:moveTo>
                    <a:pt x="9" y="1"/>
                  </a:moveTo>
                  <a:cubicBezTo>
                    <a:pt x="955" y="4"/>
                    <a:pt x="1925" y="533"/>
                    <a:pt x="2784" y="1380"/>
                  </a:cubicBezTo>
                  <a:lnTo>
                    <a:pt x="59609" y="1380"/>
                  </a:lnTo>
                  <a:cubicBezTo>
                    <a:pt x="58747" y="530"/>
                    <a:pt x="57786" y="99"/>
                    <a:pt x="56813" y="99"/>
                  </a:cubicBezTo>
                  <a:lnTo>
                    <a:pt x="9" y="1"/>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425"/>
            <p:cNvSpPr/>
            <p:nvPr/>
          </p:nvSpPr>
          <p:spPr>
            <a:xfrm rot="-2955769">
              <a:off x="6996220" y="2061642"/>
              <a:ext cx="876135" cy="54937"/>
            </a:xfrm>
            <a:custGeom>
              <a:rect b="b" l="l" r="r" t="t"/>
              <a:pathLst>
                <a:path extrusionOk="0" h="3696" w="58944">
                  <a:moveTo>
                    <a:pt x="0" y="0"/>
                  </a:moveTo>
                  <a:cubicBezTo>
                    <a:pt x="419" y="407"/>
                    <a:pt x="813" y="936"/>
                    <a:pt x="1183" y="1552"/>
                  </a:cubicBezTo>
                  <a:cubicBezTo>
                    <a:pt x="1577" y="2193"/>
                    <a:pt x="1885" y="2920"/>
                    <a:pt x="2131" y="3696"/>
                  </a:cubicBezTo>
                  <a:lnTo>
                    <a:pt x="58944" y="3696"/>
                  </a:lnTo>
                  <a:cubicBezTo>
                    <a:pt x="58697" y="2920"/>
                    <a:pt x="58389" y="2193"/>
                    <a:pt x="58008" y="1552"/>
                  </a:cubicBezTo>
                  <a:cubicBezTo>
                    <a:pt x="57638" y="936"/>
                    <a:pt x="57231" y="407"/>
                    <a:pt x="56825"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425"/>
            <p:cNvSpPr/>
            <p:nvPr/>
          </p:nvSpPr>
          <p:spPr>
            <a:xfrm rot="-2955769">
              <a:off x="7071338" y="2076998"/>
              <a:ext cx="856009" cy="80220"/>
            </a:xfrm>
            <a:custGeom>
              <a:rect b="b" l="l" r="r" t="t"/>
              <a:pathLst>
                <a:path extrusionOk="0" h="5397" w="57590">
                  <a:moveTo>
                    <a:pt x="1" y="1"/>
                  </a:moveTo>
                  <a:cubicBezTo>
                    <a:pt x="555" y="1664"/>
                    <a:pt x="789" y="3548"/>
                    <a:pt x="715" y="5396"/>
                  </a:cubicBezTo>
                  <a:lnTo>
                    <a:pt x="57528" y="5396"/>
                  </a:lnTo>
                  <a:cubicBezTo>
                    <a:pt x="57589" y="3536"/>
                    <a:pt x="57367" y="1664"/>
                    <a:pt x="56825"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425"/>
            <p:cNvSpPr/>
            <p:nvPr/>
          </p:nvSpPr>
          <p:spPr>
            <a:xfrm rot="-2955769">
              <a:off x="7126093" y="2132521"/>
              <a:ext cx="859115" cy="72699"/>
            </a:xfrm>
            <a:custGeom>
              <a:rect b="b" l="l" r="r" t="t"/>
              <a:pathLst>
                <a:path extrusionOk="0" h="4891" w="57799">
                  <a:moveTo>
                    <a:pt x="986" y="0"/>
                  </a:moveTo>
                  <a:cubicBezTo>
                    <a:pt x="924" y="1725"/>
                    <a:pt x="604" y="3425"/>
                    <a:pt x="1" y="4891"/>
                  </a:cubicBezTo>
                  <a:lnTo>
                    <a:pt x="56813" y="4891"/>
                  </a:lnTo>
                  <a:cubicBezTo>
                    <a:pt x="57404" y="3425"/>
                    <a:pt x="57737" y="1712"/>
                    <a:pt x="57799"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425"/>
            <p:cNvSpPr/>
            <p:nvPr/>
          </p:nvSpPr>
          <p:spPr>
            <a:xfrm rot="-2955769">
              <a:off x="7122749" y="2213629"/>
              <a:ext cx="914052" cy="63186"/>
            </a:xfrm>
            <a:custGeom>
              <a:rect b="b" l="l" r="r" t="t"/>
              <a:pathLst>
                <a:path extrusionOk="0" h="4251" w="61495">
                  <a:moveTo>
                    <a:pt x="4682" y="1"/>
                  </a:moveTo>
                  <a:cubicBezTo>
                    <a:pt x="4497" y="481"/>
                    <a:pt x="4275" y="937"/>
                    <a:pt x="4016" y="1368"/>
                  </a:cubicBezTo>
                  <a:cubicBezTo>
                    <a:pt x="2908" y="3290"/>
                    <a:pt x="1466" y="4251"/>
                    <a:pt x="1" y="4251"/>
                  </a:cubicBezTo>
                  <a:lnTo>
                    <a:pt x="56813" y="4251"/>
                  </a:lnTo>
                  <a:cubicBezTo>
                    <a:pt x="58267" y="4251"/>
                    <a:pt x="59733" y="3290"/>
                    <a:pt x="60841" y="1368"/>
                  </a:cubicBezTo>
                  <a:cubicBezTo>
                    <a:pt x="61088" y="937"/>
                    <a:pt x="61309" y="481"/>
                    <a:pt x="614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425"/>
            <p:cNvSpPr/>
            <p:nvPr/>
          </p:nvSpPr>
          <p:spPr>
            <a:xfrm rot="-2955769">
              <a:off x="7102883" y="2370999"/>
              <a:ext cx="184401" cy="291391"/>
            </a:xfrm>
            <a:custGeom>
              <a:rect b="b" l="l" r="r" t="t"/>
              <a:pathLst>
                <a:path extrusionOk="0" h="19604" w="12406">
                  <a:moveTo>
                    <a:pt x="6227" y="0"/>
                  </a:moveTo>
                  <a:cubicBezTo>
                    <a:pt x="4790" y="0"/>
                    <a:pt x="3351" y="995"/>
                    <a:pt x="2206" y="2977"/>
                  </a:cubicBezTo>
                  <a:cubicBezTo>
                    <a:pt x="13" y="6808"/>
                    <a:pt x="1" y="12967"/>
                    <a:pt x="2206" y="16773"/>
                  </a:cubicBezTo>
                  <a:cubicBezTo>
                    <a:pt x="3303" y="18661"/>
                    <a:pt x="4742" y="19603"/>
                    <a:pt x="6182" y="19603"/>
                  </a:cubicBezTo>
                  <a:cubicBezTo>
                    <a:pt x="7636" y="19603"/>
                    <a:pt x="9093" y="18643"/>
                    <a:pt x="10200" y="16724"/>
                  </a:cubicBezTo>
                  <a:cubicBezTo>
                    <a:pt x="12405" y="12905"/>
                    <a:pt x="12405" y="6734"/>
                    <a:pt x="10200" y="2927"/>
                  </a:cubicBezTo>
                  <a:cubicBezTo>
                    <a:pt x="9067" y="973"/>
                    <a:pt x="7648" y="0"/>
                    <a:pt x="622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425"/>
            <p:cNvSpPr/>
            <p:nvPr/>
          </p:nvSpPr>
          <p:spPr>
            <a:xfrm rot="-2955747">
              <a:off x="6899582" y="2467140"/>
              <a:ext cx="425960" cy="293114"/>
            </a:xfrm>
            <a:custGeom>
              <a:rect b="b" l="l" r="r" t="t"/>
              <a:pathLst>
                <a:path extrusionOk="0" h="19624" w="28518">
                  <a:moveTo>
                    <a:pt x="23467" y="1"/>
                  </a:moveTo>
                  <a:cubicBezTo>
                    <a:pt x="13095" y="185"/>
                    <a:pt x="25" y="4965"/>
                    <a:pt x="13" y="9769"/>
                  </a:cubicBezTo>
                  <a:cubicBezTo>
                    <a:pt x="1" y="14598"/>
                    <a:pt x="13145" y="19439"/>
                    <a:pt x="23467" y="19624"/>
                  </a:cubicBezTo>
                  <a:cubicBezTo>
                    <a:pt x="26338" y="18761"/>
                    <a:pt x="28518" y="14696"/>
                    <a:pt x="28518" y="9806"/>
                  </a:cubicBezTo>
                  <a:cubicBezTo>
                    <a:pt x="28493" y="4928"/>
                    <a:pt x="26325" y="888"/>
                    <a:pt x="23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425"/>
            <p:cNvSpPr/>
            <p:nvPr/>
          </p:nvSpPr>
          <p:spPr>
            <a:xfrm rot="-2955769">
              <a:off x="6622784" y="1930645"/>
              <a:ext cx="1028652" cy="519105"/>
            </a:xfrm>
            <a:custGeom>
              <a:rect b="b" l="l" r="r" t="t"/>
              <a:pathLst>
                <a:path extrusionOk="0" h="34924" w="69205">
                  <a:moveTo>
                    <a:pt x="99" y="1"/>
                  </a:moveTo>
                  <a:lnTo>
                    <a:pt x="99" y="1"/>
                  </a:lnTo>
                  <a:cubicBezTo>
                    <a:pt x="2649" y="26"/>
                    <a:pt x="5211" y="1701"/>
                    <a:pt x="7169" y="5051"/>
                  </a:cubicBezTo>
                  <a:cubicBezTo>
                    <a:pt x="11087" y="11827"/>
                    <a:pt x="11087" y="22827"/>
                    <a:pt x="7169" y="29627"/>
                  </a:cubicBezTo>
                  <a:cubicBezTo>
                    <a:pt x="5198" y="33051"/>
                    <a:pt x="2587" y="34763"/>
                    <a:pt x="0" y="34763"/>
                  </a:cubicBezTo>
                  <a:lnTo>
                    <a:pt x="58118" y="34923"/>
                  </a:lnTo>
                  <a:cubicBezTo>
                    <a:pt x="58137" y="34924"/>
                    <a:pt x="58155" y="34924"/>
                    <a:pt x="58173" y="34924"/>
                  </a:cubicBezTo>
                  <a:cubicBezTo>
                    <a:pt x="60742" y="34924"/>
                    <a:pt x="63318" y="33199"/>
                    <a:pt x="65275" y="29799"/>
                  </a:cubicBezTo>
                  <a:cubicBezTo>
                    <a:pt x="69205" y="22999"/>
                    <a:pt x="69205" y="11987"/>
                    <a:pt x="65275" y="5224"/>
                  </a:cubicBezTo>
                  <a:cubicBezTo>
                    <a:pt x="63317" y="1873"/>
                    <a:pt x="60767" y="173"/>
                    <a:pt x="58205" y="173"/>
                  </a:cubicBezTo>
                  <a:lnTo>
                    <a:pt x="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425"/>
            <p:cNvSpPr/>
            <p:nvPr/>
          </p:nvSpPr>
          <p:spPr>
            <a:xfrm rot="-2955769">
              <a:off x="6691753" y="2036628"/>
              <a:ext cx="884384" cy="145577"/>
            </a:xfrm>
            <a:custGeom>
              <a:rect b="b" l="l" r="r" t="t"/>
              <a:pathLst>
                <a:path extrusionOk="0" h="9794" w="59499">
                  <a:moveTo>
                    <a:pt x="0" y="1"/>
                  </a:moveTo>
                  <a:lnTo>
                    <a:pt x="0" y="1"/>
                  </a:lnTo>
                  <a:cubicBezTo>
                    <a:pt x="961" y="2970"/>
                    <a:pt x="1380" y="6332"/>
                    <a:pt x="1245" y="9621"/>
                  </a:cubicBezTo>
                  <a:lnTo>
                    <a:pt x="59350" y="9794"/>
                  </a:lnTo>
                  <a:cubicBezTo>
                    <a:pt x="59498" y="6480"/>
                    <a:pt x="59067" y="3142"/>
                    <a:pt x="58106" y="173"/>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425"/>
            <p:cNvSpPr/>
            <p:nvPr/>
          </p:nvSpPr>
          <p:spPr>
            <a:xfrm rot="-2955769">
              <a:off x="6637042" y="2320594"/>
              <a:ext cx="328134" cy="516563"/>
            </a:xfrm>
            <a:custGeom>
              <a:rect b="b" l="l" r="r" t="t"/>
              <a:pathLst>
                <a:path extrusionOk="0" h="34753" w="22076">
                  <a:moveTo>
                    <a:pt x="11065" y="0"/>
                  </a:moveTo>
                  <a:cubicBezTo>
                    <a:pt x="8479" y="0"/>
                    <a:pt x="5890" y="1710"/>
                    <a:pt x="3918" y="5128"/>
                  </a:cubicBezTo>
                  <a:cubicBezTo>
                    <a:pt x="1" y="11928"/>
                    <a:pt x="1" y="22928"/>
                    <a:pt x="3918" y="29703"/>
                  </a:cubicBezTo>
                  <a:cubicBezTo>
                    <a:pt x="5875" y="33071"/>
                    <a:pt x="8439" y="34752"/>
                    <a:pt x="11005" y="34752"/>
                  </a:cubicBezTo>
                  <a:cubicBezTo>
                    <a:pt x="13592" y="34752"/>
                    <a:pt x="16179" y="33043"/>
                    <a:pt x="18146" y="29629"/>
                  </a:cubicBezTo>
                  <a:cubicBezTo>
                    <a:pt x="22075" y="22817"/>
                    <a:pt x="22075" y="11805"/>
                    <a:pt x="18146" y="5054"/>
                  </a:cubicBezTo>
                  <a:cubicBezTo>
                    <a:pt x="16194" y="1685"/>
                    <a:pt x="13631" y="0"/>
                    <a:pt x="11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425"/>
            <p:cNvSpPr/>
            <p:nvPr/>
          </p:nvSpPr>
          <p:spPr>
            <a:xfrm rot="-2955769">
              <a:off x="6555850" y="2409408"/>
              <a:ext cx="396969" cy="448784"/>
            </a:xfrm>
            <a:custGeom>
              <a:rect b="b" l="l" r="r" t="t"/>
              <a:pathLst>
                <a:path extrusionOk="0" h="30193" w="26707">
                  <a:moveTo>
                    <a:pt x="99" y="0"/>
                  </a:moveTo>
                  <a:cubicBezTo>
                    <a:pt x="2316" y="12"/>
                    <a:pt x="4534" y="1466"/>
                    <a:pt x="6221" y="4385"/>
                  </a:cubicBezTo>
                  <a:cubicBezTo>
                    <a:pt x="9646" y="10249"/>
                    <a:pt x="9646" y="19796"/>
                    <a:pt x="6221" y="25709"/>
                  </a:cubicBezTo>
                  <a:cubicBezTo>
                    <a:pt x="4497" y="28690"/>
                    <a:pt x="2255" y="30168"/>
                    <a:pt x="0" y="30168"/>
                  </a:cubicBezTo>
                  <a:lnTo>
                    <a:pt x="17086" y="30192"/>
                  </a:lnTo>
                  <a:cubicBezTo>
                    <a:pt x="19328" y="30192"/>
                    <a:pt x="21595" y="28714"/>
                    <a:pt x="23307" y="25745"/>
                  </a:cubicBezTo>
                  <a:cubicBezTo>
                    <a:pt x="26707" y="19833"/>
                    <a:pt x="26707" y="10286"/>
                    <a:pt x="23307" y="4422"/>
                  </a:cubicBezTo>
                  <a:cubicBezTo>
                    <a:pt x="21607" y="1491"/>
                    <a:pt x="19390" y="37"/>
                    <a:pt x="17172" y="37"/>
                  </a:cubicBezTo>
                  <a:lnTo>
                    <a:pt x="9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425"/>
            <p:cNvSpPr/>
            <p:nvPr/>
          </p:nvSpPr>
          <p:spPr>
            <a:xfrm rot="-2955769">
              <a:off x="6409835" y="2534529"/>
              <a:ext cx="268634" cy="2021"/>
            </a:xfrm>
            <a:custGeom>
              <a:rect b="b" l="l" r="r" t="t"/>
              <a:pathLst>
                <a:path extrusionOk="0" h="136" w="18073">
                  <a:moveTo>
                    <a:pt x="1" y="0"/>
                  </a:moveTo>
                  <a:lnTo>
                    <a:pt x="20" y="0"/>
                  </a:lnTo>
                  <a:lnTo>
                    <a:pt x="20" y="0"/>
                  </a:lnTo>
                  <a:cubicBezTo>
                    <a:pt x="14" y="0"/>
                    <a:pt x="7" y="0"/>
                    <a:pt x="1" y="0"/>
                  </a:cubicBezTo>
                  <a:close/>
                  <a:moveTo>
                    <a:pt x="20" y="0"/>
                  </a:moveTo>
                  <a:lnTo>
                    <a:pt x="20" y="0"/>
                  </a:lnTo>
                  <a:cubicBezTo>
                    <a:pt x="347" y="2"/>
                    <a:pt x="673" y="39"/>
                    <a:pt x="999" y="111"/>
                  </a:cubicBezTo>
                  <a:lnTo>
                    <a:pt x="18072" y="136"/>
                  </a:lnTo>
                  <a:cubicBezTo>
                    <a:pt x="17739" y="62"/>
                    <a:pt x="17419" y="37"/>
                    <a:pt x="17074" y="37"/>
                  </a:cubicBezTo>
                  <a:lnTo>
                    <a:pt x="20" y="0"/>
                  </a:lnTo>
                  <a:close/>
                </a:path>
              </a:pathLst>
            </a:custGeom>
            <a:solidFill>
              <a:srgbClr val="37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425"/>
            <p:cNvSpPr/>
            <p:nvPr/>
          </p:nvSpPr>
          <p:spPr>
            <a:xfrm rot="-2955769">
              <a:off x="6432842" y="2491384"/>
              <a:ext cx="328491" cy="61343"/>
            </a:xfrm>
            <a:custGeom>
              <a:rect b="b" l="l" r="r" t="t"/>
              <a:pathLst>
                <a:path extrusionOk="0" h="4127" w="22100">
                  <a:moveTo>
                    <a:pt x="1" y="0"/>
                  </a:moveTo>
                  <a:lnTo>
                    <a:pt x="1" y="0"/>
                  </a:lnTo>
                  <a:cubicBezTo>
                    <a:pt x="1836" y="370"/>
                    <a:pt x="3610" y="1725"/>
                    <a:pt x="5014" y="4090"/>
                  </a:cubicBezTo>
                  <a:lnTo>
                    <a:pt x="22100" y="4127"/>
                  </a:lnTo>
                  <a:cubicBezTo>
                    <a:pt x="20683" y="1749"/>
                    <a:pt x="18910" y="394"/>
                    <a:pt x="17074" y="25"/>
                  </a:cubicBezTo>
                  <a:lnTo>
                    <a:pt x="1" y="0"/>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425"/>
            <p:cNvSpPr/>
            <p:nvPr/>
          </p:nvSpPr>
          <p:spPr>
            <a:xfrm rot="-2955769">
              <a:off x="6622076" y="2497818"/>
              <a:ext cx="272826" cy="141370"/>
            </a:xfrm>
            <a:custGeom>
              <a:rect b="b" l="l" r="r" t="t"/>
              <a:pathLst>
                <a:path extrusionOk="0" h="9511" w="18355">
                  <a:moveTo>
                    <a:pt x="0" y="1"/>
                  </a:moveTo>
                  <a:lnTo>
                    <a:pt x="0" y="1"/>
                  </a:lnTo>
                  <a:cubicBezTo>
                    <a:pt x="936" y="2908"/>
                    <a:pt x="1281" y="6246"/>
                    <a:pt x="1010" y="9486"/>
                  </a:cubicBezTo>
                  <a:lnTo>
                    <a:pt x="18096" y="9511"/>
                  </a:lnTo>
                  <a:cubicBezTo>
                    <a:pt x="18355" y="6283"/>
                    <a:pt x="18022" y="2945"/>
                    <a:pt x="17073" y="25"/>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425"/>
            <p:cNvSpPr/>
            <p:nvPr/>
          </p:nvSpPr>
          <p:spPr>
            <a:xfrm rot="-2955769">
              <a:off x="6482766" y="2559248"/>
              <a:ext cx="284553" cy="448338"/>
            </a:xfrm>
            <a:custGeom>
              <a:rect b="b" l="l" r="r" t="t"/>
              <a:pathLst>
                <a:path extrusionOk="0" h="30163" w="19144">
                  <a:moveTo>
                    <a:pt x="9604" y="1"/>
                  </a:moveTo>
                  <a:cubicBezTo>
                    <a:pt x="7361" y="1"/>
                    <a:pt x="5113" y="1485"/>
                    <a:pt x="3400" y="4454"/>
                  </a:cubicBezTo>
                  <a:cubicBezTo>
                    <a:pt x="0" y="10367"/>
                    <a:pt x="0" y="19914"/>
                    <a:pt x="3400" y="25789"/>
                  </a:cubicBezTo>
                  <a:cubicBezTo>
                    <a:pt x="5091" y="28706"/>
                    <a:pt x="7313" y="30163"/>
                    <a:pt x="9537" y="30163"/>
                  </a:cubicBezTo>
                  <a:cubicBezTo>
                    <a:pt x="11784" y="30163"/>
                    <a:pt x="14034" y="28675"/>
                    <a:pt x="15743" y="25703"/>
                  </a:cubicBezTo>
                  <a:cubicBezTo>
                    <a:pt x="19143" y="19790"/>
                    <a:pt x="19143" y="10244"/>
                    <a:pt x="15743" y="4380"/>
                  </a:cubicBezTo>
                  <a:cubicBezTo>
                    <a:pt x="14050" y="1461"/>
                    <a:pt x="11829" y="1"/>
                    <a:pt x="9604" y="1"/>
                  </a:cubicBezTo>
                  <a:close/>
                </a:path>
              </a:pathLst>
            </a:custGeom>
            <a:solidFill>
              <a:srgbClr val="37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425"/>
            <p:cNvSpPr/>
            <p:nvPr/>
          </p:nvSpPr>
          <p:spPr>
            <a:xfrm rot="-2955769">
              <a:off x="5059561" y="4341813"/>
              <a:ext cx="441293" cy="17777"/>
            </a:xfrm>
            <a:custGeom>
              <a:rect b="b" l="l" r="r" t="t"/>
              <a:pathLst>
                <a:path extrusionOk="0" h="1196" w="29689">
                  <a:moveTo>
                    <a:pt x="1" y="1"/>
                  </a:moveTo>
                  <a:lnTo>
                    <a:pt x="1" y="1"/>
                  </a:lnTo>
                  <a:lnTo>
                    <a:pt x="1" y="1"/>
                  </a:lnTo>
                  <a:cubicBezTo>
                    <a:pt x="1" y="1"/>
                    <a:pt x="1" y="1"/>
                    <a:pt x="1" y="1"/>
                  </a:cubicBezTo>
                  <a:close/>
                  <a:moveTo>
                    <a:pt x="1" y="1"/>
                  </a:moveTo>
                  <a:cubicBezTo>
                    <a:pt x="100" y="1"/>
                    <a:pt x="186" y="63"/>
                    <a:pt x="247" y="173"/>
                  </a:cubicBezTo>
                  <a:cubicBezTo>
                    <a:pt x="395" y="407"/>
                    <a:pt x="395" y="777"/>
                    <a:pt x="247" y="1011"/>
                  </a:cubicBezTo>
                  <a:cubicBezTo>
                    <a:pt x="173" y="1110"/>
                    <a:pt x="99" y="1171"/>
                    <a:pt x="1" y="1171"/>
                  </a:cubicBezTo>
                  <a:lnTo>
                    <a:pt x="29306" y="1196"/>
                  </a:lnTo>
                  <a:cubicBezTo>
                    <a:pt x="29405" y="1196"/>
                    <a:pt x="29491" y="1146"/>
                    <a:pt x="29553" y="1023"/>
                  </a:cubicBezTo>
                  <a:cubicBezTo>
                    <a:pt x="29688" y="789"/>
                    <a:pt x="29688" y="420"/>
                    <a:pt x="29553" y="186"/>
                  </a:cubicBezTo>
                  <a:cubicBezTo>
                    <a:pt x="29479" y="87"/>
                    <a:pt x="29405" y="26"/>
                    <a:pt x="29306" y="26"/>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425"/>
            <p:cNvSpPr/>
            <p:nvPr/>
          </p:nvSpPr>
          <p:spPr>
            <a:xfrm rot="-2955769">
              <a:off x="5130686" y="4508991"/>
              <a:ext cx="11356" cy="17539"/>
            </a:xfrm>
            <a:custGeom>
              <a:rect b="b" l="l" r="r" t="t"/>
              <a:pathLst>
                <a:path extrusionOk="0" h="1180" w="764">
                  <a:moveTo>
                    <a:pt x="374" y="0"/>
                  </a:moveTo>
                  <a:cubicBezTo>
                    <a:pt x="287" y="0"/>
                    <a:pt x="197" y="59"/>
                    <a:pt x="123" y="176"/>
                  </a:cubicBezTo>
                  <a:cubicBezTo>
                    <a:pt x="0" y="410"/>
                    <a:pt x="0" y="779"/>
                    <a:pt x="123" y="1013"/>
                  </a:cubicBezTo>
                  <a:cubicBezTo>
                    <a:pt x="197" y="1124"/>
                    <a:pt x="287" y="1180"/>
                    <a:pt x="374" y="1180"/>
                  </a:cubicBezTo>
                  <a:cubicBezTo>
                    <a:pt x="462" y="1180"/>
                    <a:pt x="548" y="1124"/>
                    <a:pt x="616" y="1013"/>
                  </a:cubicBezTo>
                  <a:cubicBezTo>
                    <a:pt x="764" y="779"/>
                    <a:pt x="764" y="410"/>
                    <a:pt x="616" y="176"/>
                  </a:cubicBezTo>
                  <a:cubicBezTo>
                    <a:pt x="548" y="59"/>
                    <a:pt x="462" y="0"/>
                    <a:pt x="374" y="0"/>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425"/>
            <p:cNvSpPr/>
            <p:nvPr/>
          </p:nvSpPr>
          <p:spPr>
            <a:xfrm rot="-2955769">
              <a:off x="5111568" y="4493219"/>
              <a:ext cx="49452" cy="49452"/>
            </a:xfrm>
            <a:custGeom>
              <a:rect b="b" l="l" r="r" t="t"/>
              <a:pathLst>
                <a:path extrusionOk="0" h="3327" w="3327">
                  <a:moveTo>
                    <a:pt x="1664" y="1"/>
                  </a:moveTo>
                  <a:cubicBezTo>
                    <a:pt x="740" y="1"/>
                    <a:pt x="1" y="740"/>
                    <a:pt x="1" y="1663"/>
                  </a:cubicBezTo>
                  <a:cubicBezTo>
                    <a:pt x="1" y="2587"/>
                    <a:pt x="740" y="3326"/>
                    <a:pt x="1664" y="3326"/>
                  </a:cubicBezTo>
                  <a:cubicBezTo>
                    <a:pt x="2588" y="3326"/>
                    <a:pt x="3327" y="2587"/>
                    <a:pt x="3327" y="1663"/>
                  </a:cubicBezTo>
                  <a:cubicBezTo>
                    <a:pt x="3327" y="752"/>
                    <a:pt x="2588" y="1"/>
                    <a:pt x="16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425"/>
            <p:cNvSpPr/>
            <p:nvPr/>
          </p:nvSpPr>
          <p:spPr>
            <a:xfrm rot="-2955769">
              <a:off x="7112555" y="1793611"/>
              <a:ext cx="288582" cy="517083"/>
            </a:xfrm>
            <a:custGeom>
              <a:rect b="b" l="l" r="r" t="t"/>
              <a:pathLst>
                <a:path extrusionOk="0" h="34788" w="19415">
                  <a:moveTo>
                    <a:pt x="530" y="1"/>
                  </a:moveTo>
                  <a:lnTo>
                    <a:pt x="530" y="1"/>
                  </a:lnTo>
                  <a:cubicBezTo>
                    <a:pt x="1306" y="407"/>
                    <a:pt x="2082" y="974"/>
                    <a:pt x="2809" y="1701"/>
                  </a:cubicBezTo>
                  <a:cubicBezTo>
                    <a:pt x="3560" y="2452"/>
                    <a:pt x="4275" y="3388"/>
                    <a:pt x="4928" y="4509"/>
                  </a:cubicBezTo>
                  <a:cubicBezTo>
                    <a:pt x="8993" y="11518"/>
                    <a:pt x="8993" y="22901"/>
                    <a:pt x="4928" y="29947"/>
                  </a:cubicBezTo>
                  <a:cubicBezTo>
                    <a:pt x="4263" y="31105"/>
                    <a:pt x="3523" y="32078"/>
                    <a:pt x="2735" y="32866"/>
                  </a:cubicBezTo>
                  <a:cubicBezTo>
                    <a:pt x="1885" y="33728"/>
                    <a:pt x="937" y="34357"/>
                    <a:pt x="0" y="34751"/>
                  </a:cubicBezTo>
                  <a:lnTo>
                    <a:pt x="5531" y="34776"/>
                  </a:lnTo>
                  <a:lnTo>
                    <a:pt x="10348" y="34788"/>
                  </a:lnTo>
                  <a:cubicBezTo>
                    <a:pt x="12183" y="34049"/>
                    <a:pt x="13920" y="32435"/>
                    <a:pt x="15349" y="29947"/>
                  </a:cubicBezTo>
                  <a:cubicBezTo>
                    <a:pt x="19414" y="22901"/>
                    <a:pt x="19414" y="11518"/>
                    <a:pt x="15349" y="4509"/>
                  </a:cubicBezTo>
                  <a:cubicBezTo>
                    <a:pt x="14093" y="2341"/>
                    <a:pt x="12590" y="863"/>
                    <a:pt x="11001" y="25"/>
                  </a:cubicBezTo>
                  <a:lnTo>
                    <a:pt x="5063" y="13"/>
                  </a:lnTo>
                  <a:lnTo>
                    <a:pt x="53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425"/>
            <p:cNvSpPr/>
            <p:nvPr/>
          </p:nvSpPr>
          <p:spPr>
            <a:xfrm rot="-2955769">
              <a:off x="6760177" y="1561184"/>
              <a:ext cx="936928" cy="291317"/>
            </a:xfrm>
            <a:custGeom>
              <a:rect b="b" l="l" r="r" t="t"/>
              <a:pathLst>
                <a:path extrusionOk="0" h="19599" w="63034">
                  <a:moveTo>
                    <a:pt x="38" y="0"/>
                  </a:moveTo>
                  <a:lnTo>
                    <a:pt x="47" y="0"/>
                  </a:lnTo>
                  <a:lnTo>
                    <a:pt x="47" y="0"/>
                  </a:lnTo>
                  <a:cubicBezTo>
                    <a:pt x="44" y="0"/>
                    <a:pt x="41" y="0"/>
                    <a:pt x="38" y="0"/>
                  </a:cubicBezTo>
                  <a:close/>
                  <a:moveTo>
                    <a:pt x="47" y="0"/>
                  </a:moveTo>
                  <a:lnTo>
                    <a:pt x="47" y="0"/>
                  </a:lnTo>
                  <a:cubicBezTo>
                    <a:pt x="1497" y="5"/>
                    <a:pt x="2922" y="1039"/>
                    <a:pt x="4016" y="2920"/>
                  </a:cubicBezTo>
                  <a:cubicBezTo>
                    <a:pt x="6221" y="6714"/>
                    <a:pt x="6221" y="12897"/>
                    <a:pt x="4016" y="16716"/>
                  </a:cubicBezTo>
                  <a:cubicBezTo>
                    <a:pt x="2908" y="18650"/>
                    <a:pt x="1454" y="19599"/>
                    <a:pt x="1" y="19599"/>
                  </a:cubicBezTo>
                  <a:lnTo>
                    <a:pt x="56813" y="19599"/>
                  </a:lnTo>
                  <a:cubicBezTo>
                    <a:pt x="58267" y="19599"/>
                    <a:pt x="59720" y="18650"/>
                    <a:pt x="60829" y="16716"/>
                  </a:cubicBezTo>
                  <a:cubicBezTo>
                    <a:pt x="63034" y="12897"/>
                    <a:pt x="63034" y="6726"/>
                    <a:pt x="60829" y="2920"/>
                  </a:cubicBezTo>
                  <a:cubicBezTo>
                    <a:pt x="59745" y="1047"/>
                    <a:pt x="58291" y="86"/>
                    <a:pt x="56862" y="86"/>
                  </a:cubicBezTo>
                  <a:lnTo>
                    <a:pt x="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425"/>
            <p:cNvSpPr/>
            <p:nvPr/>
          </p:nvSpPr>
          <p:spPr>
            <a:xfrm rot="-2955769">
              <a:off x="6724057" y="1606624"/>
              <a:ext cx="876149" cy="54937"/>
            </a:xfrm>
            <a:custGeom>
              <a:rect b="b" l="l" r="r" t="t"/>
              <a:pathLst>
                <a:path extrusionOk="0" h="3696" w="58945">
                  <a:moveTo>
                    <a:pt x="1" y="0"/>
                  </a:moveTo>
                  <a:cubicBezTo>
                    <a:pt x="432" y="419"/>
                    <a:pt x="814" y="924"/>
                    <a:pt x="1183" y="1553"/>
                  </a:cubicBezTo>
                  <a:cubicBezTo>
                    <a:pt x="1565" y="2205"/>
                    <a:pt x="1873" y="2932"/>
                    <a:pt x="2120" y="3696"/>
                  </a:cubicBezTo>
                  <a:lnTo>
                    <a:pt x="58944" y="3696"/>
                  </a:lnTo>
                  <a:cubicBezTo>
                    <a:pt x="58698" y="2932"/>
                    <a:pt x="58390" y="2205"/>
                    <a:pt x="57996" y="1553"/>
                  </a:cubicBezTo>
                  <a:cubicBezTo>
                    <a:pt x="57626" y="937"/>
                    <a:pt x="57232" y="419"/>
                    <a:pt x="56813" y="0"/>
                  </a:cubicBezTo>
                  <a:close/>
                </a:path>
              </a:pathLst>
            </a:custGeom>
            <a:solidFill>
              <a:srgbClr val="FFFFFF">
                <a:alpha val="34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425"/>
            <p:cNvSpPr/>
            <p:nvPr/>
          </p:nvSpPr>
          <p:spPr>
            <a:xfrm rot="-2955769">
              <a:off x="6830751" y="1915944"/>
              <a:ext cx="184579" cy="291406"/>
            </a:xfrm>
            <a:custGeom>
              <a:rect b="b" l="l" r="r" t="t"/>
              <a:pathLst>
                <a:path extrusionOk="0" h="19605" w="12418">
                  <a:moveTo>
                    <a:pt x="6235" y="1"/>
                  </a:moveTo>
                  <a:cubicBezTo>
                    <a:pt x="4800" y="1"/>
                    <a:pt x="3363" y="993"/>
                    <a:pt x="2218" y="2973"/>
                  </a:cubicBezTo>
                  <a:cubicBezTo>
                    <a:pt x="0" y="6792"/>
                    <a:pt x="0" y="12963"/>
                    <a:pt x="2218" y="16769"/>
                  </a:cubicBezTo>
                  <a:cubicBezTo>
                    <a:pt x="3314" y="18662"/>
                    <a:pt x="4751" y="19604"/>
                    <a:pt x="6191" y="19604"/>
                  </a:cubicBezTo>
                  <a:cubicBezTo>
                    <a:pt x="7646" y="19604"/>
                    <a:pt x="9104" y="18640"/>
                    <a:pt x="10212" y="16720"/>
                  </a:cubicBezTo>
                  <a:cubicBezTo>
                    <a:pt x="12417" y="12901"/>
                    <a:pt x="12417" y="6730"/>
                    <a:pt x="10212" y="2924"/>
                  </a:cubicBezTo>
                  <a:cubicBezTo>
                    <a:pt x="9078" y="974"/>
                    <a:pt x="7657" y="1"/>
                    <a:pt x="6235" y="1"/>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425"/>
            <p:cNvSpPr/>
            <p:nvPr/>
          </p:nvSpPr>
          <p:spPr>
            <a:xfrm rot="-2955769">
              <a:off x="6628552" y="2011901"/>
              <a:ext cx="423887" cy="291495"/>
            </a:xfrm>
            <a:custGeom>
              <a:rect b="b" l="l" r="r" t="t"/>
              <a:pathLst>
                <a:path extrusionOk="0" h="19611" w="28518">
                  <a:moveTo>
                    <a:pt x="23467" y="0"/>
                  </a:moveTo>
                  <a:cubicBezTo>
                    <a:pt x="13107" y="185"/>
                    <a:pt x="25" y="4952"/>
                    <a:pt x="13" y="9756"/>
                  </a:cubicBezTo>
                  <a:cubicBezTo>
                    <a:pt x="0" y="14597"/>
                    <a:pt x="13156" y="19426"/>
                    <a:pt x="23467" y="19611"/>
                  </a:cubicBezTo>
                  <a:cubicBezTo>
                    <a:pt x="26349" y="18749"/>
                    <a:pt x="28517" y="14684"/>
                    <a:pt x="28517" y="9806"/>
                  </a:cubicBezTo>
                  <a:cubicBezTo>
                    <a:pt x="28517" y="4927"/>
                    <a:pt x="26349" y="862"/>
                    <a:pt x="23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425"/>
            <p:cNvSpPr/>
            <p:nvPr/>
          </p:nvSpPr>
          <p:spPr>
            <a:xfrm rot="-2955769">
              <a:off x="7141351" y="1889379"/>
              <a:ext cx="936928" cy="291510"/>
            </a:xfrm>
            <a:custGeom>
              <a:rect b="b" l="l" r="r" t="t"/>
              <a:pathLst>
                <a:path extrusionOk="0" h="19612" w="63034">
                  <a:moveTo>
                    <a:pt x="38" y="1"/>
                  </a:moveTo>
                  <a:lnTo>
                    <a:pt x="38" y="1"/>
                  </a:lnTo>
                  <a:cubicBezTo>
                    <a:pt x="1491" y="25"/>
                    <a:pt x="2920" y="1048"/>
                    <a:pt x="4016" y="2932"/>
                  </a:cubicBezTo>
                  <a:cubicBezTo>
                    <a:pt x="6221" y="6714"/>
                    <a:pt x="6221" y="12910"/>
                    <a:pt x="4016" y="16729"/>
                  </a:cubicBezTo>
                  <a:cubicBezTo>
                    <a:pt x="2908" y="18651"/>
                    <a:pt x="1454" y="19611"/>
                    <a:pt x="1" y="19611"/>
                  </a:cubicBezTo>
                  <a:lnTo>
                    <a:pt x="56813" y="19611"/>
                  </a:lnTo>
                  <a:cubicBezTo>
                    <a:pt x="58267" y="19611"/>
                    <a:pt x="59720" y="18651"/>
                    <a:pt x="60829" y="16729"/>
                  </a:cubicBezTo>
                  <a:cubicBezTo>
                    <a:pt x="63034" y="12910"/>
                    <a:pt x="63034" y="6739"/>
                    <a:pt x="60829" y="2932"/>
                  </a:cubicBezTo>
                  <a:cubicBezTo>
                    <a:pt x="59745" y="1048"/>
                    <a:pt x="58291" y="99"/>
                    <a:pt x="56862" y="99"/>
                  </a:cubicBezTo>
                  <a:lnTo>
                    <a:pt x="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425"/>
            <p:cNvSpPr/>
            <p:nvPr/>
          </p:nvSpPr>
          <p:spPr>
            <a:xfrm rot="-2955769">
              <a:off x="7105304" y="1934979"/>
              <a:ext cx="876149" cy="54937"/>
            </a:xfrm>
            <a:custGeom>
              <a:rect b="b" l="l" r="r" t="t"/>
              <a:pathLst>
                <a:path extrusionOk="0" h="3696" w="58945">
                  <a:moveTo>
                    <a:pt x="1" y="0"/>
                  </a:moveTo>
                  <a:cubicBezTo>
                    <a:pt x="432" y="407"/>
                    <a:pt x="814" y="936"/>
                    <a:pt x="1183" y="1552"/>
                  </a:cubicBezTo>
                  <a:cubicBezTo>
                    <a:pt x="1565" y="2193"/>
                    <a:pt x="1873" y="2920"/>
                    <a:pt x="2120" y="3696"/>
                  </a:cubicBezTo>
                  <a:lnTo>
                    <a:pt x="58944" y="3696"/>
                  </a:lnTo>
                  <a:cubicBezTo>
                    <a:pt x="58698" y="2920"/>
                    <a:pt x="58390" y="2193"/>
                    <a:pt x="57996" y="1552"/>
                  </a:cubicBezTo>
                  <a:cubicBezTo>
                    <a:pt x="57626" y="936"/>
                    <a:pt x="57232" y="407"/>
                    <a:pt x="56813" y="0"/>
                  </a:cubicBezTo>
                  <a:close/>
                </a:path>
              </a:pathLst>
            </a:custGeom>
            <a:solidFill>
              <a:srgbClr val="FFFFFF">
                <a:alpha val="34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425"/>
            <p:cNvSpPr/>
            <p:nvPr/>
          </p:nvSpPr>
          <p:spPr>
            <a:xfrm rot="-2955769">
              <a:off x="7211948" y="2244262"/>
              <a:ext cx="184579" cy="291391"/>
            </a:xfrm>
            <a:custGeom>
              <a:rect b="b" l="l" r="r" t="t"/>
              <a:pathLst>
                <a:path extrusionOk="0" h="19604" w="12418">
                  <a:moveTo>
                    <a:pt x="6239" y="0"/>
                  </a:moveTo>
                  <a:cubicBezTo>
                    <a:pt x="4802" y="0"/>
                    <a:pt x="3363" y="995"/>
                    <a:pt x="2218" y="2977"/>
                  </a:cubicBezTo>
                  <a:cubicBezTo>
                    <a:pt x="0" y="6808"/>
                    <a:pt x="0" y="12979"/>
                    <a:pt x="2218" y="16773"/>
                  </a:cubicBezTo>
                  <a:cubicBezTo>
                    <a:pt x="3315" y="18661"/>
                    <a:pt x="4754" y="19603"/>
                    <a:pt x="6194" y="19603"/>
                  </a:cubicBezTo>
                  <a:cubicBezTo>
                    <a:pt x="7648" y="19603"/>
                    <a:pt x="9105" y="18643"/>
                    <a:pt x="10212" y="16724"/>
                  </a:cubicBezTo>
                  <a:cubicBezTo>
                    <a:pt x="12417" y="12905"/>
                    <a:pt x="12417" y="6734"/>
                    <a:pt x="10212" y="2927"/>
                  </a:cubicBezTo>
                  <a:cubicBezTo>
                    <a:pt x="9079" y="973"/>
                    <a:pt x="7660" y="0"/>
                    <a:pt x="6239" y="0"/>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425"/>
            <p:cNvSpPr/>
            <p:nvPr/>
          </p:nvSpPr>
          <p:spPr>
            <a:xfrm rot="-2955769">
              <a:off x="7009725" y="2340096"/>
              <a:ext cx="423887" cy="291688"/>
            </a:xfrm>
            <a:custGeom>
              <a:rect b="b" l="l" r="r" t="t"/>
              <a:pathLst>
                <a:path extrusionOk="0" h="19624" w="28518">
                  <a:moveTo>
                    <a:pt x="23467" y="1"/>
                  </a:moveTo>
                  <a:cubicBezTo>
                    <a:pt x="13107" y="185"/>
                    <a:pt x="25" y="4965"/>
                    <a:pt x="13" y="9769"/>
                  </a:cubicBezTo>
                  <a:cubicBezTo>
                    <a:pt x="0" y="14598"/>
                    <a:pt x="13156" y="19439"/>
                    <a:pt x="23467" y="19624"/>
                  </a:cubicBezTo>
                  <a:cubicBezTo>
                    <a:pt x="26349" y="18761"/>
                    <a:pt x="28517" y="14696"/>
                    <a:pt x="28517" y="9806"/>
                  </a:cubicBezTo>
                  <a:cubicBezTo>
                    <a:pt x="28517" y="4928"/>
                    <a:pt x="26349" y="888"/>
                    <a:pt x="23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425"/>
            <p:cNvSpPr/>
            <p:nvPr/>
          </p:nvSpPr>
          <p:spPr>
            <a:xfrm rot="-2955769">
              <a:off x="5992731" y="2698087"/>
              <a:ext cx="984537" cy="496571"/>
            </a:xfrm>
            <a:custGeom>
              <a:rect b="b" l="l" r="r" t="t"/>
              <a:pathLst>
                <a:path extrusionOk="0" h="33408" w="66237">
                  <a:moveTo>
                    <a:pt x="86" y="0"/>
                  </a:moveTo>
                  <a:lnTo>
                    <a:pt x="86" y="0"/>
                  </a:lnTo>
                  <a:cubicBezTo>
                    <a:pt x="2538" y="13"/>
                    <a:pt x="4964" y="1614"/>
                    <a:pt x="6849" y="4829"/>
                  </a:cubicBezTo>
                  <a:cubicBezTo>
                    <a:pt x="10606" y="11296"/>
                    <a:pt x="10606" y="21829"/>
                    <a:pt x="6849" y="28345"/>
                  </a:cubicBezTo>
                  <a:cubicBezTo>
                    <a:pt x="4952" y="31622"/>
                    <a:pt x="2476" y="33260"/>
                    <a:pt x="0" y="33260"/>
                  </a:cubicBezTo>
                  <a:lnTo>
                    <a:pt x="55630" y="33408"/>
                  </a:lnTo>
                  <a:cubicBezTo>
                    <a:pt x="58106" y="33408"/>
                    <a:pt x="60582" y="31782"/>
                    <a:pt x="62479" y="28505"/>
                  </a:cubicBezTo>
                  <a:cubicBezTo>
                    <a:pt x="66236" y="21989"/>
                    <a:pt x="66236" y="11457"/>
                    <a:pt x="62479" y="4989"/>
                  </a:cubicBezTo>
                  <a:cubicBezTo>
                    <a:pt x="60619" y="1774"/>
                    <a:pt x="58168" y="148"/>
                    <a:pt x="55716" y="148"/>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425"/>
            <p:cNvSpPr/>
            <p:nvPr/>
          </p:nvSpPr>
          <p:spPr>
            <a:xfrm rot="-2955769">
              <a:off x="6006119" y="3071085"/>
              <a:ext cx="314222" cy="494223"/>
            </a:xfrm>
            <a:custGeom>
              <a:rect b="b" l="l" r="r" t="t"/>
              <a:pathLst>
                <a:path extrusionOk="0" h="33250" w="21140">
                  <a:moveTo>
                    <a:pt x="10597" y="1"/>
                  </a:moveTo>
                  <a:cubicBezTo>
                    <a:pt x="8121" y="1"/>
                    <a:pt x="5644" y="1636"/>
                    <a:pt x="3758" y="4902"/>
                  </a:cubicBezTo>
                  <a:cubicBezTo>
                    <a:pt x="1" y="11419"/>
                    <a:pt x="1" y="21951"/>
                    <a:pt x="3758" y="28418"/>
                  </a:cubicBezTo>
                  <a:cubicBezTo>
                    <a:pt x="5635" y="31639"/>
                    <a:pt x="8091" y="33250"/>
                    <a:pt x="10547" y="33250"/>
                  </a:cubicBezTo>
                  <a:cubicBezTo>
                    <a:pt x="13021" y="33250"/>
                    <a:pt x="15496" y="31615"/>
                    <a:pt x="17382" y="28344"/>
                  </a:cubicBezTo>
                  <a:cubicBezTo>
                    <a:pt x="21139" y="21828"/>
                    <a:pt x="21139" y="11295"/>
                    <a:pt x="17382" y="4828"/>
                  </a:cubicBezTo>
                  <a:cubicBezTo>
                    <a:pt x="15505" y="1608"/>
                    <a:pt x="13052" y="1"/>
                    <a:pt x="10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425"/>
            <p:cNvSpPr/>
            <p:nvPr/>
          </p:nvSpPr>
          <p:spPr>
            <a:xfrm rot="-2955769">
              <a:off x="5553742" y="3335763"/>
              <a:ext cx="831112" cy="419309"/>
            </a:xfrm>
            <a:custGeom>
              <a:rect b="b" l="l" r="r" t="t"/>
              <a:pathLst>
                <a:path extrusionOk="0" h="28210" w="55915">
                  <a:moveTo>
                    <a:pt x="75" y="1"/>
                  </a:moveTo>
                  <a:lnTo>
                    <a:pt x="102" y="1"/>
                  </a:lnTo>
                  <a:lnTo>
                    <a:pt x="102" y="1"/>
                  </a:lnTo>
                  <a:cubicBezTo>
                    <a:pt x="93" y="1"/>
                    <a:pt x="84" y="1"/>
                    <a:pt x="75" y="1"/>
                  </a:cubicBezTo>
                  <a:close/>
                  <a:moveTo>
                    <a:pt x="102" y="1"/>
                  </a:moveTo>
                  <a:cubicBezTo>
                    <a:pt x="2162" y="13"/>
                    <a:pt x="4208" y="1368"/>
                    <a:pt x="5791" y="4091"/>
                  </a:cubicBezTo>
                  <a:cubicBezTo>
                    <a:pt x="8969" y="9548"/>
                    <a:pt x="8969" y="18429"/>
                    <a:pt x="5791" y="23935"/>
                  </a:cubicBezTo>
                  <a:cubicBezTo>
                    <a:pt x="4189" y="26707"/>
                    <a:pt x="2095" y="28074"/>
                    <a:pt x="1" y="28074"/>
                  </a:cubicBezTo>
                  <a:lnTo>
                    <a:pt x="46946" y="28210"/>
                  </a:lnTo>
                  <a:cubicBezTo>
                    <a:pt x="49040" y="28210"/>
                    <a:pt x="51135" y="26843"/>
                    <a:pt x="52736" y="24071"/>
                  </a:cubicBezTo>
                  <a:cubicBezTo>
                    <a:pt x="55914" y="18577"/>
                    <a:pt x="55914" y="9683"/>
                    <a:pt x="52736" y="4226"/>
                  </a:cubicBezTo>
                  <a:cubicBezTo>
                    <a:pt x="51147" y="1516"/>
                    <a:pt x="49090" y="136"/>
                    <a:pt x="47033" y="136"/>
                  </a:cubicBezTo>
                  <a:lnTo>
                    <a:pt x="1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425"/>
            <p:cNvSpPr/>
            <p:nvPr/>
          </p:nvSpPr>
          <p:spPr>
            <a:xfrm rot="-2955769">
              <a:off x="5419493" y="3430560"/>
              <a:ext cx="757506" cy="29312"/>
            </a:xfrm>
            <a:custGeom>
              <a:rect b="b" l="l" r="r" t="t"/>
              <a:pathLst>
                <a:path extrusionOk="0" h="1972" w="50963">
                  <a:moveTo>
                    <a:pt x="1" y="1"/>
                  </a:moveTo>
                  <a:lnTo>
                    <a:pt x="28" y="1"/>
                  </a:lnTo>
                  <a:lnTo>
                    <a:pt x="28" y="1"/>
                  </a:lnTo>
                  <a:cubicBezTo>
                    <a:pt x="19" y="1"/>
                    <a:pt x="10" y="1"/>
                    <a:pt x="1" y="1"/>
                  </a:cubicBezTo>
                  <a:close/>
                  <a:moveTo>
                    <a:pt x="28" y="1"/>
                  </a:moveTo>
                  <a:cubicBezTo>
                    <a:pt x="1411" y="9"/>
                    <a:pt x="2780" y="625"/>
                    <a:pt x="4004" y="1836"/>
                  </a:cubicBezTo>
                  <a:lnTo>
                    <a:pt x="50962" y="1972"/>
                  </a:lnTo>
                  <a:cubicBezTo>
                    <a:pt x="49730" y="752"/>
                    <a:pt x="48338" y="136"/>
                    <a:pt x="46959" y="136"/>
                  </a:cubicBezTo>
                  <a:lnTo>
                    <a:pt x="28"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425"/>
            <p:cNvSpPr/>
            <p:nvPr/>
          </p:nvSpPr>
          <p:spPr>
            <a:xfrm rot="-2955769">
              <a:off x="5609450" y="3421377"/>
              <a:ext cx="714282" cy="117751"/>
            </a:xfrm>
            <a:custGeom>
              <a:rect b="b" l="l" r="r" t="t"/>
              <a:pathLst>
                <a:path extrusionOk="0" h="7922" w="48055">
                  <a:moveTo>
                    <a:pt x="0" y="1"/>
                  </a:moveTo>
                  <a:lnTo>
                    <a:pt x="0" y="1"/>
                  </a:lnTo>
                  <a:cubicBezTo>
                    <a:pt x="764" y="2403"/>
                    <a:pt x="1109" y="5100"/>
                    <a:pt x="1010" y="7773"/>
                  </a:cubicBezTo>
                  <a:lnTo>
                    <a:pt x="47968" y="7921"/>
                  </a:lnTo>
                  <a:cubicBezTo>
                    <a:pt x="48054" y="5236"/>
                    <a:pt x="47709" y="2538"/>
                    <a:pt x="46946" y="136"/>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425"/>
            <p:cNvSpPr/>
            <p:nvPr/>
          </p:nvSpPr>
          <p:spPr>
            <a:xfrm rot="-2955769">
              <a:off x="5565003" y="3650584"/>
              <a:ext cx="265498" cy="417302"/>
            </a:xfrm>
            <a:custGeom>
              <a:rect b="b" l="l" r="r" t="t"/>
              <a:pathLst>
                <a:path extrusionOk="0" h="28075" w="17862">
                  <a:moveTo>
                    <a:pt x="8947" y="1"/>
                  </a:moveTo>
                  <a:cubicBezTo>
                    <a:pt x="6860" y="1"/>
                    <a:pt x="4773" y="1381"/>
                    <a:pt x="3178" y="4137"/>
                  </a:cubicBezTo>
                  <a:cubicBezTo>
                    <a:pt x="0" y="9643"/>
                    <a:pt x="0" y="18525"/>
                    <a:pt x="3178" y="23994"/>
                  </a:cubicBezTo>
                  <a:cubicBezTo>
                    <a:pt x="4766" y="26716"/>
                    <a:pt x="6840" y="28075"/>
                    <a:pt x="8912" y="28075"/>
                  </a:cubicBezTo>
                  <a:cubicBezTo>
                    <a:pt x="11003" y="28075"/>
                    <a:pt x="13094" y="26692"/>
                    <a:pt x="14684" y="23932"/>
                  </a:cubicBezTo>
                  <a:cubicBezTo>
                    <a:pt x="17862" y="18438"/>
                    <a:pt x="17862" y="9545"/>
                    <a:pt x="14684" y="4088"/>
                  </a:cubicBezTo>
                  <a:cubicBezTo>
                    <a:pt x="13094" y="1362"/>
                    <a:pt x="11021" y="1"/>
                    <a:pt x="8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425"/>
            <p:cNvSpPr/>
            <p:nvPr/>
          </p:nvSpPr>
          <p:spPr>
            <a:xfrm rot="-2955769">
              <a:off x="5310681" y="3777641"/>
              <a:ext cx="555165" cy="417302"/>
            </a:xfrm>
            <a:custGeom>
              <a:rect b="b" l="l" r="r" t="t"/>
              <a:pathLst>
                <a:path extrusionOk="0" h="28075" w="37350">
                  <a:moveTo>
                    <a:pt x="29774" y="1"/>
                  </a:moveTo>
                  <a:cubicBezTo>
                    <a:pt x="14832" y="272"/>
                    <a:pt x="0" y="7195"/>
                    <a:pt x="37" y="14105"/>
                  </a:cubicBezTo>
                  <a:cubicBezTo>
                    <a:pt x="62" y="21041"/>
                    <a:pt x="15127" y="27828"/>
                    <a:pt x="29910" y="28074"/>
                  </a:cubicBezTo>
                  <a:cubicBezTo>
                    <a:pt x="34036" y="26830"/>
                    <a:pt x="37350" y="21115"/>
                    <a:pt x="37350" y="14105"/>
                  </a:cubicBezTo>
                  <a:cubicBezTo>
                    <a:pt x="37350" y="7084"/>
                    <a:pt x="33913" y="1257"/>
                    <a:pt x="29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425"/>
            <p:cNvSpPr/>
            <p:nvPr/>
          </p:nvSpPr>
          <p:spPr>
            <a:xfrm rot="-2955769">
              <a:off x="6232071" y="3062653"/>
              <a:ext cx="77827" cy="77827"/>
            </a:xfrm>
            <a:custGeom>
              <a:rect b="b" l="l" r="r" t="t"/>
              <a:pathLst>
                <a:path extrusionOk="0" h="5236" w="5236">
                  <a:moveTo>
                    <a:pt x="5235" y="2612"/>
                  </a:moveTo>
                  <a:cubicBezTo>
                    <a:pt x="5235" y="4066"/>
                    <a:pt x="4065" y="5236"/>
                    <a:pt x="2612" y="5236"/>
                  </a:cubicBezTo>
                  <a:cubicBezTo>
                    <a:pt x="1170" y="5236"/>
                    <a:pt x="0" y="4066"/>
                    <a:pt x="0" y="2612"/>
                  </a:cubicBezTo>
                  <a:cubicBezTo>
                    <a:pt x="0" y="1171"/>
                    <a:pt x="1170" y="1"/>
                    <a:pt x="2612" y="1"/>
                  </a:cubicBezTo>
                  <a:cubicBezTo>
                    <a:pt x="4065" y="1"/>
                    <a:pt x="5235" y="1171"/>
                    <a:pt x="5235" y="26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425"/>
            <p:cNvSpPr/>
            <p:nvPr/>
          </p:nvSpPr>
          <p:spPr>
            <a:xfrm rot="-2955769">
              <a:off x="6313561" y="2968037"/>
              <a:ext cx="77827" cy="77827"/>
            </a:xfrm>
            <a:custGeom>
              <a:rect b="b" l="l" r="r" t="t"/>
              <a:pathLst>
                <a:path extrusionOk="0" h="5236" w="5236">
                  <a:moveTo>
                    <a:pt x="5236" y="2612"/>
                  </a:moveTo>
                  <a:cubicBezTo>
                    <a:pt x="5236" y="4066"/>
                    <a:pt x="4065" y="5236"/>
                    <a:pt x="2624" y="5236"/>
                  </a:cubicBezTo>
                  <a:cubicBezTo>
                    <a:pt x="1170" y="5236"/>
                    <a:pt x="0" y="4066"/>
                    <a:pt x="0" y="2612"/>
                  </a:cubicBezTo>
                  <a:cubicBezTo>
                    <a:pt x="0" y="1171"/>
                    <a:pt x="1170" y="1"/>
                    <a:pt x="2624" y="1"/>
                  </a:cubicBezTo>
                  <a:cubicBezTo>
                    <a:pt x="4065" y="1"/>
                    <a:pt x="5236" y="1171"/>
                    <a:pt x="5236" y="26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425"/>
            <p:cNvSpPr/>
            <p:nvPr/>
          </p:nvSpPr>
          <p:spPr>
            <a:xfrm rot="-2955769">
              <a:off x="6395281" y="2873145"/>
              <a:ext cx="77842" cy="77827"/>
            </a:xfrm>
            <a:custGeom>
              <a:rect b="b" l="l" r="r" t="t"/>
              <a:pathLst>
                <a:path extrusionOk="0" h="5236" w="5237">
                  <a:moveTo>
                    <a:pt x="2625" y="1"/>
                  </a:moveTo>
                  <a:cubicBezTo>
                    <a:pt x="4066" y="1"/>
                    <a:pt x="5236" y="1171"/>
                    <a:pt x="5236" y="2612"/>
                  </a:cubicBezTo>
                  <a:cubicBezTo>
                    <a:pt x="5236" y="4066"/>
                    <a:pt x="4066" y="5236"/>
                    <a:pt x="2625" y="5236"/>
                  </a:cubicBezTo>
                  <a:cubicBezTo>
                    <a:pt x="1171" y="5236"/>
                    <a:pt x="1" y="4066"/>
                    <a:pt x="1" y="2612"/>
                  </a:cubicBezTo>
                  <a:cubicBezTo>
                    <a:pt x="1" y="1171"/>
                    <a:pt x="1171" y="1"/>
                    <a:pt x="2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515" name="Google Shape;12515;p425"/>
          <p:cNvPicPr preferRelativeResize="0"/>
          <p:nvPr/>
        </p:nvPicPr>
        <p:blipFill rotWithShape="1">
          <a:blip r:embed="rId3">
            <a:alphaModFix/>
          </a:blip>
          <a:srcRect b="0" l="15590" r="0" t="0"/>
          <a:stretch/>
        </p:blipFill>
        <p:spPr>
          <a:xfrm>
            <a:off x="1336338" y="2373974"/>
            <a:ext cx="2134225" cy="757175"/>
          </a:xfrm>
          <a:prstGeom prst="rect">
            <a:avLst/>
          </a:prstGeom>
          <a:noFill/>
          <a:ln>
            <a:noFill/>
          </a:ln>
        </p:spPr>
      </p:pic>
      <p:sp>
        <p:nvSpPr>
          <p:cNvPr id="12516" name="Google Shape;12516;p425"/>
          <p:cNvSpPr txBox="1"/>
          <p:nvPr/>
        </p:nvSpPr>
        <p:spPr>
          <a:xfrm>
            <a:off x="4872475" y="3131150"/>
            <a:ext cx="3475500" cy="1793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a:solidFill>
                  <a:schemeClr val="dk1"/>
                </a:solidFill>
                <a:latin typeface="Barlow"/>
                <a:ea typeface="Barlow"/>
                <a:cs typeface="Barlow"/>
                <a:sym typeface="Barlow"/>
              </a:rPr>
              <a:t>Bigger isn’t always better.  </a:t>
            </a:r>
            <a:endParaRPr>
              <a:solidFill>
                <a:schemeClr val="dk1"/>
              </a:solidFill>
              <a:latin typeface="Barlow"/>
              <a:ea typeface="Barlow"/>
              <a:cs typeface="Barlow"/>
              <a:sym typeface="Barlow"/>
            </a:endParaRPr>
          </a:p>
          <a:p>
            <a:pPr indent="0" lvl="0" marL="0" rtl="0" algn="l">
              <a:lnSpc>
                <a:spcPct val="115000"/>
              </a:lnSpc>
              <a:spcBef>
                <a:spcPts val="1200"/>
              </a:spcBef>
              <a:spcAft>
                <a:spcPts val="1200"/>
              </a:spcAft>
              <a:buNone/>
            </a:pPr>
            <a:r>
              <a:rPr lang="en">
                <a:solidFill>
                  <a:schemeClr val="dk1"/>
                </a:solidFill>
                <a:latin typeface="Barlow"/>
                <a:ea typeface="Barlow"/>
                <a:cs typeface="Barlow"/>
                <a:sym typeface="Barlow"/>
              </a:rPr>
              <a:t>Wider lenses gather more light, which is great on dark nights for astronomy, and greater magnification helps with distant objects in space, but keeping heavier </a:t>
            </a:r>
            <a:r>
              <a:rPr lang="en">
                <a:solidFill>
                  <a:schemeClr val="dk1"/>
                </a:solidFill>
                <a:latin typeface="Barlow"/>
                <a:ea typeface="Barlow"/>
                <a:cs typeface="Barlow"/>
                <a:sym typeface="Barlow"/>
              </a:rPr>
              <a:t>binoculars</a:t>
            </a:r>
            <a:r>
              <a:rPr lang="en">
                <a:solidFill>
                  <a:schemeClr val="dk1"/>
                </a:solidFill>
                <a:latin typeface="Barlow"/>
                <a:ea typeface="Barlow"/>
                <a:cs typeface="Barlow"/>
                <a:sym typeface="Barlow"/>
              </a:rPr>
              <a:t> still in your hands is very tricky!</a:t>
            </a:r>
            <a:endParaRPr>
              <a:solidFill>
                <a:schemeClr val="dk1"/>
              </a:solidFill>
              <a:latin typeface="Barlow"/>
              <a:ea typeface="Barlow"/>
              <a:cs typeface="Barlow"/>
              <a:sym typeface="Barlow"/>
            </a:endParaRPr>
          </a:p>
        </p:txBody>
      </p:sp>
      <p:pic>
        <p:nvPicPr>
          <p:cNvPr id="12517" name="Google Shape;12517;p425"/>
          <p:cNvPicPr preferRelativeResize="0"/>
          <p:nvPr/>
        </p:nvPicPr>
        <p:blipFill>
          <a:blip r:embed="rId4">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16"/>
                                        </p:tgtEl>
                                        <p:attrNameLst>
                                          <p:attrName>style.visibility</p:attrName>
                                        </p:attrNameLst>
                                      </p:cBhvr>
                                      <p:to>
                                        <p:strVal val="visible"/>
                                      </p:to>
                                    </p:set>
                                    <p:animEffect filter="fade" transition="in">
                                      <p:cBhvr>
                                        <p:cTn dur="1000"/>
                                        <p:tgtEl>
                                          <p:spTgt spid="1251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21" name="Shape 12521"/>
        <p:cNvGrpSpPr/>
        <p:nvPr/>
      </p:nvGrpSpPr>
      <p:grpSpPr>
        <a:xfrm>
          <a:off x="0" y="0"/>
          <a:ext cx="0" cy="0"/>
          <a:chOff x="0" y="0"/>
          <a:chExt cx="0" cy="0"/>
        </a:xfrm>
      </p:grpSpPr>
      <p:sp>
        <p:nvSpPr>
          <p:cNvPr id="12522" name="Google Shape;12522;p426"/>
          <p:cNvSpPr txBox="1"/>
          <p:nvPr>
            <p:ph type="title"/>
          </p:nvPr>
        </p:nvSpPr>
        <p:spPr>
          <a:xfrm>
            <a:off x="2190750" y="353650"/>
            <a:ext cx="4731300" cy="53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Try them out!</a:t>
            </a:r>
            <a:endParaRPr/>
          </a:p>
        </p:txBody>
      </p:sp>
      <p:sp>
        <p:nvSpPr>
          <p:cNvPr id="12523" name="Google Shape;12523;p426"/>
          <p:cNvSpPr/>
          <p:nvPr/>
        </p:nvSpPr>
        <p:spPr>
          <a:xfrm rot="-1353104">
            <a:off x="6675392" y="4057386"/>
            <a:ext cx="74771" cy="132063"/>
          </a:xfrm>
          <a:custGeom>
            <a:rect b="b" l="l" r="r" t="t"/>
            <a:pathLst>
              <a:path extrusionOk="0" h="3347" w="1895">
                <a:moveTo>
                  <a:pt x="658" y="0"/>
                </a:moveTo>
                <a:lnTo>
                  <a:pt x="471" y="108"/>
                </a:lnTo>
                <a:lnTo>
                  <a:pt x="334" y="305"/>
                </a:lnTo>
                <a:lnTo>
                  <a:pt x="265" y="589"/>
                </a:lnTo>
                <a:lnTo>
                  <a:pt x="216" y="844"/>
                </a:lnTo>
                <a:lnTo>
                  <a:pt x="147" y="1041"/>
                </a:lnTo>
                <a:lnTo>
                  <a:pt x="0" y="1217"/>
                </a:lnTo>
                <a:lnTo>
                  <a:pt x="88" y="1551"/>
                </a:lnTo>
                <a:lnTo>
                  <a:pt x="147" y="1826"/>
                </a:lnTo>
                <a:lnTo>
                  <a:pt x="147" y="2159"/>
                </a:lnTo>
                <a:lnTo>
                  <a:pt x="314" y="2365"/>
                </a:lnTo>
                <a:lnTo>
                  <a:pt x="461" y="2552"/>
                </a:lnTo>
                <a:lnTo>
                  <a:pt x="559" y="2954"/>
                </a:lnTo>
                <a:lnTo>
                  <a:pt x="726" y="2895"/>
                </a:lnTo>
                <a:lnTo>
                  <a:pt x="903" y="3052"/>
                </a:lnTo>
                <a:lnTo>
                  <a:pt x="1109" y="3288"/>
                </a:lnTo>
                <a:lnTo>
                  <a:pt x="1295" y="3347"/>
                </a:lnTo>
                <a:lnTo>
                  <a:pt x="1443" y="3268"/>
                </a:lnTo>
                <a:lnTo>
                  <a:pt x="1472" y="2993"/>
                </a:lnTo>
                <a:lnTo>
                  <a:pt x="1511" y="2778"/>
                </a:lnTo>
                <a:lnTo>
                  <a:pt x="1786" y="2807"/>
                </a:lnTo>
                <a:lnTo>
                  <a:pt x="1806" y="2542"/>
                </a:lnTo>
                <a:lnTo>
                  <a:pt x="1698" y="2199"/>
                </a:lnTo>
                <a:lnTo>
                  <a:pt x="1894" y="1992"/>
                </a:lnTo>
                <a:lnTo>
                  <a:pt x="1786" y="1669"/>
                </a:lnTo>
                <a:lnTo>
                  <a:pt x="1619" y="1404"/>
                </a:lnTo>
                <a:lnTo>
                  <a:pt x="1649" y="1070"/>
                </a:lnTo>
                <a:lnTo>
                  <a:pt x="1541" y="785"/>
                </a:lnTo>
                <a:lnTo>
                  <a:pt x="1305" y="717"/>
                </a:lnTo>
                <a:lnTo>
                  <a:pt x="1158" y="540"/>
                </a:lnTo>
                <a:lnTo>
                  <a:pt x="1030" y="246"/>
                </a:lnTo>
                <a:lnTo>
                  <a:pt x="824" y="383"/>
                </a:lnTo>
                <a:lnTo>
                  <a:pt x="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426"/>
          <p:cNvSpPr/>
          <p:nvPr/>
        </p:nvSpPr>
        <p:spPr>
          <a:xfrm rot="-1353104">
            <a:off x="6765228" y="4169510"/>
            <a:ext cx="31802" cy="32158"/>
          </a:xfrm>
          <a:custGeom>
            <a:rect b="b" l="l" r="r" t="t"/>
            <a:pathLst>
              <a:path extrusionOk="0" h="815" w="806">
                <a:moveTo>
                  <a:pt x="805" y="402"/>
                </a:moveTo>
                <a:cubicBezTo>
                  <a:pt x="805" y="628"/>
                  <a:pt x="619" y="815"/>
                  <a:pt x="403" y="815"/>
                </a:cubicBezTo>
                <a:cubicBezTo>
                  <a:pt x="177" y="815"/>
                  <a:pt x="1" y="628"/>
                  <a:pt x="1" y="402"/>
                </a:cubicBezTo>
                <a:cubicBezTo>
                  <a:pt x="1" y="186"/>
                  <a:pt x="177" y="0"/>
                  <a:pt x="403" y="0"/>
                </a:cubicBezTo>
                <a:cubicBezTo>
                  <a:pt x="619" y="0"/>
                  <a:pt x="805" y="177"/>
                  <a:pt x="805" y="402"/>
                </a:cubicBezTo>
                <a:close/>
              </a:path>
            </a:pathLst>
          </a:custGeom>
          <a:solidFill>
            <a:srgbClr val="FFFFFF">
              <a:alpha val="4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426"/>
          <p:cNvSpPr txBox="1"/>
          <p:nvPr>
            <p:ph idx="1" type="subTitle"/>
          </p:nvPr>
        </p:nvSpPr>
        <p:spPr>
          <a:xfrm>
            <a:off x="1650000" y="1083350"/>
            <a:ext cx="5844000" cy="37590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t>Let's</a:t>
            </a:r>
            <a:r>
              <a:rPr lang="en"/>
              <a:t> get comfortable using these before trying them on the night sky.</a:t>
            </a:r>
            <a:endParaRPr/>
          </a:p>
          <a:p>
            <a:pPr indent="0" lvl="0" marL="0" rtl="0" algn="ctr">
              <a:lnSpc>
                <a:spcPct val="115000"/>
              </a:lnSpc>
              <a:spcBef>
                <a:spcPts val="0"/>
              </a:spcBef>
              <a:spcAft>
                <a:spcPts val="0"/>
              </a:spcAft>
              <a:buNone/>
            </a:pPr>
            <a:r>
              <a:rPr lang="en">
                <a:solidFill>
                  <a:srgbClr val="FF0000"/>
                </a:solidFill>
              </a:rPr>
              <a:t>Remember: NEVER look at the sun through lenses, including binocular lenses.</a:t>
            </a:r>
            <a:endParaRPr>
              <a:solidFill>
                <a:srgbClr val="FF0000"/>
              </a:solidFill>
            </a:endParaRPr>
          </a:p>
          <a:p>
            <a:pPr indent="0" lvl="0" marL="0" rtl="0" algn="ctr">
              <a:lnSpc>
                <a:spcPct val="115000"/>
              </a:lnSpc>
              <a:spcBef>
                <a:spcPts val="0"/>
              </a:spcBef>
              <a:spcAft>
                <a:spcPts val="0"/>
              </a:spcAft>
              <a:buNone/>
            </a:pPr>
            <a:r>
              <a:rPr lang="en"/>
              <a:t>1. </a:t>
            </a:r>
            <a:r>
              <a:rPr lang="en"/>
              <a:t>First, choose something far away as your target.  It could be a church spire down the road, an interesting tree, or your friend at the end of the school field.</a:t>
            </a:r>
            <a:endParaRPr/>
          </a:p>
          <a:p>
            <a:pPr indent="0" lvl="0" marL="0" rtl="0" algn="ctr">
              <a:lnSpc>
                <a:spcPct val="115000"/>
              </a:lnSpc>
              <a:spcBef>
                <a:spcPts val="0"/>
              </a:spcBef>
              <a:spcAft>
                <a:spcPts val="0"/>
              </a:spcAft>
              <a:buNone/>
            </a:pPr>
            <a:r>
              <a:rPr lang="en"/>
              <a:t>2. Put the binoculars to your eyes and if possible, use your hands to bring the eyepieces closer together or further apart.  Everyone has a different distance between their eyes!</a:t>
            </a:r>
            <a:endParaRPr/>
          </a:p>
          <a:p>
            <a:pPr indent="0" lvl="0" marL="0" rtl="0" algn="ctr">
              <a:lnSpc>
                <a:spcPct val="115000"/>
              </a:lnSpc>
              <a:spcBef>
                <a:spcPts val="0"/>
              </a:spcBef>
              <a:spcAft>
                <a:spcPts val="0"/>
              </a:spcAft>
              <a:buNone/>
            </a:pPr>
            <a:r>
              <a:rPr lang="en"/>
              <a:t>3. Next, turn the focusing ring with your index finger of the hand you write with.  Moving it forward or backwards will help make your fuzzy looking target nice and sharp.</a:t>
            </a:r>
            <a:endParaRPr/>
          </a:p>
          <a:p>
            <a:pPr indent="0" lvl="0" marL="0" rtl="0" algn="ctr">
              <a:lnSpc>
                <a:spcPct val="115000"/>
              </a:lnSpc>
              <a:spcBef>
                <a:spcPts val="0"/>
              </a:spcBef>
              <a:spcAft>
                <a:spcPts val="0"/>
              </a:spcAft>
              <a:buNone/>
            </a:pPr>
            <a:r>
              <a:t/>
            </a:r>
            <a:endParaRPr/>
          </a:p>
        </p:txBody>
      </p:sp>
      <p:pic>
        <p:nvPicPr>
          <p:cNvPr id="12526" name="Google Shape;12526;p426"/>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0" st="0"/>
                                            </p:txEl>
                                          </p:spTgt>
                                        </p:tgtEl>
                                        <p:attrNameLst>
                                          <p:attrName>style.visibility</p:attrName>
                                        </p:attrNameLst>
                                      </p:cBhvr>
                                      <p:to>
                                        <p:strVal val="visible"/>
                                      </p:to>
                                    </p:set>
                                    <p:animEffect filter="fade" transition="in">
                                      <p:cBhvr>
                                        <p:cTn dur="1000"/>
                                        <p:tgtEl>
                                          <p:spTgt spid="1252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1" st="1"/>
                                            </p:txEl>
                                          </p:spTgt>
                                        </p:tgtEl>
                                        <p:attrNameLst>
                                          <p:attrName>style.visibility</p:attrName>
                                        </p:attrNameLst>
                                      </p:cBhvr>
                                      <p:to>
                                        <p:strVal val="visible"/>
                                      </p:to>
                                    </p:set>
                                    <p:animEffect filter="fade" transition="in">
                                      <p:cBhvr>
                                        <p:cTn dur="1000"/>
                                        <p:tgtEl>
                                          <p:spTgt spid="1252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2" st="2"/>
                                            </p:txEl>
                                          </p:spTgt>
                                        </p:tgtEl>
                                        <p:attrNameLst>
                                          <p:attrName>style.visibility</p:attrName>
                                        </p:attrNameLst>
                                      </p:cBhvr>
                                      <p:to>
                                        <p:strVal val="visible"/>
                                      </p:to>
                                    </p:set>
                                    <p:animEffect filter="fade" transition="in">
                                      <p:cBhvr>
                                        <p:cTn dur="1000"/>
                                        <p:tgtEl>
                                          <p:spTgt spid="1252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3" st="3"/>
                                            </p:txEl>
                                          </p:spTgt>
                                        </p:tgtEl>
                                        <p:attrNameLst>
                                          <p:attrName>style.visibility</p:attrName>
                                        </p:attrNameLst>
                                      </p:cBhvr>
                                      <p:to>
                                        <p:strVal val="visible"/>
                                      </p:to>
                                    </p:set>
                                    <p:animEffect filter="fade" transition="in">
                                      <p:cBhvr>
                                        <p:cTn dur="1000"/>
                                        <p:tgtEl>
                                          <p:spTgt spid="1252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4" st="4"/>
                                            </p:txEl>
                                          </p:spTgt>
                                        </p:tgtEl>
                                        <p:attrNameLst>
                                          <p:attrName>style.visibility</p:attrName>
                                        </p:attrNameLst>
                                      </p:cBhvr>
                                      <p:to>
                                        <p:strVal val="visible"/>
                                      </p:to>
                                    </p:set>
                                    <p:animEffect filter="fade" transition="in">
                                      <p:cBhvr>
                                        <p:cTn dur="1000"/>
                                        <p:tgtEl>
                                          <p:spTgt spid="12525">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5" st="5"/>
                                            </p:txEl>
                                          </p:spTgt>
                                        </p:tgtEl>
                                        <p:attrNameLst>
                                          <p:attrName>style.visibility</p:attrName>
                                        </p:attrNameLst>
                                      </p:cBhvr>
                                      <p:to>
                                        <p:strVal val="visible"/>
                                      </p:to>
                                    </p:set>
                                    <p:animEffect filter="fade" transition="in">
                                      <p:cBhvr>
                                        <p:cTn dur="1000"/>
                                        <p:tgtEl>
                                          <p:spTgt spid="12525">
                                            <p:txEl>
                                              <p:pRg end="5" st="5"/>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30" name="Shape 12530"/>
        <p:cNvGrpSpPr/>
        <p:nvPr/>
      </p:nvGrpSpPr>
      <p:grpSpPr>
        <a:xfrm>
          <a:off x="0" y="0"/>
          <a:ext cx="0" cy="0"/>
          <a:chOff x="0" y="0"/>
          <a:chExt cx="0" cy="0"/>
        </a:xfrm>
      </p:grpSpPr>
      <p:sp>
        <p:nvSpPr>
          <p:cNvPr id="12531" name="Google Shape;12531;p427"/>
          <p:cNvSpPr/>
          <p:nvPr/>
        </p:nvSpPr>
        <p:spPr>
          <a:xfrm>
            <a:off x="696608" y="2588733"/>
            <a:ext cx="1679100" cy="1679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427"/>
          <p:cNvSpPr/>
          <p:nvPr/>
        </p:nvSpPr>
        <p:spPr>
          <a:xfrm>
            <a:off x="569404" y="2461529"/>
            <a:ext cx="1933200" cy="19332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427"/>
          <p:cNvSpPr/>
          <p:nvPr/>
        </p:nvSpPr>
        <p:spPr>
          <a:xfrm>
            <a:off x="269330" y="2161455"/>
            <a:ext cx="2533500" cy="2533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427"/>
          <p:cNvSpPr/>
          <p:nvPr/>
        </p:nvSpPr>
        <p:spPr>
          <a:xfrm>
            <a:off x="0" y="1892125"/>
            <a:ext cx="3072000" cy="3072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427"/>
          <p:cNvSpPr/>
          <p:nvPr/>
        </p:nvSpPr>
        <p:spPr>
          <a:xfrm>
            <a:off x="880367" y="2772492"/>
            <a:ext cx="1311300" cy="131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427"/>
          <p:cNvSpPr txBox="1"/>
          <p:nvPr>
            <p:ph type="title"/>
          </p:nvPr>
        </p:nvSpPr>
        <p:spPr>
          <a:xfrm>
            <a:off x="716850" y="2303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Make a plan!</a:t>
            </a:r>
            <a:endParaRPr/>
          </a:p>
        </p:txBody>
      </p:sp>
      <p:grpSp>
        <p:nvGrpSpPr>
          <p:cNvPr id="12537" name="Google Shape;12537;p427"/>
          <p:cNvGrpSpPr/>
          <p:nvPr/>
        </p:nvGrpSpPr>
        <p:grpSpPr>
          <a:xfrm>
            <a:off x="926848" y="2903164"/>
            <a:ext cx="1181479" cy="1099866"/>
            <a:chOff x="3804135" y="1928622"/>
            <a:chExt cx="1512777" cy="1408099"/>
          </a:xfrm>
        </p:grpSpPr>
        <p:sp>
          <p:nvSpPr>
            <p:cNvPr id="12538" name="Google Shape;12538;p427"/>
            <p:cNvSpPr/>
            <p:nvPr/>
          </p:nvSpPr>
          <p:spPr>
            <a:xfrm>
              <a:off x="3860962" y="1928622"/>
              <a:ext cx="1455950" cy="1408099"/>
            </a:xfrm>
            <a:custGeom>
              <a:rect b="b" l="l" r="r" t="t"/>
              <a:pathLst>
                <a:path extrusionOk="0" h="24309" w="25134">
                  <a:moveTo>
                    <a:pt x="24122" y="13572"/>
                  </a:moveTo>
                  <a:cubicBezTo>
                    <a:pt x="23102" y="19951"/>
                    <a:pt x="17116" y="24308"/>
                    <a:pt x="10737" y="23288"/>
                  </a:cubicBezTo>
                  <a:cubicBezTo>
                    <a:pt x="4358" y="22267"/>
                    <a:pt x="1" y="16281"/>
                    <a:pt x="1021" y="9912"/>
                  </a:cubicBezTo>
                  <a:cubicBezTo>
                    <a:pt x="1453" y="7174"/>
                    <a:pt x="2807" y="4809"/>
                    <a:pt x="4711" y="3072"/>
                  </a:cubicBezTo>
                  <a:cubicBezTo>
                    <a:pt x="6487" y="1472"/>
                    <a:pt x="8745" y="412"/>
                    <a:pt x="11188" y="118"/>
                  </a:cubicBezTo>
                  <a:cubicBezTo>
                    <a:pt x="12228" y="0"/>
                    <a:pt x="13308" y="10"/>
                    <a:pt x="14407" y="177"/>
                  </a:cubicBezTo>
                  <a:cubicBezTo>
                    <a:pt x="20786" y="1207"/>
                    <a:pt x="25133" y="7193"/>
                    <a:pt x="24122" y="1357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427"/>
            <p:cNvSpPr/>
            <p:nvPr/>
          </p:nvSpPr>
          <p:spPr>
            <a:xfrm>
              <a:off x="4185010" y="1971778"/>
              <a:ext cx="171755" cy="107567"/>
            </a:xfrm>
            <a:custGeom>
              <a:rect b="b" l="l" r="r" t="t"/>
              <a:pathLst>
                <a:path extrusionOk="0" h="1857" w="2965">
                  <a:moveTo>
                    <a:pt x="2954" y="1"/>
                  </a:moveTo>
                  <a:cubicBezTo>
                    <a:pt x="2738" y="79"/>
                    <a:pt x="2454" y="197"/>
                    <a:pt x="2248" y="276"/>
                  </a:cubicBezTo>
                  <a:cubicBezTo>
                    <a:pt x="1296" y="737"/>
                    <a:pt x="1217" y="766"/>
                    <a:pt x="501" y="1237"/>
                  </a:cubicBezTo>
                  <a:lnTo>
                    <a:pt x="157" y="1493"/>
                  </a:lnTo>
                  <a:cubicBezTo>
                    <a:pt x="275" y="1424"/>
                    <a:pt x="344" y="1375"/>
                    <a:pt x="422" y="1336"/>
                  </a:cubicBezTo>
                  <a:lnTo>
                    <a:pt x="422" y="1336"/>
                  </a:lnTo>
                  <a:cubicBezTo>
                    <a:pt x="295" y="1493"/>
                    <a:pt x="79" y="1561"/>
                    <a:pt x="0" y="1777"/>
                  </a:cubicBezTo>
                  <a:cubicBezTo>
                    <a:pt x="38" y="1835"/>
                    <a:pt x="86" y="1856"/>
                    <a:pt x="128" y="1856"/>
                  </a:cubicBezTo>
                  <a:cubicBezTo>
                    <a:pt x="187" y="1856"/>
                    <a:pt x="236" y="1817"/>
                    <a:pt x="236" y="1777"/>
                  </a:cubicBezTo>
                  <a:cubicBezTo>
                    <a:pt x="236" y="1728"/>
                    <a:pt x="197" y="1679"/>
                    <a:pt x="206" y="1630"/>
                  </a:cubicBezTo>
                  <a:cubicBezTo>
                    <a:pt x="226" y="1591"/>
                    <a:pt x="314" y="1512"/>
                    <a:pt x="354" y="1473"/>
                  </a:cubicBezTo>
                  <a:cubicBezTo>
                    <a:pt x="368" y="1479"/>
                    <a:pt x="386" y="1482"/>
                    <a:pt x="404" y="1482"/>
                  </a:cubicBezTo>
                  <a:cubicBezTo>
                    <a:pt x="496" y="1482"/>
                    <a:pt x="619" y="1414"/>
                    <a:pt x="619" y="1414"/>
                  </a:cubicBezTo>
                  <a:cubicBezTo>
                    <a:pt x="727" y="1345"/>
                    <a:pt x="795" y="1247"/>
                    <a:pt x="893" y="1188"/>
                  </a:cubicBezTo>
                  <a:cubicBezTo>
                    <a:pt x="898" y="1190"/>
                    <a:pt x="903" y="1191"/>
                    <a:pt x="908" y="1191"/>
                  </a:cubicBezTo>
                  <a:cubicBezTo>
                    <a:pt x="1039" y="1191"/>
                    <a:pt x="1562" y="784"/>
                    <a:pt x="1580" y="747"/>
                  </a:cubicBezTo>
                  <a:lnTo>
                    <a:pt x="1571" y="737"/>
                  </a:lnTo>
                  <a:cubicBezTo>
                    <a:pt x="1512" y="747"/>
                    <a:pt x="1453" y="786"/>
                    <a:pt x="1384" y="806"/>
                  </a:cubicBezTo>
                  <a:cubicBezTo>
                    <a:pt x="1629" y="541"/>
                    <a:pt x="2061" y="639"/>
                    <a:pt x="2307" y="364"/>
                  </a:cubicBezTo>
                  <a:lnTo>
                    <a:pt x="2257" y="364"/>
                  </a:lnTo>
                  <a:lnTo>
                    <a:pt x="2257" y="354"/>
                  </a:lnTo>
                  <a:cubicBezTo>
                    <a:pt x="2189" y="354"/>
                    <a:pt x="2120" y="413"/>
                    <a:pt x="2051" y="443"/>
                  </a:cubicBezTo>
                  <a:cubicBezTo>
                    <a:pt x="2071" y="393"/>
                    <a:pt x="2591" y="197"/>
                    <a:pt x="2591" y="197"/>
                  </a:cubicBezTo>
                  <a:cubicBezTo>
                    <a:pt x="2738" y="148"/>
                    <a:pt x="2807" y="99"/>
                    <a:pt x="2817" y="99"/>
                  </a:cubicBezTo>
                  <a:lnTo>
                    <a:pt x="2797" y="99"/>
                  </a:lnTo>
                  <a:cubicBezTo>
                    <a:pt x="2846" y="50"/>
                    <a:pt x="2935" y="60"/>
                    <a:pt x="29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427"/>
            <p:cNvSpPr/>
            <p:nvPr/>
          </p:nvSpPr>
          <p:spPr>
            <a:xfrm>
              <a:off x="4938824" y="3070071"/>
              <a:ext cx="14250" cy="13149"/>
            </a:xfrm>
            <a:custGeom>
              <a:rect b="b" l="l" r="r" t="t"/>
              <a:pathLst>
                <a:path extrusionOk="0" h="227" w="246">
                  <a:moveTo>
                    <a:pt x="246" y="1"/>
                  </a:moveTo>
                  <a:lnTo>
                    <a:pt x="246" y="1"/>
                  </a:lnTo>
                  <a:cubicBezTo>
                    <a:pt x="177" y="79"/>
                    <a:pt x="88" y="148"/>
                    <a:pt x="0" y="227"/>
                  </a:cubicBezTo>
                  <a:cubicBezTo>
                    <a:pt x="30" y="217"/>
                    <a:pt x="79" y="187"/>
                    <a:pt x="128" y="148"/>
                  </a:cubicBezTo>
                  <a:lnTo>
                    <a:pt x="187" y="89"/>
                  </a:lnTo>
                  <a:cubicBezTo>
                    <a:pt x="216" y="69"/>
                    <a:pt x="226" y="40"/>
                    <a:pt x="2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427"/>
            <p:cNvSpPr/>
            <p:nvPr/>
          </p:nvSpPr>
          <p:spPr>
            <a:xfrm>
              <a:off x="4972365" y="2980864"/>
              <a:ext cx="68239" cy="72232"/>
            </a:xfrm>
            <a:custGeom>
              <a:rect b="b" l="l" r="r" t="t"/>
              <a:pathLst>
                <a:path extrusionOk="0" h="1247" w="1178">
                  <a:moveTo>
                    <a:pt x="1168" y="0"/>
                  </a:moveTo>
                  <a:cubicBezTo>
                    <a:pt x="795" y="442"/>
                    <a:pt x="422" y="854"/>
                    <a:pt x="0" y="1246"/>
                  </a:cubicBezTo>
                  <a:cubicBezTo>
                    <a:pt x="393" y="991"/>
                    <a:pt x="942" y="432"/>
                    <a:pt x="942" y="432"/>
                  </a:cubicBezTo>
                  <a:cubicBezTo>
                    <a:pt x="1089" y="265"/>
                    <a:pt x="1178" y="108"/>
                    <a:pt x="11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427"/>
            <p:cNvSpPr/>
            <p:nvPr/>
          </p:nvSpPr>
          <p:spPr>
            <a:xfrm>
              <a:off x="4563047" y="2028083"/>
              <a:ext cx="700981" cy="1190359"/>
            </a:xfrm>
            <a:custGeom>
              <a:rect b="b" l="l" r="r" t="t"/>
              <a:pathLst>
                <a:path extrusionOk="0" h="20550" w="12101">
                  <a:moveTo>
                    <a:pt x="7096" y="403"/>
                  </a:moveTo>
                  <a:cubicBezTo>
                    <a:pt x="7117" y="418"/>
                    <a:pt x="7139" y="433"/>
                    <a:pt x="7161" y="448"/>
                  </a:cubicBezTo>
                  <a:lnTo>
                    <a:pt x="7161" y="448"/>
                  </a:lnTo>
                  <a:cubicBezTo>
                    <a:pt x="7136" y="427"/>
                    <a:pt x="7124" y="418"/>
                    <a:pt x="7105" y="403"/>
                  </a:cubicBezTo>
                  <a:close/>
                  <a:moveTo>
                    <a:pt x="8980" y="7910"/>
                  </a:moveTo>
                  <a:lnTo>
                    <a:pt x="8980" y="7959"/>
                  </a:lnTo>
                  <a:cubicBezTo>
                    <a:pt x="8980" y="8195"/>
                    <a:pt x="8980" y="8205"/>
                    <a:pt x="8970" y="8214"/>
                  </a:cubicBezTo>
                  <a:cubicBezTo>
                    <a:pt x="8960" y="8254"/>
                    <a:pt x="8921" y="8313"/>
                    <a:pt x="8862" y="8342"/>
                  </a:cubicBezTo>
                  <a:cubicBezTo>
                    <a:pt x="8842" y="8342"/>
                    <a:pt x="8744" y="8313"/>
                    <a:pt x="8715" y="8264"/>
                  </a:cubicBezTo>
                  <a:cubicBezTo>
                    <a:pt x="8695" y="8244"/>
                    <a:pt x="8666" y="8165"/>
                    <a:pt x="8715" y="8106"/>
                  </a:cubicBezTo>
                  <a:cubicBezTo>
                    <a:pt x="8744" y="8067"/>
                    <a:pt x="8784" y="8057"/>
                    <a:pt x="8793" y="8048"/>
                  </a:cubicBezTo>
                  <a:cubicBezTo>
                    <a:pt x="8823" y="8028"/>
                    <a:pt x="8823" y="8028"/>
                    <a:pt x="8980" y="7910"/>
                  </a:cubicBezTo>
                  <a:close/>
                  <a:moveTo>
                    <a:pt x="8314" y="8132"/>
                  </a:moveTo>
                  <a:cubicBezTo>
                    <a:pt x="8351" y="8132"/>
                    <a:pt x="8385" y="8150"/>
                    <a:pt x="8411" y="8175"/>
                  </a:cubicBezTo>
                  <a:lnTo>
                    <a:pt x="8460" y="8224"/>
                  </a:lnTo>
                  <a:cubicBezTo>
                    <a:pt x="8430" y="8303"/>
                    <a:pt x="8401" y="8352"/>
                    <a:pt x="8352" y="8421"/>
                  </a:cubicBezTo>
                  <a:cubicBezTo>
                    <a:pt x="8391" y="8460"/>
                    <a:pt x="8430" y="8499"/>
                    <a:pt x="8479" y="8519"/>
                  </a:cubicBezTo>
                  <a:lnTo>
                    <a:pt x="8479" y="8509"/>
                  </a:lnTo>
                  <a:cubicBezTo>
                    <a:pt x="8489" y="8519"/>
                    <a:pt x="8489" y="8519"/>
                    <a:pt x="8489" y="8558"/>
                  </a:cubicBezTo>
                  <a:cubicBezTo>
                    <a:pt x="8515" y="8720"/>
                    <a:pt x="8563" y="8756"/>
                    <a:pt x="8607" y="8756"/>
                  </a:cubicBezTo>
                  <a:cubicBezTo>
                    <a:pt x="8614" y="8756"/>
                    <a:pt x="8620" y="8755"/>
                    <a:pt x="8627" y="8754"/>
                  </a:cubicBezTo>
                  <a:cubicBezTo>
                    <a:pt x="8685" y="8744"/>
                    <a:pt x="8715" y="8705"/>
                    <a:pt x="8872" y="8421"/>
                  </a:cubicBezTo>
                  <a:cubicBezTo>
                    <a:pt x="8970" y="8548"/>
                    <a:pt x="9117" y="8607"/>
                    <a:pt x="9215" y="8744"/>
                  </a:cubicBezTo>
                  <a:cubicBezTo>
                    <a:pt x="9235" y="8764"/>
                    <a:pt x="9363" y="8950"/>
                    <a:pt x="9372" y="9147"/>
                  </a:cubicBezTo>
                  <a:cubicBezTo>
                    <a:pt x="9312" y="9191"/>
                    <a:pt x="9252" y="9209"/>
                    <a:pt x="9189" y="9209"/>
                  </a:cubicBezTo>
                  <a:cubicBezTo>
                    <a:pt x="9100" y="9209"/>
                    <a:pt x="9003" y="9173"/>
                    <a:pt x="8882" y="9127"/>
                  </a:cubicBezTo>
                  <a:cubicBezTo>
                    <a:pt x="8764" y="9078"/>
                    <a:pt x="8695" y="9058"/>
                    <a:pt x="8607" y="9049"/>
                  </a:cubicBezTo>
                  <a:cubicBezTo>
                    <a:pt x="8597" y="9049"/>
                    <a:pt x="8587" y="9049"/>
                    <a:pt x="8578" y="9049"/>
                  </a:cubicBezTo>
                  <a:cubicBezTo>
                    <a:pt x="8481" y="9049"/>
                    <a:pt x="8395" y="9057"/>
                    <a:pt x="8342" y="9235"/>
                  </a:cubicBezTo>
                  <a:cubicBezTo>
                    <a:pt x="8303" y="9333"/>
                    <a:pt x="8293" y="9353"/>
                    <a:pt x="8244" y="9372"/>
                  </a:cubicBezTo>
                  <a:cubicBezTo>
                    <a:pt x="8205" y="9372"/>
                    <a:pt x="8165" y="9343"/>
                    <a:pt x="8116" y="9294"/>
                  </a:cubicBezTo>
                  <a:cubicBezTo>
                    <a:pt x="8106" y="9284"/>
                    <a:pt x="8106" y="9284"/>
                    <a:pt x="7989" y="9206"/>
                  </a:cubicBezTo>
                  <a:cubicBezTo>
                    <a:pt x="7989" y="9137"/>
                    <a:pt x="7920" y="9088"/>
                    <a:pt x="7940" y="9009"/>
                  </a:cubicBezTo>
                  <a:cubicBezTo>
                    <a:pt x="7940" y="9000"/>
                    <a:pt x="7940" y="8990"/>
                    <a:pt x="7949" y="8990"/>
                  </a:cubicBezTo>
                  <a:cubicBezTo>
                    <a:pt x="7998" y="8843"/>
                    <a:pt x="8057" y="8715"/>
                    <a:pt x="8106" y="8568"/>
                  </a:cubicBezTo>
                  <a:cubicBezTo>
                    <a:pt x="8146" y="8470"/>
                    <a:pt x="8136" y="8352"/>
                    <a:pt x="8165" y="8254"/>
                  </a:cubicBezTo>
                  <a:cubicBezTo>
                    <a:pt x="8210" y="8164"/>
                    <a:pt x="8265" y="8132"/>
                    <a:pt x="8314" y="8132"/>
                  </a:cubicBezTo>
                  <a:close/>
                  <a:moveTo>
                    <a:pt x="6379" y="0"/>
                  </a:moveTo>
                  <a:lnTo>
                    <a:pt x="6468" y="79"/>
                  </a:lnTo>
                  <a:cubicBezTo>
                    <a:pt x="6409" y="69"/>
                    <a:pt x="6330" y="50"/>
                    <a:pt x="6271" y="50"/>
                  </a:cubicBezTo>
                  <a:cubicBezTo>
                    <a:pt x="6703" y="393"/>
                    <a:pt x="7096" y="756"/>
                    <a:pt x="7508" y="1090"/>
                  </a:cubicBezTo>
                  <a:cubicBezTo>
                    <a:pt x="7498" y="1109"/>
                    <a:pt x="7498" y="1158"/>
                    <a:pt x="7488" y="1188"/>
                  </a:cubicBezTo>
                  <a:cubicBezTo>
                    <a:pt x="7567" y="1306"/>
                    <a:pt x="7567" y="1306"/>
                    <a:pt x="7832" y="1492"/>
                  </a:cubicBezTo>
                  <a:cubicBezTo>
                    <a:pt x="7832" y="1531"/>
                    <a:pt x="7841" y="1571"/>
                    <a:pt x="7841" y="1590"/>
                  </a:cubicBezTo>
                  <a:cubicBezTo>
                    <a:pt x="7802" y="1590"/>
                    <a:pt x="7763" y="1580"/>
                    <a:pt x="7734" y="1580"/>
                  </a:cubicBezTo>
                  <a:cubicBezTo>
                    <a:pt x="7763" y="1639"/>
                    <a:pt x="7802" y="1718"/>
                    <a:pt x="7851" y="1767"/>
                  </a:cubicBezTo>
                  <a:cubicBezTo>
                    <a:pt x="7606" y="1590"/>
                    <a:pt x="7606" y="1590"/>
                    <a:pt x="7547" y="1551"/>
                  </a:cubicBezTo>
                  <a:lnTo>
                    <a:pt x="7547" y="1551"/>
                  </a:lnTo>
                  <a:cubicBezTo>
                    <a:pt x="7557" y="1718"/>
                    <a:pt x="7714" y="1924"/>
                    <a:pt x="8322" y="2523"/>
                  </a:cubicBezTo>
                  <a:cubicBezTo>
                    <a:pt x="8294" y="2518"/>
                    <a:pt x="8260" y="2516"/>
                    <a:pt x="8227" y="2516"/>
                  </a:cubicBezTo>
                  <a:cubicBezTo>
                    <a:pt x="8179" y="2516"/>
                    <a:pt x="8131" y="2521"/>
                    <a:pt x="8097" y="2532"/>
                  </a:cubicBezTo>
                  <a:cubicBezTo>
                    <a:pt x="8106" y="2611"/>
                    <a:pt x="8136" y="2709"/>
                    <a:pt x="8146" y="2778"/>
                  </a:cubicBezTo>
                  <a:cubicBezTo>
                    <a:pt x="8126" y="2807"/>
                    <a:pt x="8097" y="2846"/>
                    <a:pt x="8077" y="2866"/>
                  </a:cubicBezTo>
                  <a:cubicBezTo>
                    <a:pt x="8077" y="2905"/>
                    <a:pt x="8077" y="2945"/>
                    <a:pt x="8087" y="2974"/>
                  </a:cubicBezTo>
                  <a:cubicBezTo>
                    <a:pt x="8057" y="2994"/>
                    <a:pt x="8028" y="3003"/>
                    <a:pt x="7989" y="3023"/>
                  </a:cubicBezTo>
                  <a:cubicBezTo>
                    <a:pt x="8008" y="3357"/>
                    <a:pt x="7812" y="3651"/>
                    <a:pt x="7812" y="3985"/>
                  </a:cubicBezTo>
                  <a:cubicBezTo>
                    <a:pt x="7645" y="4103"/>
                    <a:pt x="7645" y="4103"/>
                    <a:pt x="7518" y="4338"/>
                  </a:cubicBezTo>
                  <a:cubicBezTo>
                    <a:pt x="7213" y="4220"/>
                    <a:pt x="7213" y="3838"/>
                    <a:pt x="6968" y="3661"/>
                  </a:cubicBezTo>
                  <a:cubicBezTo>
                    <a:pt x="7035" y="3636"/>
                    <a:pt x="7073" y="3622"/>
                    <a:pt x="7115" y="3622"/>
                  </a:cubicBezTo>
                  <a:cubicBezTo>
                    <a:pt x="7173" y="3622"/>
                    <a:pt x="7238" y="3648"/>
                    <a:pt x="7390" y="3710"/>
                  </a:cubicBezTo>
                  <a:cubicBezTo>
                    <a:pt x="7564" y="3266"/>
                    <a:pt x="5751" y="2669"/>
                    <a:pt x="5656" y="2669"/>
                  </a:cubicBezTo>
                  <a:cubicBezTo>
                    <a:pt x="5655" y="2669"/>
                    <a:pt x="5654" y="2669"/>
                    <a:pt x="5653" y="2670"/>
                  </a:cubicBezTo>
                  <a:cubicBezTo>
                    <a:pt x="4888" y="3121"/>
                    <a:pt x="5398" y="4338"/>
                    <a:pt x="4466" y="4691"/>
                  </a:cubicBezTo>
                  <a:cubicBezTo>
                    <a:pt x="4348" y="4976"/>
                    <a:pt x="4721" y="5741"/>
                    <a:pt x="4721" y="5751"/>
                  </a:cubicBezTo>
                  <a:cubicBezTo>
                    <a:pt x="4956" y="5663"/>
                    <a:pt x="5231" y="5506"/>
                    <a:pt x="5231" y="5506"/>
                  </a:cubicBezTo>
                  <a:cubicBezTo>
                    <a:pt x="5523" y="5915"/>
                    <a:pt x="5716" y="6189"/>
                    <a:pt x="5912" y="6189"/>
                  </a:cubicBezTo>
                  <a:cubicBezTo>
                    <a:pt x="5947" y="6189"/>
                    <a:pt x="5981" y="6181"/>
                    <a:pt x="6016" y="6163"/>
                  </a:cubicBezTo>
                  <a:cubicBezTo>
                    <a:pt x="6016" y="5663"/>
                    <a:pt x="6016" y="5663"/>
                    <a:pt x="6193" y="5496"/>
                  </a:cubicBezTo>
                  <a:cubicBezTo>
                    <a:pt x="5830" y="4809"/>
                    <a:pt x="5722" y="4623"/>
                    <a:pt x="6065" y="4525"/>
                  </a:cubicBezTo>
                  <a:cubicBezTo>
                    <a:pt x="6124" y="4368"/>
                    <a:pt x="6046" y="4191"/>
                    <a:pt x="6085" y="4034"/>
                  </a:cubicBezTo>
                  <a:cubicBezTo>
                    <a:pt x="6144" y="4034"/>
                    <a:pt x="6242" y="4053"/>
                    <a:pt x="6311" y="4083"/>
                  </a:cubicBezTo>
                  <a:cubicBezTo>
                    <a:pt x="6418" y="4446"/>
                    <a:pt x="6183" y="4858"/>
                    <a:pt x="6428" y="5211"/>
                  </a:cubicBezTo>
                  <a:cubicBezTo>
                    <a:pt x="6486" y="5294"/>
                    <a:pt x="6554" y="5320"/>
                    <a:pt x="6625" y="5320"/>
                  </a:cubicBezTo>
                  <a:cubicBezTo>
                    <a:pt x="6755" y="5320"/>
                    <a:pt x="6898" y="5235"/>
                    <a:pt x="7028" y="5235"/>
                  </a:cubicBezTo>
                  <a:cubicBezTo>
                    <a:pt x="7058" y="5235"/>
                    <a:pt x="7087" y="5239"/>
                    <a:pt x="7115" y="5251"/>
                  </a:cubicBezTo>
                  <a:cubicBezTo>
                    <a:pt x="7105" y="5280"/>
                    <a:pt x="7096" y="5319"/>
                    <a:pt x="7076" y="5349"/>
                  </a:cubicBezTo>
                  <a:cubicBezTo>
                    <a:pt x="7007" y="5349"/>
                    <a:pt x="6909" y="5329"/>
                    <a:pt x="6831" y="5319"/>
                  </a:cubicBezTo>
                  <a:cubicBezTo>
                    <a:pt x="6782" y="5368"/>
                    <a:pt x="6733" y="5457"/>
                    <a:pt x="6723" y="5516"/>
                  </a:cubicBezTo>
                  <a:cubicBezTo>
                    <a:pt x="6860" y="5722"/>
                    <a:pt x="6860" y="5722"/>
                    <a:pt x="6880" y="5967"/>
                  </a:cubicBezTo>
                  <a:cubicBezTo>
                    <a:pt x="6801" y="5898"/>
                    <a:pt x="6733" y="5800"/>
                    <a:pt x="6654" y="5722"/>
                  </a:cubicBezTo>
                  <a:lnTo>
                    <a:pt x="6625" y="5722"/>
                  </a:lnTo>
                  <a:cubicBezTo>
                    <a:pt x="6477" y="5918"/>
                    <a:pt x="6674" y="6212"/>
                    <a:pt x="6438" y="6399"/>
                  </a:cubicBezTo>
                  <a:cubicBezTo>
                    <a:pt x="6336" y="6478"/>
                    <a:pt x="6076" y="6638"/>
                    <a:pt x="5724" y="6638"/>
                  </a:cubicBezTo>
                  <a:cubicBezTo>
                    <a:pt x="5637" y="6638"/>
                    <a:pt x="5544" y="6628"/>
                    <a:pt x="5447" y="6605"/>
                  </a:cubicBezTo>
                  <a:cubicBezTo>
                    <a:pt x="5374" y="6588"/>
                    <a:pt x="5307" y="6580"/>
                    <a:pt x="5245" y="6580"/>
                  </a:cubicBezTo>
                  <a:cubicBezTo>
                    <a:pt x="4662" y="6580"/>
                    <a:pt x="4508" y="7270"/>
                    <a:pt x="4073" y="7527"/>
                  </a:cubicBezTo>
                  <a:cubicBezTo>
                    <a:pt x="3818" y="7675"/>
                    <a:pt x="3818" y="7675"/>
                    <a:pt x="3239" y="7753"/>
                  </a:cubicBezTo>
                  <a:cubicBezTo>
                    <a:pt x="3337" y="8028"/>
                    <a:pt x="3671" y="8126"/>
                    <a:pt x="3769" y="8411"/>
                  </a:cubicBezTo>
                  <a:cubicBezTo>
                    <a:pt x="3779" y="8450"/>
                    <a:pt x="3828" y="8636"/>
                    <a:pt x="3592" y="8833"/>
                  </a:cubicBezTo>
                  <a:cubicBezTo>
                    <a:pt x="3420" y="8816"/>
                    <a:pt x="3281" y="8804"/>
                    <a:pt x="3166" y="8804"/>
                  </a:cubicBezTo>
                  <a:cubicBezTo>
                    <a:pt x="2671" y="8804"/>
                    <a:pt x="2635" y="9023"/>
                    <a:pt x="2444" y="10010"/>
                  </a:cubicBezTo>
                  <a:cubicBezTo>
                    <a:pt x="2737" y="10157"/>
                    <a:pt x="2974" y="10232"/>
                    <a:pt x="3183" y="10232"/>
                  </a:cubicBezTo>
                  <a:cubicBezTo>
                    <a:pt x="3464" y="10232"/>
                    <a:pt x="3693" y="10096"/>
                    <a:pt x="3936" y="9814"/>
                  </a:cubicBezTo>
                  <a:cubicBezTo>
                    <a:pt x="3818" y="9441"/>
                    <a:pt x="4299" y="9392"/>
                    <a:pt x="4446" y="9157"/>
                  </a:cubicBezTo>
                  <a:cubicBezTo>
                    <a:pt x="4407" y="9039"/>
                    <a:pt x="4397" y="9000"/>
                    <a:pt x="4544" y="8872"/>
                  </a:cubicBezTo>
                  <a:cubicBezTo>
                    <a:pt x="4588" y="8885"/>
                    <a:pt x="4631" y="8890"/>
                    <a:pt x="4674" y="8890"/>
                  </a:cubicBezTo>
                  <a:cubicBezTo>
                    <a:pt x="4857" y="8890"/>
                    <a:pt x="5031" y="8792"/>
                    <a:pt x="5213" y="8792"/>
                  </a:cubicBezTo>
                  <a:cubicBezTo>
                    <a:pt x="5273" y="8792"/>
                    <a:pt x="5335" y="8803"/>
                    <a:pt x="5398" y="8833"/>
                  </a:cubicBezTo>
                  <a:cubicBezTo>
                    <a:pt x="5741" y="8970"/>
                    <a:pt x="5839" y="9343"/>
                    <a:pt x="6114" y="9569"/>
                  </a:cubicBezTo>
                  <a:cubicBezTo>
                    <a:pt x="6210" y="9647"/>
                    <a:pt x="6301" y="9687"/>
                    <a:pt x="6385" y="9687"/>
                  </a:cubicBezTo>
                  <a:cubicBezTo>
                    <a:pt x="6490" y="9687"/>
                    <a:pt x="6586" y="9625"/>
                    <a:pt x="6674" y="9500"/>
                  </a:cubicBezTo>
                  <a:cubicBezTo>
                    <a:pt x="5889" y="8715"/>
                    <a:pt x="5889" y="8715"/>
                    <a:pt x="5839" y="8538"/>
                  </a:cubicBezTo>
                  <a:lnTo>
                    <a:pt x="5839" y="8538"/>
                  </a:lnTo>
                  <a:lnTo>
                    <a:pt x="6870" y="9549"/>
                  </a:lnTo>
                  <a:cubicBezTo>
                    <a:pt x="6870" y="9562"/>
                    <a:pt x="7012" y="9911"/>
                    <a:pt x="7189" y="9911"/>
                  </a:cubicBezTo>
                  <a:cubicBezTo>
                    <a:pt x="7287" y="9911"/>
                    <a:pt x="7396" y="9803"/>
                    <a:pt x="7498" y="9471"/>
                  </a:cubicBezTo>
                  <a:cubicBezTo>
                    <a:pt x="7567" y="9480"/>
                    <a:pt x="7684" y="9490"/>
                    <a:pt x="7753" y="9500"/>
                  </a:cubicBezTo>
                  <a:cubicBezTo>
                    <a:pt x="7900" y="10138"/>
                    <a:pt x="7940" y="10315"/>
                    <a:pt x="8234" y="10462"/>
                  </a:cubicBezTo>
                  <a:cubicBezTo>
                    <a:pt x="8283" y="10413"/>
                    <a:pt x="8332" y="10334"/>
                    <a:pt x="8352" y="10285"/>
                  </a:cubicBezTo>
                  <a:cubicBezTo>
                    <a:pt x="8403" y="10293"/>
                    <a:pt x="8453" y="10296"/>
                    <a:pt x="8504" y="10296"/>
                  </a:cubicBezTo>
                  <a:cubicBezTo>
                    <a:pt x="8640" y="10296"/>
                    <a:pt x="8776" y="10275"/>
                    <a:pt x="8911" y="10275"/>
                  </a:cubicBezTo>
                  <a:cubicBezTo>
                    <a:pt x="9029" y="10521"/>
                    <a:pt x="8734" y="11188"/>
                    <a:pt x="8725" y="11188"/>
                  </a:cubicBezTo>
                  <a:cubicBezTo>
                    <a:pt x="8417" y="11194"/>
                    <a:pt x="8207" y="11199"/>
                    <a:pt x="8055" y="11199"/>
                  </a:cubicBezTo>
                  <a:cubicBezTo>
                    <a:pt x="7733" y="11199"/>
                    <a:pt x="7669" y="11179"/>
                    <a:pt x="7469" y="11119"/>
                  </a:cubicBezTo>
                  <a:cubicBezTo>
                    <a:pt x="7314" y="11075"/>
                    <a:pt x="7202" y="11057"/>
                    <a:pt x="7121" y="11057"/>
                  </a:cubicBezTo>
                  <a:cubicBezTo>
                    <a:pt x="6894" y="11057"/>
                    <a:pt x="6912" y="11200"/>
                    <a:pt x="6919" y="11316"/>
                  </a:cubicBezTo>
                  <a:cubicBezTo>
                    <a:pt x="6948" y="11502"/>
                    <a:pt x="6801" y="11512"/>
                    <a:pt x="6733" y="11531"/>
                  </a:cubicBezTo>
                  <a:cubicBezTo>
                    <a:pt x="6507" y="11345"/>
                    <a:pt x="5535" y="11002"/>
                    <a:pt x="5535" y="11002"/>
                  </a:cubicBezTo>
                  <a:cubicBezTo>
                    <a:pt x="5427" y="10805"/>
                    <a:pt x="5584" y="10599"/>
                    <a:pt x="5506" y="10403"/>
                  </a:cubicBezTo>
                  <a:cubicBezTo>
                    <a:pt x="5373" y="10335"/>
                    <a:pt x="5127" y="10310"/>
                    <a:pt x="4835" y="10310"/>
                  </a:cubicBezTo>
                  <a:cubicBezTo>
                    <a:pt x="3989" y="10310"/>
                    <a:pt x="2755" y="10523"/>
                    <a:pt x="2748" y="10530"/>
                  </a:cubicBezTo>
                  <a:cubicBezTo>
                    <a:pt x="2729" y="10560"/>
                    <a:pt x="0" y="12866"/>
                    <a:pt x="491" y="14436"/>
                  </a:cubicBezTo>
                  <a:cubicBezTo>
                    <a:pt x="535" y="14577"/>
                    <a:pt x="1251" y="15936"/>
                    <a:pt x="2100" y="15936"/>
                  </a:cubicBezTo>
                  <a:cubicBezTo>
                    <a:pt x="2197" y="15936"/>
                    <a:pt x="2295" y="15918"/>
                    <a:pt x="2395" y="15879"/>
                  </a:cubicBezTo>
                  <a:cubicBezTo>
                    <a:pt x="2401" y="15879"/>
                    <a:pt x="2878" y="15705"/>
                    <a:pt x="3405" y="15705"/>
                  </a:cubicBezTo>
                  <a:cubicBezTo>
                    <a:pt x="3746" y="15705"/>
                    <a:pt x="4108" y="15777"/>
                    <a:pt x="4377" y="16016"/>
                  </a:cubicBezTo>
                  <a:cubicBezTo>
                    <a:pt x="4397" y="16026"/>
                    <a:pt x="4397" y="16026"/>
                    <a:pt x="4544" y="17636"/>
                  </a:cubicBezTo>
                  <a:lnTo>
                    <a:pt x="4544" y="17842"/>
                  </a:lnTo>
                  <a:cubicBezTo>
                    <a:pt x="4515" y="17871"/>
                    <a:pt x="4475" y="17891"/>
                    <a:pt x="4456" y="17920"/>
                  </a:cubicBezTo>
                  <a:cubicBezTo>
                    <a:pt x="4456" y="18401"/>
                    <a:pt x="3926" y="18568"/>
                    <a:pt x="3857" y="19000"/>
                  </a:cubicBezTo>
                  <a:cubicBezTo>
                    <a:pt x="3788" y="19353"/>
                    <a:pt x="3828" y="19736"/>
                    <a:pt x="3710" y="20089"/>
                  </a:cubicBezTo>
                  <a:cubicBezTo>
                    <a:pt x="3641" y="20236"/>
                    <a:pt x="3543" y="20373"/>
                    <a:pt x="3484" y="20521"/>
                  </a:cubicBezTo>
                  <a:cubicBezTo>
                    <a:pt x="3565" y="20541"/>
                    <a:pt x="3650" y="20550"/>
                    <a:pt x="3739" y="20550"/>
                  </a:cubicBezTo>
                  <a:cubicBezTo>
                    <a:pt x="4963" y="20550"/>
                    <a:pt x="6910" y="18776"/>
                    <a:pt x="7321" y="18401"/>
                  </a:cubicBezTo>
                  <a:cubicBezTo>
                    <a:pt x="7361" y="18372"/>
                    <a:pt x="10118" y="14377"/>
                    <a:pt x="10099" y="14299"/>
                  </a:cubicBezTo>
                  <a:lnTo>
                    <a:pt x="10099" y="14299"/>
                  </a:lnTo>
                  <a:cubicBezTo>
                    <a:pt x="9551" y="14585"/>
                    <a:pt x="9446" y="14639"/>
                    <a:pt x="9421" y="14639"/>
                  </a:cubicBezTo>
                  <a:cubicBezTo>
                    <a:pt x="9415" y="14639"/>
                    <a:pt x="9413" y="14636"/>
                    <a:pt x="9412" y="14633"/>
                  </a:cubicBezTo>
                  <a:cubicBezTo>
                    <a:pt x="8734" y="13396"/>
                    <a:pt x="8793" y="11924"/>
                    <a:pt x="8793" y="11904"/>
                  </a:cubicBezTo>
                  <a:cubicBezTo>
                    <a:pt x="8833" y="11904"/>
                    <a:pt x="8882" y="11895"/>
                    <a:pt x="8921" y="11895"/>
                  </a:cubicBezTo>
                  <a:cubicBezTo>
                    <a:pt x="9618" y="12866"/>
                    <a:pt x="9510" y="13965"/>
                    <a:pt x="9510" y="13985"/>
                  </a:cubicBezTo>
                  <a:cubicBezTo>
                    <a:pt x="9587" y="14035"/>
                    <a:pt x="9663" y="14058"/>
                    <a:pt x="9739" y="14058"/>
                  </a:cubicBezTo>
                  <a:cubicBezTo>
                    <a:pt x="10442" y="14058"/>
                    <a:pt x="11050" y="12077"/>
                    <a:pt x="11050" y="12042"/>
                  </a:cubicBezTo>
                  <a:cubicBezTo>
                    <a:pt x="11041" y="12002"/>
                    <a:pt x="11021" y="11973"/>
                    <a:pt x="11001" y="11944"/>
                  </a:cubicBezTo>
                  <a:cubicBezTo>
                    <a:pt x="10707" y="12071"/>
                    <a:pt x="10707" y="12071"/>
                    <a:pt x="10599" y="12091"/>
                  </a:cubicBezTo>
                  <a:cubicBezTo>
                    <a:pt x="10589" y="12071"/>
                    <a:pt x="9647" y="9775"/>
                    <a:pt x="9991" y="9490"/>
                  </a:cubicBezTo>
                  <a:lnTo>
                    <a:pt x="9991" y="9490"/>
                  </a:lnTo>
                  <a:cubicBezTo>
                    <a:pt x="10050" y="9520"/>
                    <a:pt x="10118" y="9549"/>
                    <a:pt x="10187" y="9569"/>
                  </a:cubicBezTo>
                  <a:cubicBezTo>
                    <a:pt x="10629" y="8931"/>
                    <a:pt x="9323" y="8106"/>
                    <a:pt x="10108" y="7704"/>
                  </a:cubicBezTo>
                  <a:lnTo>
                    <a:pt x="10108" y="7704"/>
                  </a:lnTo>
                  <a:cubicBezTo>
                    <a:pt x="10148" y="7773"/>
                    <a:pt x="10197" y="7881"/>
                    <a:pt x="10216" y="7959"/>
                  </a:cubicBezTo>
                  <a:cubicBezTo>
                    <a:pt x="9922" y="8195"/>
                    <a:pt x="10157" y="8401"/>
                    <a:pt x="10491" y="8705"/>
                  </a:cubicBezTo>
                  <a:cubicBezTo>
                    <a:pt x="10413" y="8892"/>
                    <a:pt x="10393" y="8950"/>
                    <a:pt x="10629" y="9569"/>
                  </a:cubicBezTo>
                  <a:cubicBezTo>
                    <a:pt x="10658" y="9549"/>
                    <a:pt x="10697" y="9539"/>
                    <a:pt x="10727" y="9539"/>
                  </a:cubicBezTo>
                  <a:cubicBezTo>
                    <a:pt x="10736" y="9520"/>
                    <a:pt x="10756" y="9480"/>
                    <a:pt x="10776" y="9441"/>
                  </a:cubicBezTo>
                  <a:cubicBezTo>
                    <a:pt x="11001" y="9539"/>
                    <a:pt x="11001" y="9539"/>
                    <a:pt x="11286" y="11443"/>
                  </a:cubicBezTo>
                  <a:cubicBezTo>
                    <a:pt x="11316" y="11432"/>
                    <a:pt x="11340" y="11424"/>
                    <a:pt x="11361" y="11424"/>
                  </a:cubicBezTo>
                  <a:cubicBezTo>
                    <a:pt x="11433" y="11424"/>
                    <a:pt x="11469" y="11529"/>
                    <a:pt x="11630" y="12002"/>
                  </a:cubicBezTo>
                  <a:cubicBezTo>
                    <a:pt x="11659" y="11993"/>
                    <a:pt x="11708" y="11983"/>
                    <a:pt x="11728" y="11973"/>
                  </a:cubicBezTo>
                  <a:lnTo>
                    <a:pt x="11728" y="12002"/>
                  </a:lnTo>
                  <a:cubicBezTo>
                    <a:pt x="11541" y="13376"/>
                    <a:pt x="11541" y="13376"/>
                    <a:pt x="11394" y="13936"/>
                  </a:cubicBezTo>
                  <a:cubicBezTo>
                    <a:pt x="11541" y="13651"/>
                    <a:pt x="12022" y="12532"/>
                    <a:pt x="12101" y="9893"/>
                  </a:cubicBezTo>
                  <a:cubicBezTo>
                    <a:pt x="12032" y="8666"/>
                    <a:pt x="12032" y="8646"/>
                    <a:pt x="11914" y="7969"/>
                  </a:cubicBezTo>
                  <a:cubicBezTo>
                    <a:pt x="11659" y="6821"/>
                    <a:pt x="11659" y="6772"/>
                    <a:pt x="11423" y="6114"/>
                  </a:cubicBezTo>
                  <a:cubicBezTo>
                    <a:pt x="10992" y="5035"/>
                    <a:pt x="10972" y="4986"/>
                    <a:pt x="10638" y="4377"/>
                  </a:cubicBezTo>
                  <a:cubicBezTo>
                    <a:pt x="10059" y="3406"/>
                    <a:pt x="10020" y="3347"/>
                    <a:pt x="9569" y="2768"/>
                  </a:cubicBezTo>
                  <a:cubicBezTo>
                    <a:pt x="9068" y="2130"/>
                    <a:pt x="8627" y="1600"/>
                    <a:pt x="7743" y="884"/>
                  </a:cubicBezTo>
                  <a:cubicBezTo>
                    <a:pt x="7558" y="725"/>
                    <a:pt x="7357" y="582"/>
                    <a:pt x="7161" y="448"/>
                  </a:cubicBezTo>
                  <a:lnTo>
                    <a:pt x="7161" y="448"/>
                  </a:lnTo>
                  <a:cubicBezTo>
                    <a:pt x="7201" y="480"/>
                    <a:pt x="7276" y="541"/>
                    <a:pt x="7469" y="697"/>
                  </a:cubicBezTo>
                  <a:cubicBezTo>
                    <a:pt x="7076" y="501"/>
                    <a:pt x="6782" y="157"/>
                    <a:pt x="63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427"/>
            <p:cNvSpPr/>
            <p:nvPr/>
          </p:nvSpPr>
          <p:spPr>
            <a:xfrm>
              <a:off x="3804135" y="1971256"/>
              <a:ext cx="648093" cy="1265430"/>
            </a:xfrm>
            <a:custGeom>
              <a:rect b="b" l="l" r="r" t="t"/>
              <a:pathLst>
                <a:path extrusionOk="0" h="21846" w="11188">
                  <a:moveTo>
                    <a:pt x="9559" y="0"/>
                  </a:moveTo>
                  <a:lnTo>
                    <a:pt x="9559" y="0"/>
                  </a:lnTo>
                  <a:cubicBezTo>
                    <a:pt x="9559" y="0"/>
                    <a:pt x="9559" y="0"/>
                    <a:pt x="9559" y="0"/>
                  </a:cubicBezTo>
                  <a:lnTo>
                    <a:pt x="9559" y="0"/>
                  </a:lnTo>
                  <a:cubicBezTo>
                    <a:pt x="9559" y="0"/>
                    <a:pt x="9559" y="0"/>
                    <a:pt x="9559" y="0"/>
                  </a:cubicBezTo>
                  <a:close/>
                  <a:moveTo>
                    <a:pt x="9559" y="0"/>
                  </a:moveTo>
                  <a:cubicBezTo>
                    <a:pt x="9343" y="69"/>
                    <a:pt x="9048" y="196"/>
                    <a:pt x="8842" y="275"/>
                  </a:cubicBezTo>
                  <a:cubicBezTo>
                    <a:pt x="8087" y="638"/>
                    <a:pt x="7969" y="707"/>
                    <a:pt x="7105" y="1237"/>
                  </a:cubicBezTo>
                  <a:lnTo>
                    <a:pt x="6742" y="1482"/>
                  </a:lnTo>
                  <a:lnTo>
                    <a:pt x="6664" y="1541"/>
                  </a:lnTo>
                  <a:cubicBezTo>
                    <a:pt x="4524" y="3199"/>
                    <a:pt x="0" y="7684"/>
                    <a:pt x="4230" y="13553"/>
                  </a:cubicBezTo>
                  <a:cubicBezTo>
                    <a:pt x="4233" y="13553"/>
                    <a:pt x="4236" y="13552"/>
                    <a:pt x="4239" y="13552"/>
                  </a:cubicBezTo>
                  <a:cubicBezTo>
                    <a:pt x="4432" y="13552"/>
                    <a:pt x="4602" y="13855"/>
                    <a:pt x="4554" y="14377"/>
                  </a:cubicBezTo>
                  <a:cubicBezTo>
                    <a:pt x="4436" y="14475"/>
                    <a:pt x="4436" y="14475"/>
                    <a:pt x="4377" y="14681"/>
                  </a:cubicBezTo>
                  <a:cubicBezTo>
                    <a:pt x="4357" y="14652"/>
                    <a:pt x="4308" y="14632"/>
                    <a:pt x="4279" y="14603"/>
                  </a:cubicBezTo>
                  <a:lnTo>
                    <a:pt x="4279" y="14603"/>
                  </a:lnTo>
                  <a:cubicBezTo>
                    <a:pt x="4171" y="14878"/>
                    <a:pt x="4524" y="16448"/>
                    <a:pt x="5349" y="17301"/>
                  </a:cubicBezTo>
                  <a:cubicBezTo>
                    <a:pt x="6085" y="18077"/>
                    <a:pt x="6144" y="19196"/>
                    <a:pt x="6723" y="20049"/>
                  </a:cubicBezTo>
                  <a:cubicBezTo>
                    <a:pt x="6909" y="20324"/>
                    <a:pt x="7616" y="21256"/>
                    <a:pt x="9176" y="21845"/>
                  </a:cubicBezTo>
                  <a:cubicBezTo>
                    <a:pt x="8636" y="21610"/>
                    <a:pt x="8047" y="21345"/>
                    <a:pt x="7753" y="20726"/>
                  </a:cubicBezTo>
                  <a:cubicBezTo>
                    <a:pt x="7792" y="20726"/>
                    <a:pt x="7831" y="20717"/>
                    <a:pt x="7861" y="20717"/>
                  </a:cubicBezTo>
                  <a:cubicBezTo>
                    <a:pt x="7851" y="20677"/>
                    <a:pt x="7831" y="20638"/>
                    <a:pt x="7812" y="20609"/>
                  </a:cubicBezTo>
                  <a:lnTo>
                    <a:pt x="7812" y="20609"/>
                  </a:lnTo>
                  <a:cubicBezTo>
                    <a:pt x="7890" y="20618"/>
                    <a:pt x="7969" y="20618"/>
                    <a:pt x="8047" y="20628"/>
                  </a:cubicBezTo>
                  <a:cubicBezTo>
                    <a:pt x="8077" y="20609"/>
                    <a:pt x="8106" y="20579"/>
                    <a:pt x="8136" y="20560"/>
                  </a:cubicBezTo>
                  <a:cubicBezTo>
                    <a:pt x="8096" y="20491"/>
                    <a:pt x="8057" y="20412"/>
                    <a:pt x="8038" y="20344"/>
                  </a:cubicBezTo>
                  <a:lnTo>
                    <a:pt x="8038" y="20344"/>
                  </a:lnTo>
                  <a:cubicBezTo>
                    <a:pt x="8106" y="20363"/>
                    <a:pt x="8204" y="20373"/>
                    <a:pt x="8283" y="20373"/>
                  </a:cubicBezTo>
                  <a:cubicBezTo>
                    <a:pt x="8488" y="19537"/>
                    <a:pt x="8789" y="19457"/>
                    <a:pt x="8993" y="19457"/>
                  </a:cubicBezTo>
                  <a:cubicBezTo>
                    <a:pt x="9024" y="19457"/>
                    <a:pt x="9052" y="19459"/>
                    <a:pt x="9078" y="19460"/>
                  </a:cubicBezTo>
                  <a:cubicBezTo>
                    <a:pt x="9119" y="19466"/>
                    <a:pt x="9155" y="19468"/>
                    <a:pt x="9188" y="19468"/>
                  </a:cubicBezTo>
                  <a:cubicBezTo>
                    <a:pt x="9337" y="19468"/>
                    <a:pt x="9411" y="19419"/>
                    <a:pt x="9451" y="19362"/>
                  </a:cubicBezTo>
                  <a:cubicBezTo>
                    <a:pt x="9470" y="19333"/>
                    <a:pt x="9500" y="19264"/>
                    <a:pt x="9519" y="19235"/>
                  </a:cubicBezTo>
                  <a:cubicBezTo>
                    <a:pt x="9657" y="18970"/>
                    <a:pt x="9568" y="18666"/>
                    <a:pt x="9716" y="18410"/>
                  </a:cubicBezTo>
                  <a:cubicBezTo>
                    <a:pt x="9824" y="18204"/>
                    <a:pt x="10098" y="18204"/>
                    <a:pt x="10206" y="18008"/>
                  </a:cubicBezTo>
                  <a:cubicBezTo>
                    <a:pt x="10216" y="17969"/>
                    <a:pt x="10246" y="17930"/>
                    <a:pt x="10255" y="17890"/>
                  </a:cubicBezTo>
                  <a:cubicBezTo>
                    <a:pt x="10324" y="17684"/>
                    <a:pt x="10206" y="17517"/>
                    <a:pt x="10118" y="17390"/>
                  </a:cubicBezTo>
                  <a:cubicBezTo>
                    <a:pt x="9608" y="17390"/>
                    <a:pt x="9323" y="16909"/>
                    <a:pt x="8882" y="16762"/>
                  </a:cubicBezTo>
                  <a:cubicBezTo>
                    <a:pt x="8361" y="15604"/>
                    <a:pt x="5496" y="13366"/>
                    <a:pt x="4829" y="13209"/>
                  </a:cubicBezTo>
                  <a:cubicBezTo>
                    <a:pt x="4730" y="13307"/>
                    <a:pt x="4730" y="13307"/>
                    <a:pt x="4730" y="13543"/>
                  </a:cubicBezTo>
                  <a:cubicBezTo>
                    <a:pt x="4701" y="13543"/>
                    <a:pt x="4662" y="13553"/>
                    <a:pt x="4622" y="13553"/>
                  </a:cubicBezTo>
                  <a:cubicBezTo>
                    <a:pt x="3896" y="12876"/>
                    <a:pt x="3896" y="12876"/>
                    <a:pt x="3935" y="12630"/>
                  </a:cubicBezTo>
                  <a:cubicBezTo>
                    <a:pt x="4034" y="11953"/>
                    <a:pt x="4034" y="11953"/>
                    <a:pt x="3533" y="11649"/>
                  </a:cubicBezTo>
                  <a:cubicBezTo>
                    <a:pt x="3553" y="11511"/>
                    <a:pt x="3553" y="11511"/>
                    <a:pt x="3749" y="11148"/>
                  </a:cubicBezTo>
                  <a:cubicBezTo>
                    <a:pt x="3883" y="10881"/>
                    <a:pt x="3940" y="10766"/>
                    <a:pt x="3821" y="10766"/>
                  </a:cubicBezTo>
                  <a:cubicBezTo>
                    <a:pt x="3729" y="10766"/>
                    <a:pt x="3534" y="10833"/>
                    <a:pt x="3190" y="10952"/>
                  </a:cubicBezTo>
                  <a:cubicBezTo>
                    <a:pt x="3131" y="10893"/>
                    <a:pt x="3052" y="10795"/>
                    <a:pt x="3033" y="10717"/>
                  </a:cubicBezTo>
                  <a:cubicBezTo>
                    <a:pt x="2768" y="9941"/>
                    <a:pt x="3494" y="8852"/>
                    <a:pt x="3671" y="8813"/>
                  </a:cubicBezTo>
                  <a:cubicBezTo>
                    <a:pt x="3716" y="8805"/>
                    <a:pt x="3759" y="8801"/>
                    <a:pt x="3797" y="8801"/>
                  </a:cubicBezTo>
                  <a:cubicBezTo>
                    <a:pt x="4503" y="8801"/>
                    <a:pt x="4067" y="10097"/>
                    <a:pt x="4672" y="10422"/>
                  </a:cubicBezTo>
                  <a:cubicBezTo>
                    <a:pt x="4760" y="10314"/>
                    <a:pt x="4779" y="10304"/>
                    <a:pt x="4809" y="9981"/>
                  </a:cubicBezTo>
                  <a:cubicBezTo>
                    <a:pt x="4858" y="9323"/>
                    <a:pt x="4868" y="9245"/>
                    <a:pt x="5957" y="8204"/>
                  </a:cubicBezTo>
                  <a:cubicBezTo>
                    <a:pt x="6516" y="7684"/>
                    <a:pt x="7370" y="7861"/>
                    <a:pt x="7920" y="7331"/>
                  </a:cubicBezTo>
                  <a:cubicBezTo>
                    <a:pt x="8528" y="6752"/>
                    <a:pt x="8136" y="6752"/>
                    <a:pt x="7527" y="6752"/>
                  </a:cubicBezTo>
                  <a:cubicBezTo>
                    <a:pt x="7649" y="6587"/>
                    <a:pt x="7916" y="6433"/>
                    <a:pt x="8148" y="6433"/>
                  </a:cubicBezTo>
                  <a:cubicBezTo>
                    <a:pt x="8288" y="6433"/>
                    <a:pt x="8415" y="6490"/>
                    <a:pt x="8489" y="6634"/>
                  </a:cubicBezTo>
                  <a:cubicBezTo>
                    <a:pt x="8579" y="6646"/>
                    <a:pt x="8700" y="6661"/>
                    <a:pt x="8828" y="6661"/>
                  </a:cubicBezTo>
                  <a:cubicBezTo>
                    <a:pt x="9342" y="6661"/>
                    <a:pt x="9979" y="6415"/>
                    <a:pt x="9264" y="4711"/>
                  </a:cubicBezTo>
                  <a:lnTo>
                    <a:pt x="9264" y="4711"/>
                  </a:lnTo>
                  <a:cubicBezTo>
                    <a:pt x="9147" y="4730"/>
                    <a:pt x="9039" y="4789"/>
                    <a:pt x="8931" y="4828"/>
                  </a:cubicBezTo>
                  <a:cubicBezTo>
                    <a:pt x="8901" y="4809"/>
                    <a:pt x="8852" y="4779"/>
                    <a:pt x="8832" y="4769"/>
                  </a:cubicBezTo>
                  <a:cubicBezTo>
                    <a:pt x="8924" y="4070"/>
                    <a:pt x="8871" y="3819"/>
                    <a:pt x="8691" y="3819"/>
                  </a:cubicBezTo>
                  <a:cubicBezTo>
                    <a:pt x="8543" y="3819"/>
                    <a:pt x="8309" y="3989"/>
                    <a:pt x="7998" y="4220"/>
                  </a:cubicBezTo>
                  <a:cubicBezTo>
                    <a:pt x="7890" y="4289"/>
                    <a:pt x="7890" y="4465"/>
                    <a:pt x="7890" y="4534"/>
                  </a:cubicBezTo>
                  <a:lnTo>
                    <a:pt x="6968" y="5594"/>
                  </a:lnTo>
                  <a:cubicBezTo>
                    <a:pt x="6929" y="5613"/>
                    <a:pt x="6880" y="5613"/>
                    <a:pt x="6840" y="5623"/>
                  </a:cubicBezTo>
                  <a:cubicBezTo>
                    <a:pt x="6772" y="5319"/>
                    <a:pt x="7125" y="5034"/>
                    <a:pt x="6889" y="4720"/>
                  </a:cubicBezTo>
                  <a:cubicBezTo>
                    <a:pt x="5898" y="3386"/>
                    <a:pt x="8646" y="2679"/>
                    <a:pt x="8832" y="2679"/>
                  </a:cubicBezTo>
                  <a:cubicBezTo>
                    <a:pt x="8842" y="2718"/>
                    <a:pt x="8842" y="2758"/>
                    <a:pt x="8842" y="2797"/>
                  </a:cubicBezTo>
                  <a:cubicBezTo>
                    <a:pt x="9216" y="2729"/>
                    <a:pt x="9391" y="2249"/>
                    <a:pt x="9782" y="2249"/>
                  </a:cubicBezTo>
                  <a:cubicBezTo>
                    <a:pt x="9843" y="2249"/>
                    <a:pt x="9908" y="2260"/>
                    <a:pt x="9981" y="2287"/>
                  </a:cubicBezTo>
                  <a:cubicBezTo>
                    <a:pt x="10216" y="3072"/>
                    <a:pt x="8793" y="3543"/>
                    <a:pt x="9421" y="4298"/>
                  </a:cubicBezTo>
                  <a:cubicBezTo>
                    <a:pt x="9667" y="4249"/>
                    <a:pt x="9627" y="4151"/>
                    <a:pt x="9470" y="3847"/>
                  </a:cubicBezTo>
                  <a:cubicBezTo>
                    <a:pt x="9480" y="3827"/>
                    <a:pt x="9490" y="3778"/>
                    <a:pt x="9510" y="3749"/>
                  </a:cubicBezTo>
                  <a:cubicBezTo>
                    <a:pt x="9608" y="3876"/>
                    <a:pt x="9618" y="4033"/>
                    <a:pt x="9686" y="4171"/>
                  </a:cubicBezTo>
                  <a:cubicBezTo>
                    <a:pt x="9814" y="4053"/>
                    <a:pt x="9814" y="4053"/>
                    <a:pt x="10079" y="3543"/>
                  </a:cubicBezTo>
                  <a:cubicBezTo>
                    <a:pt x="10098" y="3602"/>
                    <a:pt x="10157" y="3690"/>
                    <a:pt x="10206" y="3729"/>
                  </a:cubicBezTo>
                  <a:cubicBezTo>
                    <a:pt x="10452" y="3582"/>
                    <a:pt x="11188" y="3121"/>
                    <a:pt x="10471" y="2826"/>
                  </a:cubicBezTo>
                  <a:cubicBezTo>
                    <a:pt x="10707" y="2571"/>
                    <a:pt x="10589" y="2208"/>
                    <a:pt x="10746" y="1924"/>
                  </a:cubicBezTo>
                  <a:cubicBezTo>
                    <a:pt x="10609" y="1894"/>
                    <a:pt x="10589" y="1894"/>
                    <a:pt x="10422" y="1816"/>
                  </a:cubicBezTo>
                  <a:cubicBezTo>
                    <a:pt x="10609" y="1570"/>
                    <a:pt x="10609" y="1570"/>
                    <a:pt x="10619" y="1502"/>
                  </a:cubicBezTo>
                  <a:lnTo>
                    <a:pt x="10619" y="1502"/>
                  </a:lnTo>
                  <a:cubicBezTo>
                    <a:pt x="10550" y="1531"/>
                    <a:pt x="10462" y="1551"/>
                    <a:pt x="10393" y="1570"/>
                  </a:cubicBezTo>
                  <a:lnTo>
                    <a:pt x="10471" y="1482"/>
                  </a:lnTo>
                  <a:cubicBezTo>
                    <a:pt x="10462" y="1443"/>
                    <a:pt x="10462" y="1403"/>
                    <a:pt x="10452" y="1374"/>
                  </a:cubicBezTo>
                  <a:cubicBezTo>
                    <a:pt x="10167" y="1394"/>
                    <a:pt x="9775" y="1531"/>
                    <a:pt x="9510" y="1874"/>
                  </a:cubicBezTo>
                  <a:cubicBezTo>
                    <a:pt x="9529" y="1914"/>
                    <a:pt x="9539" y="1943"/>
                    <a:pt x="9559" y="1982"/>
                  </a:cubicBezTo>
                  <a:cubicBezTo>
                    <a:pt x="9431" y="2169"/>
                    <a:pt x="9431" y="2169"/>
                    <a:pt x="8882" y="2424"/>
                  </a:cubicBezTo>
                  <a:cubicBezTo>
                    <a:pt x="8950" y="2277"/>
                    <a:pt x="9127" y="2218"/>
                    <a:pt x="9215" y="2081"/>
                  </a:cubicBezTo>
                  <a:cubicBezTo>
                    <a:pt x="9186" y="2061"/>
                    <a:pt x="9166" y="2012"/>
                    <a:pt x="9147" y="1982"/>
                  </a:cubicBezTo>
                  <a:cubicBezTo>
                    <a:pt x="9461" y="1590"/>
                    <a:pt x="9981" y="1541"/>
                    <a:pt x="10314" y="1207"/>
                  </a:cubicBezTo>
                  <a:cubicBezTo>
                    <a:pt x="10295" y="1188"/>
                    <a:pt x="10265" y="1148"/>
                    <a:pt x="10246" y="1129"/>
                  </a:cubicBezTo>
                  <a:cubicBezTo>
                    <a:pt x="10158" y="1102"/>
                    <a:pt x="10079" y="1090"/>
                    <a:pt x="10006" y="1090"/>
                  </a:cubicBezTo>
                  <a:cubicBezTo>
                    <a:pt x="9439" y="1090"/>
                    <a:pt x="9260" y="1816"/>
                    <a:pt x="8774" y="1973"/>
                  </a:cubicBezTo>
                  <a:cubicBezTo>
                    <a:pt x="8931" y="1825"/>
                    <a:pt x="8931" y="1825"/>
                    <a:pt x="8950" y="1678"/>
                  </a:cubicBezTo>
                  <a:cubicBezTo>
                    <a:pt x="8734" y="1678"/>
                    <a:pt x="8626" y="1884"/>
                    <a:pt x="8430" y="1933"/>
                  </a:cubicBezTo>
                  <a:cubicBezTo>
                    <a:pt x="8361" y="1914"/>
                    <a:pt x="8283" y="1874"/>
                    <a:pt x="8204" y="1874"/>
                  </a:cubicBezTo>
                  <a:cubicBezTo>
                    <a:pt x="8303" y="1747"/>
                    <a:pt x="8312" y="1717"/>
                    <a:pt x="8352" y="1570"/>
                  </a:cubicBezTo>
                  <a:lnTo>
                    <a:pt x="8352" y="1570"/>
                  </a:lnTo>
                  <a:cubicBezTo>
                    <a:pt x="8263" y="1580"/>
                    <a:pt x="8263" y="1580"/>
                    <a:pt x="8038" y="1688"/>
                  </a:cubicBezTo>
                  <a:cubicBezTo>
                    <a:pt x="8038" y="1649"/>
                    <a:pt x="8047" y="1600"/>
                    <a:pt x="8047" y="1570"/>
                  </a:cubicBezTo>
                  <a:lnTo>
                    <a:pt x="7959" y="1482"/>
                  </a:lnTo>
                  <a:cubicBezTo>
                    <a:pt x="7989" y="1443"/>
                    <a:pt x="8008" y="1403"/>
                    <a:pt x="8018" y="1384"/>
                  </a:cubicBezTo>
                  <a:cubicBezTo>
                    <a:pt x="8361" y="1345"/>
                    <a:pt x="8312" y="981"/>
                    <a:pt x="8509" y="815"/>
                  </a:cubicBezTo>
                  <a:lnTo>
                    <a:pt x="8509" y="815"/>
                  </a:lnTo>
                  <a:cubicBezTo>
                    <a:pt x="8479" y="834"/>
                    <a:pt x="8430" y="844"/>
                    <a:pt x="8391" y="854"/>
                  </a:cubicBezTo>
                  <a:cubicBezTo>
                    <a:pt x="8450" y="815"/>
                    <a:pt x="8538" y="766"/>
                    <a:pt x="8597" y="716"/>
                  </a:cubicBezTo>
                  <a:lnTo>
                    <a:pt x="8597" y="716"/>
                  </a:lnTo>
                  <a:cubicBezTo>
                    <a:pt x="8528" y="736"/>
                    <a:pt x="8440" y="756"/>
                    <a:pt x="8361" y="766"/>
                  </a:cubicBezTo>
                  <a:cubicBezTo>
                    <a:pt x="8332" y="756"/>
                    <a:pt x="8293" y="736"/>
                    <a:pt x="8263" y="707"/>
                  </a:cubicBezTo>
                  <a:cubicBezTo>
                    <a:pt x="8832" y="304"/>
                    <a:pt x="8832" y="304"/>
                    <a:pt x="95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427"/>
            <p:cNvSpPr/>
            <p:nvPr/>
          </p:nvSpPr>
          <p:spPr>
            <a:xfrm>
              <a:off x="4446496" y="2001262"/>
              <a:ext cx="258704" cy="284701"/>
            </a:xfrm>
            <a:custGeom>
              <a:rect b="b" l="l" r="r" t="t"/>
              <a:pathLst>
                <a:path extrusionOk="0" h="4915" w="4466">
                  <a:moveTo>
                    <a:pt x="3784" y="0"/>
                  </a:moveTo>
                  <a:cubicBezTo>
                    <a:pt x="3705" y="0"/>
                    <a:pt x="3629" y="55"/>
                    <a:pt x="3551" y="55"/>
                  </a:cubicBezTo>
                  <a:cubicBezTo>
                    <a:pt x="3513" y="55"/>
                    <a:pt x="3475" y="42"/>
                    <a:pt x="3435" y="2"/>
                  </a:cubicBezTo>
                  <a:cubicBezTo>
                    <a:pt x="3337" y="12"/>
                    <a:pt x="3229" y="32"/>
                    <a:pt x="3180" y="159"/>
                  </a:cubicBezTo>
                  <a:lnTo>
                    <a:pt x="3151" y="159"/>
                  </a:lnTo>
                  <a:cubicBezTo>
                    <a:pt x="3141" y="140"/>
                    <a:pt x="3141" y="140"/>
                    <a:pt x="3141" y="81"/>
                  </a:cubicBezTo>
                  <a:cubicBezTo>
                    <a:pt x="3131" y="81"/>
                    <a:pt x="3102" y="61"/>
                    <a:pt x="3092" y="61"/>
                  </a:cubicBezTo>
                  <a:cubicBezTo>
                    <a:pt x="3092" y="81"/>
                    <a:pt x="3082" y="81"/>
                    <a:pt x="3082" y="81"/>
                  </a:cubicBezTo>
                  <a:cubicBezTo>
                    <a:pt x="3082" y="91"/>
                    <a:pt x="3072" y="91"/>
                    <a:pt x="3072" y="91"/>
                  </a:cubicBezTo>
                  <a:cubicBezTo>
                    <a:pt x="3072" y="95"/>
                    <a:pt x="3067" y="95"/>
                    <a:pt x="3062" y="95"/>
                  </a:cubicBezTo>
                  <a:cubicBezTo>
                    <a:pt x="3058" y="95"/>
                    <a:pt x="3053" y="95"/>
                    <a:pt x="3053" y="100"/>
                  </a:cubicBezTo>
                  <a:cubicBezTo>
                    <a:pt x="3053" y="110"/>
                    <a:pt x="3043" y="110"/>
                    <a:pt x="3043" y="110"/>
                  </a:cubicBezTo>
                  <a:cubicBezTo>
                    <a:pt x="3043" y="130"/>
                    <a:pt x="3033" y="130"/>
                    <a:pt x="3033" y="130"/>
                  </a:cubicBezTo>
                  <a:cubicBezTo>
                    <a:pt x="3033" y="140"/>
                    <a:pt x="3023" y="140"/>
                    <a:pt x="3023" y="140"/>
                  </a:cubicBezTo>
                  <a:cubicBezTo>
                    <a:pt x="3023" y="149"/>
                    <a:pt x="3004" y="149"/>
                    <a:pt x="3004" y="149"/>
                  </a:cubicBezTo>
                  <a:cubicBezTo>
                    <a:pt x="3004" y="159"/>
                    <a:pt x="2994" y="159"/>
                    <a:pt x="2994" y="159"/>
                  </a:cubicBezTo>
                  <a:lnTo>
                    <a:pt x="2974" y="140"/>
                  </a:lnTo>
                  <a:lnTo>
                    <a:pt x="2974" y="110"/>
                  </a:lnTo>
                  <a:cubicBezTo>
                    <a:pt x="2945" y="130"/>
                    <a:pt x="2945" y="130"/>
                    <a:pt x="2886" y="149"/>
                  </a:cubicBezTo>
                  <a:cubicBezTo>
                    <a:pt x="2896" y="140"/>
                    <a:pt x="2905" y="110"/>
                    <a:pt x="2905" y="100"/>
                  </a:cubicBezTo>
                  <a:cubicBezTo>
                    <a:pt x="2904" y="100"/>
                    <a:pt x="2902" y="100"/>
                    <a:pt x="2899" y="100"/>
                  </a:cubicBezTo>
                  <a:cubicBezTo>
                    <a:pt x="2828" y="100"/>
                    <a:pt x="2317" y="198"/>
                    <a:pt x="2317" y="198"/>
                  </a:cubicBezTo>
                  <a:cubicBezTo>
                    <a:pt x="2140" y="248"/>
                    <a:pt x="1993" y="355"/>
                    <a:pt x="1816" y="424"/>
                  </a:cubicBezTo>
                  <a:cubicBezTo>
                    <a:pt x="1723" y="459"/>
                    <a:pt x="1625" y="459"/>
                    <a:pt x="1527" y="459"/>
                  </a:cubicBezTo>
                  <a:cubicBezTo>
                    <a:pt x="1428" y="459"/>
                    <a:pt x="1330" y="459"/>
                    <a:pt x="1237" y="493"/>
                  </a:cubicBezTo>
                  <a:cubicBezTo>
                    <a:pt x="1159" y="542"/>
                    <a:pt x="1159" y="542"/>
                    <a:pt x="1110" y="719"/>
                  </a:cubicBezTo>
                  <a:cubicBezTo>
                    <a:pt x="766" y="885"/>
                    <a:pt x="1237" y="1072"/>
                    <a:pt x="1237" y="1072"/>
                  </a:cubicBezTo>
                  <a:cubicBezTo>
                    <a:pt x="1532" y="1170"/>
                    <a:pt x="697" y="2799"/>
                    <a:pt x="688" y="2809"/>
                  </a:cubicBezTo>
                  <a:cubicBezTo>
                    <a:pt x="665" y="2807"/>
                    <a:pt x="637" y="2802"/>
                    <a:pt x="605" y="2802"/>
                  </a:cubicBezTo>
                  <a:cubicBezTo>
                    <a:pt x="496" y="2802"/>
                    <a:pt x="338" y="2851"/>
                    <a:pt x="187" y="3192"/>
                  </a:cubicBezTo>
                  <a:cubicBezTo>
                    <a:pt x="148" y="3280"/>
                    <a:pt x="1" y="4104"/>
                    <a:pt x="30" y="4340"/>
                  </a:cubicBezTo>
                  <a:cubicBezTo>
                    <a:pt x="49" y="4572"/>
                    <a:pt x="116" y="4632"/>
                    <a:pt x="195" y="4632"/>
                  </a:cubicBezTo>
                  <a:cubicBezTo>
                    <a:pt x="240" y="4632"/>
                    <a:pt x="288" y="4613"/>
                    <a:pt x="334" y="4595"/>
                  </a:cubicBezTo>
                  <a:lnTo>
                    <a:pt x="334" y="4595"/>
                  </a:lnTo>
                  <a:cubicBezTo>
                    <a:pt x="305" y="4742"/>
                    <a:pt x="295" y="4772"/>
                    <a:pt x="305" y="4811"/>
                  </a:cubicBezTo>
                  <a:cubicBezTo>
                    <a:pt x="331" y="4875"/>
                    <a:pt x="402" y="4914"/>
                    <a:pt x="474" y="4914"/>
                  </a:cubicBezTo>
                  <a:cubicBezTo>
                    <a:pt x="512" y="4914"/>
                    <a:pt x="549" y="4903"/>
                    <a:pt x="580" y="4880"/>
                  </a:cubicBezTo>
                  <a:lnTo>
                    <a:pt x="1325" y="4065"/>
                  </a:lnTo>
                  <a:cubicBezTo>
                    <a:pt x="1375" y="4006"/>
                    <a:pt x="1404" y="3947"/>
                    <a:pt x="1473" y="3771"/>
                  </a:cubicBezTo>
                  <a:cubicBezTo>
                    <a:pt x="1552" y="3776"/>
                    <a:pt x="1630" y="3788"/>
                    <a:pt x="1717" y="3788"/>
                  </a:cubicBezTo>
                  <a:cubicBezTo>
                    <a:pt x="1781" y="3788"/>
                    <a:pt x="1849" y="3782"/>
                    <a:pt x="1924" y="3761"/>
                  </a:cubicBezTo>
                  <a:cubicBezTo>
                    <a:pt x="2140" y="3702"/>
                    <a:pt x="2248" y="3476"/>
                    <a:pt x="2454" y="3417"/>
                  </a:cubicBezTo>
                  <a:cubicBezTo>
                    <a:pt x="2567" y="3382"/>
                    <a:pt x="2685" y="3381"/>
                    <a:pt x="2802" y="3381"/>
                  </a:cubicBezTo>
                  <a:cubicBezTo>
                    <a:pt x="2816" y="3381"/>
                    <a:pt x="2831" y="3381"/>
                    <a:pt x="2845" y="3381"/>
                  </a:cubicBezTo>
                  <a:cubicBezTo>
                    <a:pt x="2977" y="3381"/>
                    <a:pt x="3107" y="3378"/>
                    <a:pt x="3229" y="3329"/>
                  </a:cubicBezTo>
                  <a:cubicBezTo>
                    <a:pt x="3337" y="3290"/>
                    <a:pt x="3435" y="3211"/>
                    <a:pt x="3475" y="3172"/>
                  </a:cubicBezTo>
                  <a:cubicBezTo>
                    <a:pt x="3592" y="3054"/>
                    <a:pt x="3533" y="2995"/>
                    <a:pt x="3318" y="2986"/>
                  </a:cubicBezTo>
                  <a:cubicBezTo>
                    <a:pt x="3170" y="2986"/>
                    <a:pt x="3200" y="2887"/>
                    <a:pt x="3219" y="2878"/>
                  </a:cubicBezTo>
                  <a:cubicBezTo>
                    <a:pt x="3249" y="2809"/>
                    <a:pt x="3337" y="2838"/>
                    <a:pt x="3386" y="2789"/>
                  </a:cubicBezTo>
                  <a:cubicBezTo>
                    <a:pt x="3435" y="2740"/>
                    <a:pt x="3426" y="2652"/>
                    <a:pt x="3475" y="2603"/>
                  </a:cubicBezTo>
                  <a:cubicBezTo>
                    <a:pt x="3524" y="2564"/>
                    <a:pt x="3573" y="2534"/>
                    <a:pt x="3612" y="2495"/>
                  </a:cubicBezTo>
                  <a:cubicBezTo>
                    <a:pt x="3514" y="2426"/>
                    <a:pt x="3514" y="2426"/>
                    <a:pt x="3484" y="2387"/>
                  </a:cubicBezTo>
                  <a:cubicBezTo>
                    <a:pt x="3514" y="2387"/>
                    <a:pt x="3533" y="2387"/>
                    <a:pt x="3543" y="2397"/>
                  </a:cubicBezTo>
                  <a:cubicBezTo>
                    <a:pt x="3546" y="2398"/>
                    <a:pt x="3550" y="2398"/>
                    <a:pt x="3554" y="2398"/>
                  </a:cubicBezTo>
                  <a:cubicBezTo>
                    <a:pt x="3643" y="2398"/>
                    <a:pt x="3955" y="2210"/>
                    <a:pt x="3955" y="2210"/>
                  </a:cubicBezTo>
                  <a:cubicBezTo>
                    <a:pt x="3985" y="2181"/>
                    <a:pt x="3965" y="2102"/>
                    <a:pt x="3936" y="2004"/>
                  </a:cubicBezTo>
                  <a:cubicBezTo>
                    <a:pt x="4014" y="1886"/>
                    <a:pt x="4014" y="1886"/>
                    <a:pt x="3877" y="1671"/>
                  </a:cubicBezTo>
                  <a:cubicBezTo>
                    <a:pt x="3926" y="1612"/>
                    <a:pt x="3926" y="1612"/>
                    <a:pt x="3975" y="1612"/>
                  </a:cubicBezTo>
                  <a:cubicBezTo>
                    <a:pt x="4024" y="1671"/>
                    <a:pt x="4024" y="1759"/>
                    <a:pt x="4054" y="1837"/>
                  </a:cubicBezTo>
                  <a:cubicBezTo>
                    <a:pt x="4147" y="1400"/>
                    <a:pt x="4045" y="1307"/>
                    <a:pt x="3943" y="1307"/>
                  </a:cubicBezTo>
                  <a:cubicBezTo>
                    <a:pt x="3937" y="1307"/>
                    <a:pt x="3932" y="1307"/>
                    <a:pt x="3926" y="1307"/>
                  </a:cubicBezTo>
                  <a:cubicBezTo>
                    <a:pt x="3965" y="1209"/>
                    <a:pt x="4083" y="1160"/>
                    <a:pt x="4103" y="1052"/>
                  </a:cubicBezTo>
                  <a:lnTo>
                    <a:pt x="4073" y="1023"/>
                  </a:lnTo>
                  <a:cubicBezTo>
                    <a:pt x="4230" y="876"/>
                    <a:pt x="4230" y="876"/>
                    <a:pt x="4260" y="738"/>
                  </a:cubicBezTo>
                  <a:cubicBezTo>
                    <a:pt x="4397" y="670"/>
                    <a:pt x="4397" y="670"/>
                    <a:pt x="4427" y="620"/>
                  </a:cubicBezTo>
                  <a:cubicBezTo>
                    <a:pt x="4427" y="620"/>
                    <a:pt x="4446" y="611"/>
                    <a:pt x="4466" y="542"/>
                  </a:cubicBezTo>
                  <a:cubicBezTo>
                    <a:pt x="4433" y="509"/>
                    <a:pt x="4373" y="450"/>
                    <a:pt x="4305" y="450"/>
                  </a:cubicBezTo>
                  <a:cubicBezTo>
                    <a:pt x="4272" y="450"/>
                    <a:pt x="4236" y="464"/>
                    <a:pt x="4201" y="503"/>
                  </a:cubicBezTo>
                  <a:lnTo>
                    <a:pt x="4171" y="503"/>
                  </a:lnTo>
                  <a:cubicBezTo>
                    <a:pt x="4157" y="492"/>
                    <a:pt x="4149" y="486"/>
                    <a:pt x="4137" y="486"/>
                  </a:cubicBezTo>
                  <a:cubicBezTo>
                    <a:pt x="4117" y="486"/>
                    <a:pt x="4090" y="508"/>
                    <a:pt x="4014" y="571"/>
                  </a:cubicBezTo>
                  <a:cubicBezTo>
                    <a:pt x="4014" y="552"/>
                    <a:pt x="4005" y="552"/>
                    <a:pt x="4005" y="542"/>
                  </a:cubicBezTo>
                  <a:cubicBezTo>
                    <a:pt x="4024" y="522"/>
                    <a:pt x="4063" y="434"/>
                    <a:pt x="4014" y="385"/>
                  </a:cubicBezTo>
                  <a:lnTo>
                    <a:pt x="4014" y="385"/>
                  </a:lnTo>
                  <a:cubicBezTo>
                    <a:pt x="3906" y="444"/>
                    <a:pt x="3906" y="444"/>
                    <a:pt x="3887" y="444"/>
                  </a:cubicBezTo>
                  <a:lnTo>
                    <a:pt x="3936" y="395"/>
                  </a:lnTo>
                  <a:cubicBezTo>
                    <a:pt x="3857" y="346"/>
                    <a:pt x="3857" y="346"/>
                    <a:pt x="3838" y="326"/>
                  </a:cubicBezTo>
                  <a:lnTo>
                    <a:pt x="3838" y="326"/>
                  </a:lnTo>
                  <a:cubicBezTo>
                    <a:pt x="3887" y="333"/>
                    <a:pt x="3923" y="338"/>
                    <a:pt x="3950" y="338"/>
                  </a:cubicBezTo>
                  <a:cubicBezTo>
                    <a:pt x="4006" y="338"/>
                    <a:pt x="4027" y="316"/>
                    <a:pt x="4054" y="238"/>
                  </a:cubicBezTo>
                  <a:cubicBezTo>
                    <a:pt x="3828" y="12"/>
                    <a:pt x="3828" y="12"/>
                    <a:pt x="3808" y="2"/>
                  </a:cubicBezTo>
                  <a:cubicBezTo>
                    <a:pt x="3800" y="1"/>
                    <a:pt x="3792" y="0"/>
                    <a:pt x="3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427"/>
            <p:cNvSpPr/>
            <p:nvPr/>
          </p:nvSpPr>
          <p:spPr>
            <a:xfrm>
              <a:off x="4410118" y="1985506"/>
              <a:ext cx="195621" cy="69510"/>
            </a:xfrm>
            <a:custGeom>
              <a:rect b="b" l="l" r="r" t="t"/>
              <a:pathLst>
                <a:path extrusionOk="0" h="1200" w="3377">
                  <a:moveTo>
                    <a:pt x="1208" y="539"/>
                  </a:moveTo>
                  <a:cubicBezTo>
                    <a:pt x="1208" y="539"/>
                    <a:pt x="1266" y="549"/>
                    <a:pt x="1266" y="559"/>
                  </a:cubicBezTo>
                  <a:cubicBezTo>
                    <a:pt x="1276" y="559"/>
                    <a:pt x="1257" y="569"/>
                    <a:pt x="1217" y="598"/>
                  </a:cubicBezTo>
                  <a:cubicBezTo>
                    <a:pt x="1168" y="618"/>
                    <a:pt x="1119" y="637"/>
                    <a:pt x="1070" y="657"/>
                  </a:cubicBezTo>
                  <a:cubicBezTo>
                    <a:pt x="1129" y="588"/>
                    <a:pt x="1178" y="549"/>
                    <a:pt x="1178" y="549"/>
                  </a:cubicBezTo>
                  <a:lnTo>
                    <a:pt x="1208" y="539"/>
                  </a:lnTo>
                  <a:close/>
                  <a:moveTo>
                    <a:pt x="2668" y="0"/>
                  </a:moveTo>
                  <a:cubicBezTo>
                    <a:pt x="2603" y="0"/>
                    <a:pt x="2511" y="7"/>
                    <a:pt x="2395" y="29"/>
                  </a:cubicBezTo>
                  <a:cubicBezTo>
                    <a:pt x="2199" y="58"/>
                    <a:pt x="2179" y="68"/>
                    <a:pt x="2091" y="117"/>
                  </a:cubicBezTo>
                  <a:cubicBezTo>
                    <a:pt x="2020" y="153"/>
                    <a:pt x="1989" y="268"/>
                    <a:pt x="1889" y="268"/>
                  </a:cubicBezTo>
                  <a:cubicBezTo>
                    <a:pt x="1879" y="268"/>
                    <a:pt x="1867" y="267"/>
                    <a:pt x="1855" y="264"/>
                  </a:cubicBezTo>
                  <a:cubicBezTo>
                    <a:pt x="1865" y="255"/>
                    <a:pt x="1865" y="255"/>
                    <a:pt x="1953" y="215"/>
                  </a:cubicBezTo>
                  <a:lnTo>
                    <a:pt x="1944" y="206"/>
                  </a:lnTo>
                  <a:cubicBezTo>
                    <a:pt x="1914" y="206"/>
                    <a:pt x="1914" y="206"/>
                    <a:pt x="1865" y="215"/>
                  </a:cubicBezTo>
                  <a:cubicBezTo>
                    <a:pt x="1953" y="147"/>
                    <a:pt x="2071" y="107"/>
                    <a:pt x="2150" y="29"/>
                  </a:cubicBezTo>
                  <a:cubicBezTo>
                    <a:pt x="2144" y="24"/>
                    <a:pt x="2129" y="22"/>
                    <a:pt x="2107" y="22"/>
                  </a:cubicBezTo>
                  <a:cubicBezTo>
                    <a:pt x="1986" y="22"/>
                    <a:pt x="1661" y="84"/>
                    <a:pt x="1561" y="117"/>
                  </a:cubicBezTo>
                  <a:cubicBezTo>
                    <a:pt x="1561" y="117"/>
                    <a:pt x="1129" y="294"/>
                    <a:pt x="1090" y="421"/>
                  </a:cubicBezTo>
                  <a:cubicBezTo>
                    <a:pt x="1108" y="444"/>
                    <a:pt x="1118" y="456"/>
                    <a:pt x="1151" y="456"/>
                  </a:cubicBezTo>
                  <a:cubicBezTo>
                    <a:pt x="1191" y="456"/>
                    <a:pt x="1264" y="439"/>
                    <a:pt x="1424" y="402"/>
                  </a:cubicBezTo>
                  <a:lnTo>
                    <a:pt x="1424" y="402"/>
                  </a:lnTo>
                  <a:cubicBezTo>
                    <a:pt x="1365" y="451"/>
                    <a:pt x="1247" y="490"/>
                    <a:pt x="1159" y="510"/>
                  </a:cubicBezTo>
                  <a:cubicBezTo>
                    <a:pt x="1070" y="539"/>
                    <a:pt x="1011" y="618"/>
                    <a:pt x="913" y="618"/>
                  </a:cubicBezTo>
                  <a:cubicBezTo>
                    <a:pt x="858" y="622"/>
                    <a:pt x="816" y="626"/>
                    <a:pt x="783" y="626"/>
                  </a:cubicBezTo>
                  <a:cubicBezTo>
                    <a:pt x="681" y="626"/>
                    <a:pt x="661" y="592"/>
                    <a:pt x="580" y="451"/>
                  </a:cubicBezTo>
                  <a:cubicBezTo>
                    <a:pt x="550" y="451"/>
                    <a:pt x="334" y="451"/>
                    <a:pt x="354" y="637"/>
                  </a:cubicBezTo>
                  <a:cubicBezTo>
                    <a:pt x="344" y="647"/>
                    <a:pt x="324" y="667"/>
                    <a:pt x="315" y="667"/>
                  </a:cubicBezTo>
                  <a:lnTo>
                    <a:pt x="315" y="686"/>
                  </a:lnTo>
                  <a:cubicBezTo>
                    <a:pt x="334" y="696"/>
                    <a:pt x="334" y="696"/>
                    <a:pt x="354" y="696"/>
                  </a:cubicBezTo>
                  <a:cubicBezTo>
                    <a:pt x="246" y="755"/>
                    <a:pt x="89" y="735"/>
                    <a:pt x="30" y="863"/>
                  </a:cubicBezTo>
                  <a:cubicBezTo>
                    <a:pt x="1" y="912"/>
                    <a:pt x="128" y="1059"/>
                    <a:pt x="187" y="1079"/>
                  </a:cubicBezTo>
                  <a:cubicBezTo>
                    <a:pt x="334" y="1108"/>
                    <a:pt x="334" y="1108"/>
                    <a:pt x="344" y="1138"/>
                  </a:cubicBezTo>
                  <a:cubicBezTo>
                    <a:pt x="369" y="1179"/>
                    <a:pt x="379" y="1199"/>
                    <a:pt x="439" y="1199"/>
                  </a:cubicBezTo>
                  <a:cubicBezTo>
                    <a:pt x="451" y="1199"/>
                    <a:pt x="465" y="1198"/>
                    <a:pt x="481" y="1197"/>
                  </a:cubicBezTo>
                  <a:cubicBezTo>
                    <a:pt x="746" y="1148"/>
                    <a:pt x="815" y="981"/>
                    <a:pt x="825" y="981"/>
                  </a:cubicBezTo>
                  <a:lnTo>
                    <a:pt x="717" y="902"/>
                  </a:lnTo>
                  <a:cubicBezTo>
                    <a:pt x="693" y="889"/>
                    <a:pt x="669" y="884"/>
                    <a:pt x="645" y="884"/>
                  </a:cubicBezTo>
                  <a:cubicBezTo>
                    <a:pt x="609" y="884"/>
                    <a:pt x="574" y="894"/>
                    <a:pt x="542" y="894"/>
                  </a:cubicBezTo>
                  <a:cubicBezTo>
                    <a:pt x="535" y="894"/>
                    <a:pt x="528" y="894"/>
                    <a:pt x="521" y="892"/>
                  </a:cubicBezTo>
                  <a:cubicBezTo>
                    <a:pt x="452" y="883"/>
                    <a:pt x="501" y="785"/>
                    <a:pt x="442" y="785"/>
                  </a:cubicBezTo>
                  <a:cubicBezTo>
                    <a:pt x="442" y="785"/>
                    <a:pt x="442" y="765"/>
                    <a:pt x="432" y="765"/>
                  </a:cubicBezTo>
                  <a:cubicBezTo>
                    <a:pt x="481" y="735"/>
                    <a:pt x="481" y="735"/>
                    <a:pt x="638" y="657"/>
                  </a:cubicBezTo>
                  <a:cubicBezTo>
                    <a:pt x="648" y="735"/>
                    <a:pt x="648" y="735"/>
                    <a:pt x="678" y="765"/>
                  </a:cubicBezTo>
                  <a:lnTo>
                    <a:pt x="776" y="765"/>
                  </a:lnTo>
                  <a:lnTo>
                    <a:pt x="776" y="804"/>
                  </a:lnTo>
                  <a:cubicBezTo>
                    <a:pt x="835" y="892"/>
                    <a:pt x="992" y="814"/>
                    <a:pt x="1021" y="951"/>
                  </a:cubicBezTo>
                  <a:cubicBezTo>
                    <a:pt x="1208" y="951"/>
                    <a:pt x="1217" y="912"/>
                    <a:pt x="1306" y="716"/>
                  </a:cubicBezTo>
                  <a:cubicBezTo>
                    <a:pt x="1340" y="711"/>
                    <a:pt x="1357" y="708"/>
                    <a:pt x="1370" y="708"/>
                  </a:cubicBezTo>
                  <a:cubicBezTo>
                    <a:pt x="1382" y="708"/>
                    <a:pt x="1389" y="711"/>
                    <a:pt x="1404" y="716"/>
                  </a:cubicBezTo>
                  <a:lnTo>
                    <a:pt x="1365" y="785"/>
                  </a:lnTo>
                  <a:lnTo>
                    <a:pt x="1384" y="785"/>
                  </a:lnTo>
                  <a:lnTo>
                    <a:pt x="3298" y="313"/>
                  </a:lnTo>
                  <a:cubicBezTo>
                    <a:pt x="3327" y="304"/>
                    <a:pt x="3327" y="304"/>
                    <a:pt x="3347" y="274"/>
                  </a:cubicBezTo>
                  <a:lnTo>
                    <a:pt x="3367" y="264"/>
                  </a:lnTo>
                  <a:lnTo>
                    <a:pt x="3347" y="255"/>
                  </a:lnTo>
                  <a:cubicBezTo>
                    <a:pt x="3347" y="245"/>
                    <a:pt x="3367" y="215"/>
                    <a:pt x="3376" y="206"/>
                  </a:cubicBezTo>
                  <a:cubicBezTo>
                    <a:pt x="3318" y="196"/>
                    <a:pt x="3318" y="107"/>
                    <a:pt x="3268" y="98"/>
                  </a:cubicBezTo>
                  <a:cubicBezTo>
                    <a:pt x="3249" y="88"/>
                    <a:pt x="3229" y="88"/>
                    <a:pt x="3211" y="88"/>
                  </a:cubicBezTo>
                  <a:cubicBezTo>
                    <a:pt x="3192" y="88"/>
                    <a:pt x="3175" y="88"/>
                    <a:pt x="3161" y="78"/>
                  </a:cubicBezTo>
                  <a:cubicBezTo>
                    <a:pt x="3161" y="78"/>
                    <a:pt x="3161" y="68"/>
                    <a:pt x="3141" y="68"/>
                  </a:cubicBezTo>
                  <a:lnTo>
                    <a:pt x="3072" y="68"/>
                  </a:lnTo>
                  <a:lnTo>
                    <a:pt x="3072" y="58"/>
                  </a:lnTo>
                  <a:lnTo>
                    <a:pt x="3082" y="48"/>
                  </a:lnTo>
                  <a:cubicBezTo>
                    <a:pt x="3053" y="48"/>
                    <a:pt x="3053" y="48"/>
                    <a:pt x="2591" y="78"/>
                  </a:cubicBezTo>
                  <a:cubicBezTo>
                    <a:pt x="2748" y="19"/>
                    <a:pt x="2748" y="19"/>
                    <a:pt x="2788" y="9"/>
                  </a:cubicBezTo>
                  <a:cubicBezTo>
                    <a:pt x="2788" y="9"/>
                    <a:pt x="2747" y="0"/>
                    <a:pt x="26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427"/>
            <p:cNvSpPr/>
            <p:nvPr/>
          </p:nvSpPr>
          <p:spPr>
            <a:xfrm>
              <a:off x="4277637" y="2011515"/>
              <a:ext cx="91062" cy="56998"/>
            </a:xfrm>
            <a:custGeom>
              <a:rect b="b" l="l" r="r" t="t"/>
              <a:pathLst>
                <a:path extrusionOk="0" h="984" w="1572">
                  <a:moveTo>
                    <a:pt x="1168" y="1"/>
                  </a:moveTo>
                  <a:cubicBezTo>
                    <a:pt x="1104" y="1"/>
                    <a:pt x="830" y="55"/>
                    <a:pt x="766" y="110"/>
                  </a:cubicBezTo>
                  <a:cubicBezTo>
                    <a:pt x="747" y="139"/>
                    <a:pt x="737" y="169"/>
                    <a:pt x="698" y="198"/>
                  </a:cubicBezTo>
                  <a:cubicBezTo>
                    <a:pt x="687" y="204"/>
                    <a:pt x="676" y="205"/>
                    <a:pt x="665" y="205"/>
                  </a:cubicBezTo>
                  <a:cubicBezTo>
                    <a:pt x="648" y="205"/>
                    <a:pt x="631" y="201"/>
                    <a:pt x="616" y="201"/>
                  </a:cubicBezTo>
                  <a:cubicBezTo>
                    <a:pt x="607" y="201"/>
                    <a:pt x="598" y="203"/>
                    <a:pt x="590" y="208"/>
                  </a:cubicBezTo>
                  <a:cubicBezTo>
                    <a:pt x="590" y="218"/>
                    <a:pt x="501" y="267"/>
                    <a:pt x="492" y="306"/>
                  </a:cubicBezTo>
                  <a:cubicBezTo>
                    <a:pt x="472" y="345"/>
                    <a:pt x="521" y="345"/>
                    <a:pt x="541" y="385"/>
                  </a:cubicBezTo>
                  <a:cubicBezTo>
                    <a:pt x="548" y="430"/>
                    <a:pt x="515" y="476"/>
                    <a:pt x="467" y="476"/>
                  </a:cubicBezTo>
                  <a:cubicBezTo>
                    <a:pt x="453" y="476"/>
                    <a:pt x="438" y="472"/>
                    <a:pt x="423" y="463"/>
                  </a:cubicBezTo>
                  <a:lnTo>
                    <a:pt x="443" y="404"/>
                  </a:lnTo>
                  <a:cubicBezTo>
                    <a:pt x="429" y="388"/>
                    <a:pt x="409" y="381"/>
                    <a:pt x="388" y="381"/>
                  </a:cubicBezTo>
                  <a:cubicBezTo>
                    <a:pt x="334" y="381"/>
                    <a:pt x="267" y="422"/>
                    <a:pt x="246" y="443"/>
                  </a:cubicBezTo>
                  <a:lnTo>
                    <a:pt x="227" y="453"/>
                  </a:lnTo>
                  <a:cubicBezTo>
                    <a:pt x="197" y="493"/>
                    <a:pt x="178" y="542"/>
                    <a:pt x="148" y="581"/>
                  </a:cubicBezTo>
                  <a:cubicBezTo>
                    <a:pt x="109" y="630"/>
                    <a:pt x="21" y="640"/>
                    <a:pt x="1" y="708"/>
                  </a:cubicBezTo>
                  <a:cubicBezTo>
                    <a:pt x="6" y="723"/>
                    <a:pt x="13" y="723"/>
                    <a:pt x="22" y="723"/>
                  </a:cubicBezTo>
                  <a:cubicBezTo>
                    <a:pt x="30" y="723"/>
                    <a:pt x="40" y="723"/>
                    <a:pt x="50" y="738"/>
                  </a:cubicBezTo>
                  <a:cubicBezTo>
                    <a:pt x="60" y="748"/>
                    <a:pt x="60" y="748"/>
                    <a:pt x="30" y="777"/>
                  </a:cubicBezTo>
                  <a:cubicBezTo>
                    <a:pt x="133" y="790"/>
                    <a:pt x="191" y="797"/>
                    <a:pt x="235" y="797"/>
                  </a:cubicBezTo>
                  <a:cubicBezTo>
                    <a:pt x="292" y="797"/>
                    <a:pt x="326" y="785"/>
                    <a:pt x="403" y="757"/>
                  </a:cubicBezTo>
                  <a:lnTo>
                    <a:pt x="403" y="757"/>
                  </a:lnTo>
                  <a:cubicBezTo>
                    <a:pt x="315" y="826"/>
                    <a:pt x="295" y="846"/>
                    <a:pt x="276" y="924"/>
                  </a:cubicBezTo>
                  <a:cubicBezTo>
                    <a:pt x="268" y="978"/>
                    <a:pt x="320" y="984"/>
                    <a:pt x="343" y="984"/>
                  </a:cubicBezTo>
                  <a:cubicBezTo>
                    <a:pt x="350" y="984"/>
                    <a:pt x="354" y="983"/>
                    <a:pt x="354" y="983"/>
                  </a:cubicBezTo>
                  <a:cubicBezTo>
                    <a:pt x="413" y="973"/>
                    <a:pt x="452" y="905"/>
                    <a:pt x="511" y="875"/>
                  </a:cubicBezTo>
                  <a:cubicBezTo>
                    <a:pt x="558" y="888"/>
                    <a:pt x="585" y="895"/>
                    <a:pt x="608" y="895"/>
                  </a:cubicBezTo>
                  <a:cubicBezTo>
                    <a:pt x="638" y="895"/>
                    <a:pt x="662" y="883"/>
                    <a:pt x="717" y="856"/>
                  </a:cubicBezTo>
                  <a:cubicBezTo>
                    <a:pt x="786" y="836"/>
                    <a:pt x="884" y="787"/>
                    <a:pt x="815" y="689"/>
                  </a:cubicBezTo>
                  <a:cubicBezTo>
                    <a:pt x="806" y="640"/>
                    <a:pt x="806" y="640"/>
                    <a:pt x="933" y="561"/>
                  </a:cubicBezTo>
                  <a:cubicBezTo>
                    <a:pt x="1051" y="502"/>
                    <a:pt x="1159" y="414"/>
                    <a:pt x="1287" y="355"/>
                  </a:cubicBezTo>
                  <a:cubicBezTo>
                    <a:pt x="1355" y="306"/>
                    <a:pt x="1453" y="316"/>
                    <a:pt x="1532" y="257"/>
                  </a:cubicBezTo>
                  <a:cubicBezTo>
                    <a:pt x="1532" y="257"/>
                    <a:pt x="1571" y="218"/>
                    <a:pt x="1542" y="188"/>
                  </a:cubicBezTo>
                  <a:cubicBezTo>
                    <a:pt x="1522" y="172"/>
                    <a:pt x="1509" y="161"/>
                    <a:pt x="1485" y="161"/>
                  </a:cubicBezTo>
                  <a:cubicBezTo>
                    <a:pt x="1436" y="161"/>
                    <a:pt x="1342" y="205"/>
                    <a:pt x="1061" y="336"/>
                  </a:cubicBezTo>
                  <a:cubicBezTo>
                    <a:pt x="1208" y="247"/>
                    <a:pt x="1277" y="198"/>
                    <a:pt x="1277" y="169"/>
                  </a:cubicBezTo>
                  <a:cubicBezTo>
                    <a:pt x="1269" y="166"/>
                    <a:pt x="1263" y="165"/>
                    <a:pt x="1257" y="165"/>
                  </a:cubicBezTo>
                  <a:cubicBezTo>
                    <a:pt x="1240" y="165"/>
                    <a:pt x="1225" y="176"/>
                    <a:pt x="1188" y="198"/>
                  </a:cubicBezTo>
                  <a:cubicBezTo>
                    <a:pt x="1139" y="218"/>
                    <a:pt x="1139" y="218"/>
                    <a:pt x="1090" y="218"/>
                  </a:cubicBezTo>
                  <a:cubicBezTo>
                    <a:pt x="1149" y="188"/>
                    <a:pt x="1198" y="120"/>
                    <a:pt x="1247" y="90"/>
                  </a:cubicBezTo>
                  <a:cubicBezTo>
                    <a:pt x="1208" y="90"/>
                    <a:pt x="1188" y="100"/>
                    <a:pt x="1149" y="100"/>
                  </a:cubicBezTo>
                  <a:cubicBezTo>
                    <a:pt x="1257" y="61"/>
                    <a:pt x="1296" y="41"/>
                    <a:pt x="1306" y="21"/>
                  </a:cubicBezTo>
                  <a:lnTo>
                    <a:pt x="1306" y="12"/>
                  </a:lnTo>
                  <a:cubicBezTo>
                    <a:pt x="1257" y="12"/>
                    <a:pt x="1228" y="12"/>
                    <a:pt x="1179" y="2"/>
                  </a:cubicBezTo>
                  <a:cubicBezTo>
                    <a:pt x="1176" y="1"/>
                    <a:pt x="1173" y="1"/>
                    <a:pt x="11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427"/>
            <p:cNvSpPr/>
            <p:nvPr/>
          </p:nvSpPr>
          <p:spPr>
            <a:xfrm>
              <a:off x="4766547" y="2061043"/>
              <a:ext cx="70266" cy="47093"/>
            </a:xfrm>
            <a:custGeom>
              <a:rect b="b" l="l" r="r" t="t"/>
              <a:pathLst>
                <a:path extrusionOk="0" h="813" w="1213">
                  <a:moveTo>
                    <a:pt x="207" y="1"/>
                  </a:moveTo>
                  <a:cubicBezTo>
                    <a:pt x="1" y="30"/>
                    <a:pt x="550" y="560"/>
                    <a:pt x="796" y="756"/>
                  </a:cubicBezTo>
                  <a:cubicBezTo>
                    <a:pt x="796" y="763"/>
                    <a:pt x="867" y="812"/>
                    <a:pt x="910" y="812"/>
                  </a:cubicBezTo>
                  <a:cubicBezTo>
                    <a:pt x="929" y="812"/>
                    <a:pt x="943" y="803"/>
                    <a:pt x="943" y="776"/>
                  </a:cubicBezTo>
                  <a:cubicBezTo>
                    <a:pt x="943" y="756"/>
                    <a:pt x="913" y="688"/>
                    <a:pt x="894" y="639"/>
                  </a:cubicBezTo>
                  <a:cubicBezTo>
                    <a:pt x="805" y="462"/>
                    <a:pt x="796" y="413"/>
                    <a:pt x="796" y="393"/>
                  </a:cubicBezTo>
                  <a:cubicBezTo>
                    <a:pt x="796" y="376"/>
                    <a:pt x="804" y="368"/>
                    <a:pt x="818" y="368"/>
                  </a:cubicBezTo>
                  <a:cubicBezTo>
                    <a:pt x="850" y="368"/>
                    <a:pt x="911" y="412"/>
                    <a:pt x="953" y="482"/>
                  </a:cubicBezTo>
                  <a:cubicBezTo>
                    <a:pt x="982" y="521"/>
                    <a:pt x="1011" y="570"/>
                    <a:pt x="1011" y="570"/>
                  </a:cubicBezTo>
                  <a:cubicBezTo>
                    <a:pt x="1011" y="576"/>
                    <a:pt x="1092" y="622"/>
                    <a:pt x="1147" y="622"/>
                  </a:cubicBezTo>
                  <a:cubicBezTo>
                    <a:pt x="1186" y="622"/>
                    <a:pt x="1213" y="598"/>
                    <a:pt x="1188" y="521"/>
                  </a:cubicBezTo>
                  <a:cubicBezTo>
                    <a:pt x="1178" y="482"/>
                    <a:pt x="1159" y="472"/>
                    <a:pt x="943" y="344"/>
                  </a:cubicBezTo>
                  <a:cubicBezTo>
                    <a:pt x="884" y="315"/>
                    <a:pt x="835" y="275"/>
                    <a:pt x="766" y="236"/>
                  </a:cubicBezTo>
                  <a:cubicBezTo>
                    <a:pt x="737" y="217"/>
                    <a:pt x="688" y="197"/>
                    <a:pt x="639" y="177"/>
                  </a:cubicBezTo>
                  <a:lnTo>
                    <a:pt x="599" y="138"/>
                  </a:lnTo>
                  <a:cubicBezTo>
                    <a:pt x="540" y="79"/>
                    <a:pt x="462" y="30"/>
                    <a:pt x="423" y="20"/>
                  </a:cubicBezTo>
                  <a:cubicBezTo>
                    <a:pt x="403" y="20"/>
                    <a:pt x="403" y="20"/>
                    <a:pt x="403" y="89"/>
                  </a:cubicBezTo>
                  <a:cubicBezTo>
                    <a:pt x="315" y="30"/>
                    <a:pt x="275" y="1"/>
                    <a:pt x="2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427"/>
            <p:cNvSpPr/>
            <p:nvPr/>
          </p:nvSpPr>
          <p:spPr>
            <a:xfrm>
              <a:off x="4741001" y="2345869"/>
              <a:ext cx="67138" cy="113707"/>
            </a:xfrm>
            <a:custGeom>
              <a:rect b="b" l="l" r="r" t="t"/>
              <a:pathLst>
                <a:path extrusionOk="0" h="1963" w="1159">
                  <a:moveTo>
                    <a:pt x="363" y="0"/>
                  </a:moveTo>
                  <a:cubicBezTo>
                    <a:pt x="324" y="0"/>
                    <a:pt x="304" y="20"/>
                    <a:pt x="255" y="40"/>
                  </a:cubicBezTo>
                  <a:cubicBezTo>
                    <a:pt x="79" y="157"/>
                    <a:pt x="49" y="275"/>
                    <a:pt x="20" y="540"/>
                  </a:cubicBezTo>
                  <a:cubicBezTo>
                    <a:pt x="0" y="756"/>
                    <a:pt x="59" y="776"/>
                    <a:pt x="177" y="805"/>
                  </a:cubicBezTo>
                  <a:cubicBezTo>
                    <a:pt x="202" y="1030"/>
                    <a:pt x="215" y="1133"/>
                    <a:pt x="274" y="1133"/>
                  </a:cubicBezTo>
                  <a:cubicBezTo>
                    <a:pt x="305" y="1133"/>
                    <a:pt x="348" y="1104"/>
                    <a:pt x="412" y="1050"/>
                  </a:cubicBezTo>
                  <a:cubicBezTo>
                    <a:pt x="451" y="1198"/>
                    <a:pt x="451" y="1198"/>
                    <a:pt x="451" y="1217"/>
                  </a:cubicBezTo>
                  <a:cubicBezTo>
                    <a:pt x="439" y="1213"/>
                    <a:pt x="417" y="1211"/>
                    <a:pt x="391" y="1211"/>
                  </a:cubicBezTo>
                  <a:cubicBezTo>
                    <a:pt x="354" y="1211"/>
                    <a:pt x="309" y="1215"/>
                    <a:pt x="275" y="1227"/>
                  </a:cubicBezTo>
                  <a:cubicBezTo>
                    <a:pt x="157" y="1276"/>
                    <a:pt x="137" y="1433"/>
                    <a:pt x="137" y="1512"/>
                  </a:cubicBezTo>
                  <a:cubicBezTo>
                    <a:pt x="137" y="1590"/>
                    <a:pt x="137" y="1590"/>
                    <a:pt x="285" y="1649"/>
                  </a:cubicBezTo>
                  <a:cubicBezTo>
                    <a:pt x="118" y="1806"/>
                    <a:pt x="118" y="1806"/>
                    <a:pt x="69" y="1914"/>
                  </a:cubicBezTo>
                  <a:cubicBezTo>
                    <a:pt x="157" y="1963"/>
                    <a:pt x="157" y="1963"/>
                    <a:pt x="177" y="1963"/>
                  </a:cubicBezTo>
                  <a:cubicBezTo>
                    <a:pt x="216" y="1963"/>
                    <a:pt x="903" y="1855"/>
                    <a:pt x="952" y="1835"/>
                  </a:cubicBezTo>
                  <a:cubicBezTo>
                    <a:pt x="1021" y="1796"/>
                    <a:pt x="1138" y="1659"/>
                    <a:pt x="1158" y="1502"/>
                  </a:cubicBezTo>
                  <a:cubicBezTo>
                    <a:pt x="1158" y="1479"/>
                    <a:pt x="1157" y="1461"/>
                    <a:pt x="1155" y="1450"/>
                  </a:cubicBezTo>
                  <a:lnTo>
                    <a:pt x="1155" y="1450"/>
                  </a:lnTo>
                  <a:cubicBezTo>
                    <a:pt x="1156" y="1451"/>
                    <a:pt x="1157" y="1452"/>
                    <a:pt x="1158" y="1453"/>
                  </a:cubicBezTo>
                  <a:cubicBezTo>
                    <a:pt x="1155" y="1440"/>
                    <a:pt x="1154" y="1435"/>
                    <a:pt x="1154" y="1435"/>
                  </a:cubicBezTo>
                  <a:lnTo>
                    <a:pt x="1154" y="1435"/>
                  </a:lnTo>
                  <a:cubicBezTo>
                    <a:pt x="1154" y="1435"/>
                    <a:pt x="1154" y="1440"/>
                    <a:pt x="1155" y="1450"/>
                  </a:cubicBezTo>
                  <a:lnTo>
                    <a:pt x="1155" y="1450"/>
                  </a:lnTo>
                  <a:cubicBezTo>
                    <a:pt x="1107" y="1393"/>
                    <a:pt x="1040" y="1373"/>
                    <a:pt x="1001" y="1325"/>
                  </a:cubicBezTo>
                  <a:cubicBezTo>
                    <a:pt x="952" y="1256"/>
                    <a:pt x="932" y="1168"/>
                    <a:pt x="883" y="1099"/>
                  </a:cubicBezTo>
                  <a:cubicBezTo>
                    <a:pt x="844" y="1050"/>
                    <a:pt x="795" y="1011"/>
                    <a:pt x="756" y="962"/>
                  </a:cubicBezTo>
                  <a:cubicBezTo>
                    <a:pt x="707" y="883"/>
                    <a:pt x="697" y="815"/>
                    <a:pt x="648" y="736"/>
                  </a:cubicBezTo>
                  <a:cubicBezTo>
                    <a:pt x="648" y="726"/>
                    <a:pt x="618" y="707"/>
                    <a:pt x="589" y="668"/>
                  </a:cubicBezTo>
                  <a:lnTo>
                    <a:pt x="510" y="589"/>
                  </a:lnTo>
                  <a:cubicBezTo>
                    <a:pt x="559" y="491"/>
                    <a:pt x="589" y="432"/>
                    <a:pt x="638" y="344"/>
                  </a:cubicBezTo>
                  <a:cubicBezTo>
                    <a:pt x="569" y="324"/>
                    <a:pt x="510" y="285"/>
                    <a:pt x="451" y="265"/>
                  </a:cubicBezTo>
                  <a:cubicBezTo>
                    <a:pt x="461" y="69"/>
                    <a:pt x="461" y="20"/>
                    <a:pt x="3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427"/>
            <p:cNvSpPr/>
            <p:nvPr/>
          </p:nvSpPr>
          <p:spPr>
            <a:xfrm>
              <a:off x="4627289" y="2228162"/>
              <a:ext cx="71425" cy="48947"/>
            </a:xfrm>
            <a:custGeom>
              <a:rect b="b" l="l" r="r" t="t"/>
              <a:pathLst>
                <a:path extrusionOk="0" h="845" w="1233">
                  <a:moveTo>
                    <a:pt x="148" y="1"/>
                  </a:moveTo>
                  <a:cubicBezTo>
                    <a:pt x="0" y="40"/>
                    <a:pt x="10" y="403"/>
                    <a:pt x="10" y="423"/>
                  </a:cubicBezTo>
                  <a:cubicBezTo>
                    <a:pt x="30" y="482"/>
                    <a:pt x="108" y="521"/>
                    <a:pt x="148" y="580"/>
                  </a:cubicBezTo>
                  <a:cubicBezTo>
                    <a:pt x="177" y="629"/>
                    <a:pt x="206" y="688"/>
                    <a:pt x="246" y="737"/>
                  </a:cubicBezTo>
                  <a:lnTo>
                    <a:pt x="246" y="747"/>
                  </a:lnTo>
                  <a:cubicBezTo>
                    <a:pt x="305" y="815"/>
                    <a:pt x="393" y="796"/>
                    <a:pt x="462" y="835"/>
                  </a:cubicBezTo>
                  <a:lnTo>
                    <a:pt x="462" y="845"/>
                  </a:lnTo>
                  <a:cubicBezTo>
                    <a:pt x="1080" y="698"/>
                    <a:pt x="1178" y="472"/>
                    <a:pt x="1178" y="472"/>
                  </a:cubicBezTo>
                  <a:cubicBezTo>
                    <a:pt x="1233" y="289"/>
                    <a:pt x="997" y="157"/>
                    <a:pt x="981" y="148"/>
                  </a:cubicBezTo>
                  <a:lnTo>
                    <a:pt x="981" y="148"/>
                  </a:lnTo>
                  <a:cubicBezTo>
                    <a:pt x="982" y="148"/>
                    <a:pt x="982" y="148"/>
                    <a:pt x="982" y="148"/>
                  </a:cubicBezTo>
                  <a:cubicBezTo>
                    <a:pt x="981" y="148"/>
                    <a:pt x="981" y="148"/>
                    <a:pt x="981" y="148"/>
                  </a:cubicBezTo>
                  <a:lnTo>
                    <a:pt x="981" y="148"/>
                  </a:lnTo>
                  <a:cubicBezTo>
                    <a:pt x="981" y="148"/>
                    <a:pt x="981" y="148"/>
                    <a:pt x="981" y="148"/>
                  </a:cubicBezTo>
                  <a:lnTo>
                    <a:pt x="981" y="148"/>
                  </a:lnTo>
                  <a:cubicBezTo>
                    <a:pt x="933" y="138"/>
                    <a:pt x="893" y="138"/>
                    <a:pt x="884" y="138"/>
                  </a:cubicBezTo>
                  <a:cubicBezTo>
                    <a:pt x="844" y="138"/>
                    <a:pt x="805" y="158"/>
                    <a:pt x="766" y="177"/>
                  </a:cubicBezTo>
                  <a:cubicBezTo>
                    <a:pt x="746" y="181"/>
                    <a:pt x="727" y="182"/>
                    <a:pt x="707" y="182"/>
                  </a:cubicBezTo>
                  <a:cubicBezTo>
                    <a:pt x="668" y="182"/>
                    <a:pt x="628" y="177"/>
                    <a:pt x="589" y="177"/>
                  </a:cubicBezTo>
                  <a:cubicBezTo>
                    <a:pt x="520" y="177"/>
                    <a:pt x="471" y="197"/>
                    <a:pt x="412" y="197"/>
                  </a:cubicBezTo>
                  <a:cubicBezTo>
                    <a:pt x="393" y="197"/>
                    <a:pt x="373" y="187"/>
                    <a:pt x="363" y="177"/>
                  </a:cubicBezTo>
                  <a:cubicBezTo>
                    <a:pt x="324" y="138"/>
                    <a:pt x="324" y="89"/>
                    <a:pt x="295" y="60"/>
                  </a:cubicBezTo>
                  <a:cubicBezTo>
                    <a:pt x="295" y="60"/>
                    <a:pt x="226" y="20"/>
                    <a:pt x="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427"/>
            <p:cNvSpPr/>
            <p:nvPr/>
          </p:nvSpPr>
          <p:spPr>
            <a:xfrm>
              <a:off x="4313494" y="1992515"/>
              <a:ext cx="59723" cy="24328"/>
            </a:xfrm>
            <a:custGeom>
              <a:rect b="b" l="l" r="r" t="t"/>
              <a:pathLst>
                <a:path extrusionOk="0" h="420" w="1031">
                  <a:moveTo>
                    <a:pt x="993" y="1"/>
                  </a:moveTo>
                  <a:cubicBezTo>
                    <a:pt x="985" y="1"/>
                    <a:pt x="975" y="3"/>
                    <a:pt x="962" y="6"/>
                  </a:cubicBezTo>
                  <a:cubicBezTo>
                    <a:pt x="834" y="45"/>
                    <a:pt x="717" y="94"/>
                    <a:pt x="589" y="134"/>
                  </a:cubicBezTo>
                  <a:cubicBezTo>
                    <a:pt x="412" y="183"/>
                    <a:pt x="344" y="202"/>
                    <a:pt x="236" y="242"/>
                  </a:cubicBezTo>
                  <a:cubicBezTo>
                    <a:pt x="196" y="251"/>
                    <a:pt x="187" y="291"/>
                    <a:pt x="167" y="300"/>
                  </a:cubicBezTo>
                  <a:cubicBezTo>
                    <a:pt x="118" y="340"/>
                    <a:pt x="49" y="359"/>
                    <a:pt x="0" y="399"/>
                  </a:cubicBezTo>
                  <a:lnTo>
                    <a:pt x="0" y="408"/>
                  </a:lnTo>
                  <a:cubicBezTo>
                    <a:pt x="9" y="417"/>
                    <a:pt x="16" y="420"/>
                    <a:pt x="23" y="420"/>
                  </a:cubicBezTo>
                  <a:cubicBezTo>
                    <a:pt x="39" y="420"/>
                    <a:pt x="52" y="407"/>
                    <a:pt x="69" y="407"/>
                  </a:cubicBezTo>
                  <a:cubicBezTo>
                    <a:pt x="72" y="407"/>
                    <a:pt x="75" y="407"/>
                    <a:pt x="79" y="408"/>
                  </a:cubicBezTo>
                  <a:cubicBezTo>
                    <a:pt x="82" y="414"/>
                    <a:pt x="84" y="416"/>
                    <a:pt x="90" y="416"/>
                  </a:cubicBezTo>
                  <a:cubicBezTo>
                    <a:pt x="102" y="416"/>
                    <a:pt x="127" y="403"/>
                    <a:pt x="196" y="389"/>
                  </a:cubicBezTo>
                  <a:cubicBezTo>
                    <a:pt x="461" y="300"/>
                    <a:pt x="481" y="300"/>
                    <a:pt x="726" y="300"/>
                  </a:cubicBezTo>
                  <a:cubicBezTo>
                    <a:pt x="795" y="300"/>
                    <a:pt x="962" y="192"/>
                    <a:pt x="962" y="153"/>
                  </a:cubicBezTo>
                  <a:cubicBezTo>
                    <a:pt x="913" y="114"/>
                    <a:pt x="1031" y="94"/>
                    <a:pt x="1031" y="45"/>
                  </a:cubicBezTo>
                  <a:lnTo>
                    <a:pt x="1031" y="35"/>
                  </a:lnTo>
                  <a:cubicBezTo>
                    <a:pt x="1018" y="9"/>
                    <a:pt x="1009" y="1"/>
                    <a:pt x="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427"/>
            <p:cNvSpPr/>
            <p:nvPr/>
          </p:nvSpPr>
          <p:spPr>
            <a:xfrm>
              <a:off x="4860332" y="2005897"/>
              <a:ext cx="54104" cy="23402"/>
            </a:xfrm>
            <a:custGeom>
              <a:rect b="b" l="l" r="r" t="t"/>
              <a:pathLst>
                <a:path extrusionOk="0" h="404" w="934">
                  <a:moveTo>
                    <a:pt x="1" y="1"/>
                  </a:moveTo>
                  <a:cubicBezTo>
                    <a:pt x="30" y="58"/>
                    <a:pt x="708" y="384"/>
                    <a:pt x="826" y="384"/>
                  </a:cubicBezTo>
                  <a:cubicBezTo>
                    <a:pt x="830" y="384"/>
                    <a:pt x="833" y="384"/>
                    <a:pt x="835" y="383"/>
                  </a:cubicBezTo>
                  <a:cubicBezTo>
                    <a:pt x="864" y="383"/>
                    <a:pt x="894" y="403"/>
                    <a:pt x="933" y="403"/>
                  </a:cubicBezTo>
                  <a:cubicBezTo>
                    <a:pt x="894" y="364"/>
                    <a:pt x="707" y="275"/>
                    <a:pt x="658" y="256"/>
                  </a:cubicBezTo>
                  <a:cubicBezTo>
                    <a:pt x="570" y="217"/>
                    <a:pt x="511" y="197"/>
                    <a:pt x="521" y="168"/>
                  </a:cubicBezTo>
                  <a:cubicBezTo>
                    <a:pt x="511" y="158"/>
                    <a:pt x="501" y="158"/>
                    <a:pt x="501" y="158"/>
                  </a:cubicBezTo>
                  <a:cubicBezTo>
                    <a:pt x="482" y="153"/>
                    <a:pt x="462" y="153"/>
                    <a:pt x="444" y="153"/>
                  </a:cubicBezTo>
                  <a:cubicBezTo>
                    <a:pt x="425" y="153"/>
                    <a:pt x="408" y="153"/>
                    <a:pt x="393" y="148"/>
                  </a:cubicBezTo>
                  <a:cubicBezTo>
                    <a:pt x="325" y="138"/>
                    <a:pt x="276" y="99"/>
                    <a:pt x="217" y="69"/>
                  </a:cubicBezTo>
                  <a:cubicBezTo>
                    <a:pt x="217" y="69"/>
                    <a:pt x="158" y="50"/>
                    <a:pt x="79" y="20"/>
                  </a:cubicBezTo>
                  <a:cubicBezTo>
                    <a:pt x="21" y="1"/>
                    <a:pt x="1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427"/>
            <p:cNvSpPr/>
            <p:nvPr/>
          </p:nvSpPr>
          <p:spPr>
            <a:xfrm>
              <a:off x="4373160" y="1991357"/>
              <a:ext cx="51787" cy="21432"/>
            </a:xfrm>
            <a:custGeom>
              <a:rect b="b" l="l" r="r" t="t"/>
              <a:pathLst>
                <a:path extrusionOk="0" h="370" w="894">
                  <a:moveTo>
                    <a:pt x="671" y="1"/>
                  </a:moveTo>
                  <a:cubicBezTo>
                    <a:pt x="575" y="1"/>
                    <a:pt x="256" y="75"/>
                    <a:pt x="256" y="75"/>
                  </a:cubicBezTo>
                  <a:cubicBezTo>
                    <a:pt x="177" y="114"/>
                    <a:pt x="177" y="163"/>
                    <a:pt x="187" y="212"/>
                  </a:cubicBezTo>
                  <a:cubicBezTo>
                    <a:pt x="99" y="222"/>
                    <a:pt x="50" y="242"/>
                    <a:pt x="10" y="291"/>
                  </a:cubicBezTo>
                  <a:cubicBezTo>
                    <a:pt x="1" y="301"/>
                    <a:pt x="10" y="301"/>
                    <a:pt x="10" y="301"/>
                  </a:cubicBezTo>
                  <a:cubicBezTo>
                    <a:pt x="45" y="306"/>
                    <a:pt x="77" y="306"/>
                    <a:pt x="107" y="306"/>
                  </a:cubicBezTo>
                  <a:cubicBezTo>
                    <a:pt x="138" y="306"/>
                    <a:pt x="167" y="306"/>
                    <a:pt x="197" y="311"/>
                  </a:cubicBezTo>
                  <a:cubicBezTo>
                    <a:pt x="236" y="320"/>
                    <a:pt x="275" y="340"/>
                    <a:pt x="285" y="360"/>
                  </a:cubicBezTo>
                  <a:cubicBezTo>
                    <a:pt x="295" y="369"/>
                    <a:pt x="295" y="369"/>
                    <a:pt x="305" y="369"/>
                  </a:cubicBezTo>
                  <a:cubicBezTo>
                    <a:pt x="364" y="369"/>
                    <a:pt x="462" y="350"/>
                    <a:pt x="580" y="311"/>
                  </a:cubicBezTo>
                  <a:cubicBezTo>
                    <a:pt x="589" y="301"/>
                    <a:pt x="668" y="262"/>
                    <a:pt x="697" y="242"/>
                  </a:cubicBezTo>
                  <a:cubicBezTo>
                    <a:pt x="688" y="222"/>
                    <a:pt x="668" y="242"/>
                    <a:pt x="668" y="212"/>
                  </a:cubicBezTo>
                  <a:cubicBezTo>
                    <a:pt x="678" y="203"/>
                    <a:pt x="697" y="193"/>
                    <a:pt x="825" y="144"/>
                  </a:cubicBezTo>
                  <a:cubicBezTo>
                    <a:pt x="894" y="114"/>
                    <a:pt x="894" y="114"/>
                    <a:pt x="894" y="105"/>
                  </a:cubicBezTo>
                  <a:cubicBezTo>
                    <a:pt x="883" y="96"/>
                    <a:pt x="867" y="91"/>
                    <a:pt x="846" y="91"/>
                  </a:cubicBezTo>
                  <a:cubicBezTo>
                    <a:pt x="773" y="91"/>
                    <a:pt x="642" y="143"/>
                    <a:pt x="452" y="242"/>
                  </a:cubicBezTo>
                  <a:lnTo>
                    <a:pt x="442" y="212"/>
                  </a:lnTo>
                  <a:cubicBezTo>
                    <a:pt x="432" y="203"/>
                    <a:pt x="442" y="193"/>
                    <a:pt x="521" y="154"/>
                  </a:cubicBezTo>
                  <a:cubicBezTo>
                    <a:pt x="570" y="124"/>
                    <a:pt x="589" y="114"/>
                    <a:pt x="619" y="95"/>
                  </a:cubicBezTo>
                  <a:lnTo>
                    <a:pt x="697" y="6"/>
                  </a:lnTo>
                  <a:cubicBezTo>
                    <a:pt x="695" y="3"/>
                    <a:pt x="685" y="1"/>
                    <a:pt x="6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427"/>
            <p:cNvSpPr/>
            <p:nvPr/>
          </p:nvSpPr>
          <p:spPr>
            <a:xfrm>
              <a:off x="4340199" y="2030168"/>
              <a:ext cx="48949" cy="26414"/>
            </a:xfrm>
            <a:custGeom>
              <a:rect b="b" l="l" r="r" t="t"/>
              <a:pathLst>
                <a:path extrusionOk="0" h="456" w="845">
                  <a:moveTo>
                    <a:pt x="694" y="0"/>
                  </a:moveTo>
                  <a:cubicBezTo>
                    <a:pt x="667" y="0"/>
                    <a:pt x="635" y="4"/>
                    <a:pt x="599" y="14"/>
                  </a:cubicBezTo>
                  <a:cubicBezTo>
                    <a:pt x="599" y="14"/>
                    <a:pt x="540" y="43"/>
                    <a:pt x="501" y="82"/>
                  </a:cubicBezTo>
                  <a:cubicBezTo>
                    <a:pt x="472" y="112"/>
                    <a:pt x="462" y="121"/>
                    <a:pt x="373" y="161"/>
                  </a:cubicBezTo>
                  <a:cubicBezTo>
                    <a:pt x="413" y="121"/>
                    <a:pt x="422" y="92"/>
                    <a:pt x="422" y="82"/>
                  </a:cubicBezTo>
                  <a:cubicBezTo>
                    <a:pt x="422" y="74"/>
                    <a:pt x="418" y="71"/>
                    <a:pt x="410" y="71"/>
                  </a:cubicBezTo>
                  <a:cubicBezTo>
                    <a:pt x="379" y="71"/>
                    <a:pt x="299" y="123"/>
                    <a:pt x="275" y="131"/>
                  </a:cubicBezTo>
                  <a:cubicBezTo>
                    <a:pt x="236" y="171"/>
                    <a:pt x="226" y="210"/>
                    <a:pt x="207" y="239"/>
                  </a:cubicBezTo>
                  <a:cubicBezTo>
                    <a:pt x="157" y="308"/>
                    <a:pt x="79" y="337"/>
                    <a:pt x="20" y="406"/>
                  </a:cubicBezTo>
                  <a:cubicBezTo>
                    <a:pt x="20" y="406"/>
                    <a:pt x="10" y="416"/>
                    <a:pt x="10" y="426"/>
                  </a:cubicBezTo>
                  <a:cubicBezTo>
                    <a:pt x="0" y="455"/>
                    <a:pt x="20" y="455"/>
                    <a:pt x="30" y="455"/>
                  </a:cubicBezTo>
                  <a:cubicBezTo>
                    <a:pt x="79" y="435"/>
                    <a:pt x="118" y="426"/>
                    <a:pt x="167" y="416"/>
                  </a:cubicBezTo>
                  <a:cubicBezTo>
                    <a:pt x="192" y="411"/>
                    <a:pt x="214" y="411"/>
                    <a:pt x="235" y="411"/>
                  </a:cubicBezTo>
                  <a:cubicBezTo>
                    <a:pt x="256" y="411"/>
                    <a:pt x="275" y="411"/>
                    <a:pt x="295" y="406"/>
                  </a:cubicBezTo>
                  <a:cubicBezTo>
                    <a:pt x="314" y="406"/>
                    <a:pt x="354" y="386"/>
                    <a:pt x="413" y="357"/>
                  </a:cubicBezTo>
                  <a:cubicBezTo>
                    <a:pt x="452" y="328"/>
                    <a:pt x="472" y="318"/>
                    <a:pt x="462" y="318"/>
                  </a:cubicBezTo>
                  <a:cubicBezTo>
                    <a:pt x="511" y="288"/>
                    <a:pt x="511" y="239"/>
                    <a:pt x="550" y="220"/>
                  </a:cubicBezTo>
                  <a:cubicBezTo>
                    <a:pt x="570" y="210"/>
                    <a:pt x="579" y="210"/>
                    <a:pt x="609" y="190"/>
                  </a:cubicBezTo>
                  <a:cubicBezTo>
                    <a:pt x="697" y="161"/>
                    <a:pt x="815" y="112"/>
                    <a:pt x="844" y="63"/>
                  </a:cubicBezTo>
                  <a:lnTo>
                    <a:pt x="844" y="43"/>
                  </a:lnTo>
                  <a:cubicBezTo>
                    <a:pt x="822" y="36"/>
                    <a:pt x="778" y="0"/>
                    <a:pt x="6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427"/>
            <p:cNvSpPr/>
            <p:nvPr/>
          </p:nvSpPr>
          <p:spPr>
            <a:xfrm>
              <a:off x="4788154" y="2052412"/>
              <a:ext cx="32439" cy="19521"/>
            </a:xfrm>
            <a:custGeom>
              <a:rect b="b" l="l" r="r" t="t"/>
              <a:pathLst>
                <a:path extrusionOk="0" h="337" w="560">
                  <a:moveTo>
                    <a:pt x="185" y="1"/>
                  </a:moveTo>
                  <a:cubicBezTo>
                    <a:pt x="181" y="1"/>
                    <a:pt x="178" y="1"/>
                    <a:pt x="177" y="2"/>
                  </a:cubicBezTo>
                  <a:cubicBezTo>
                    <a:pt x="148" y="22"/>
                    <a:pt x="148" y="32"/>
                    <a:pt x="187" y="101"/>
                  </a:cubicBezTo>
                  <a:cubicBezTo>
                    <a:pt x="133" y="62"/>
                    <a:pt x="73" y="36"/>
                    <a:pt x="45" y="36"/>
                  </a:cubicBezTo>
                  <a:cubicBezTo>
                    <a:pt x="37" y="36"/>
                    <a:pt x="32" y="37"/>
                    <a:pt x="30" y="42"/>
                  </a:cubicBezTo>
                  <a:cubicBezTo>
                    <a:pt x="1" y="51"/>
                    <a:pt x="30" y="130"/>
                    <a:pt x="207" y="248"/>
                  </a:cubicBezTo>
                  <a:cubicBezTo>
                    <a:pt x="236" y="267"/>
                    <a:pt x="275" y="287"/>
                    <a:pt x="324" y="297"/>
                  </a:cubicBezTo>
                  <a:cubicBezTo>
                    <a:pt x="351" y="297"/>
                    <a:pt x="368" y="292"/>
                    <a:pt x="385" y="292"/>
                  </a:cubicBezTo>
                  <a:cubicBezTo>
                    <a:pt x="394" y="292"/>
                    <a:pt x="403" y="294"/>
                    <a:pt x="413" y="297"/>
                  </a:cubicBezTo>
                  <a:cubicBezTo>
                    <a:pt x="442" y="316"/>
                    <a:pt x="472" y="336"/>
                    <a:pt x="501" y="336"/>
                  </a:cubicBezTo>
                  <a:cubicBezTo>
                    <a:pt x="560" y="336"/>
                    <a:pt x="501" y="179"/>
                    <a:pt x="472" y="140"/>
                  </a:cubicBezTo>
                  <a:cubicBezTo>
                    <a:pt x="392" y="42"/>
                    <a:pt x="224" y="1"/>
                    <a:pt x="1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427"/>
            <p:cNvSpPr/>
            <p:nvPr/>
          </p:nvSpPr>
          <p:spPr>
            <a:xfrm>
              <a:off x="4705723" y="2390183"/>
              <a:ext cx="44952" cy="48194"/>
            </a:xfrm>
            <a:custGeom>
              <a:rect b="b" l="l" r="r" t="t"/>
              <a:pathLst>
                <a:path extrusionOk="0" h="832" w="776">
                  <a:moveTo>
                    <a:pt x="619" y="1"/>
                  </a:moveTo>
                  <a:cubicBezTo>
                    <a:pt x="570" y="1"/>
                    <a:pt x="531" y="11"/>
                    <a:pt x="442" y="89"/>
                  </a:cubicBezTo>
                  <a:cubicBezTo>
                    <a:pt x="413" y="128"/>
                    <a:pt x="383" y="138"/>
                    <a:pt x="344" y="148"/>
                  </a:cubicBezTo>
                  <a:cubicBezTo>
                    <a:pt x="339" y="153"/>
                    <a:pt x="337" y="155"/>
                    <a:pt x="328" y="155"/>
                  </a:cubicBezTo>
                  <a:cubicBezTo>
                    <a:pt x="320" y="155"/>
                    <a:pt x="305" y="153"/>
                    <a:pt x="275" y="148"/>
                  </a:cubicBezTo>
                  <a:cubicBezTo>
                    <a:pt x="275" y="144"/>
                    <a:pt x="275" y="141"/>
                    <a:pt x="264" y="141"/>
                  </a:cubicBezTo>
                  <a:cubicBezTo>
                    <a:pt x="248" y="141"/>
                    <a:pt x="210" y="146"/>
                    <a:pt x="118" y="158"/>
                  </a:cubicBezTo>
                  <a:cubicBezTo>
                    <a:pt x="217" y="374"/>
                    <a:pt x="217" y="482"/>
                    <a:pt x="89" y="599"/>
                  </a:cubicBezTo>
                  <a:cubicBezTo>
                    <a:pt x="1" y="688"/>
                    <a:pt x="79" y="776"/>
                    <a:pt x="79" y="776"/>
                  </a:cubicBezTo>
                  <a:cubicBezTo>
                    <a:pt x="105" y="789"/>
                    <a:pt x="156" y="831"/>
                    <a:pt x="221" y="831"/>
                  </a:cubicBezTo>
                  <a:cubicBezTo>
                    <a:pt x="256" y="831"/>
                    <a:pt x="294" y="820"/>
                    <a:pt x="334" y="786"/>
                  </a:cubicBezTo>
                  <a:cubicBezTo>
                    <a:pt x="380" y="740"/>
                    <a:pt x="459" y="687"/>
                    <a:pt x="579" y="687"/>
                  </a:cubicBezTo>
                  <a:cubicBezTo>
                    <a:pt x="589" y="687"/>
                    <a:pt x="599" y="687"/>
                    <a:pt x="609" y="688"/>
                  </a:cubicBezTo>
                  <a:cubicBezTo>
                    <a:pt x="678" y="590"/>
                    <a:pt x="688" y="511"/>
                    <a:pt x="658" y="325"/>
                  </a:cubicBezTo>
                  <a:cubicBezTo>
                    <a:pt x="678" y="295"/>
                    <a:pt x="717" y="266"/>
                    <a:pt x="756" y="246"/>
                  </a:cubicBezTo>
                  <a:cubicBezTo>
                    <a:pt x="756" y="236"/>
                    <a:pt x="766" y="236"/>
                    <a:pt x="776" y="236"/>
                  </a:cubicBezTo>
                  <a:cubicBezTo>
                    <a:pt x="727" y="79"/>
                    <a:pt x="688" y="11"/>
                    <a:pt x="6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427"/>
            <p:cNvSpPr/>
            <p:nvPr/>
          </p:nvSpPr>
          <p:spPr>
            <a:xfrm>
              <a:off x="4398706" y="2009546"/>
              <a:ext cx="37074" cy="16393"/>
            </a:xfrm>
            <a:custGeom>
              <a:rect b="b" l="l" r="r" t="t"/>
              <a:pathLst>
                <a:path extrusionOk="0" h="283" w="640">
                  <a:moveTo>
                    <a:pt x="453" y="1"/>
                  </a:moveTo>
                  <a:cubicBezTo>
                    <a:pt x="404" y="1"/>
                    <a:pt x="388" y="7"/>
                    <a:pt x="345" y="26"/>
                  </a:cubicBezTo>
                  <a:cubicBezTo>
                    <a:pt x="296" y="36"/>
                    <a:pt x="237" y="75"/>
                    <a:pt x="237" y="75"/>
                  </a:cubicBezTo>
                  <a:lnTo>
                    <a:pt x="227" y="85"/>
                  </a:lnTo>
                  <a:cubicBezTo>
                    <a:pt x="188" y="105"/>
                    <a:pt x="168" y="134"/>
                    <a:pt x="139" y="144"/>
                  </a:cubicBezTo>
                  <a:cubicBezTo>
                    <a:pt x="119" y="173"/>
                    <a:pt x="80" y="183"/>
                    <a:pt x="50" y="193"/>
                  </a:cubicBezTo>
                  <a:cubicBezTo>
                    <a:pt x="50" y="203"/>
                    <a:pt x="41" y="203"/>
                    <a:pt x="41" y="203"/>
                  </a:cubicBezTo>
                  <a:cubicBezTo>
                    <a:pt x="41" y="203"/>
                    <a:pt x="21" y="222"/>
                    <a:pt x="21" y="232"/>
                  </a:cubicBezTo>
                  <a:cubicBezTo>
                    <a:pt x="0" y="270"/>
                    <a:pt x="32" y="282"/>
                    <a:pt x="80" y="282"/>
                  </a:cubicBezTo>
                  <a:cubicBezTo>
                    <a:pt x="145" y="282"/>
                    <a:pt x="238" y="259"/>
                    <a:pt x="266" y="242"/>
                  </a:cubicBezTo>
                  <a:cubicBezTo>
                    <a:pt x="266" y="242"/>
                    <a:pt x="639" y="85"/>
                    <a:pt x="620" y="46"/>
                  </a:cubicBezTo>
                  <a:cubicBezTo>
                    <a:pt x="610" y="36"/>
                    <a:pt x="580" y="36"/>
                    <a:pt x="570" y="26"/>
                  </a:cubicBezTo>
                  <a:cubicBezTo>
                    <a:pt x="570" y="6"/>
                    <a:pt x="580" y="6"/>
                    <a:pt x="580" y="6"/>
                  </a:cubicBezTo>
                  <a:cubicBezTo>
                    <a:pt x="519" y="3"/>
                    <a:pt x="480" y="1"/>
                    <a:pt x="4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427"/>
            <p:cNvSpPr/>
            <p:nvPr/>
          </p:nvSpPr>
          <p:spPr>
            <a:xfrm>
              <a:off x="4894452" y="2016729"/>
              <a:ext cx="33598" cy="17667"/>
            </a:xfrm>
            <a:custGeom>
              <a:rect b="b" l="l" r="r" t="t"/>
              <a:pathLst>
                <a:path extrusionOk="0" h="305" w="580">
                  <a:moveTo>
                    <a:pt x="1" y="0"/>
                  </a:moveTo>
                  <a:lnTo>
                    <a:pt x="1" y="0"/>
                  </a:lnTo>
                  <a:cubicBezTo>
                    <a:pt x="116" y="77"/>
                    <a:pt x="542" y="305"/>
                    <a:pt x="578" y="305"/>
                  </a:cubicBezTo>
                  <a:cubicBezTo>
                    <a:pt x="579" y="305"/>
                    <a:pt x="579" y="305"/>
                    <a:pt x="580" y="304"/>
                  </a:cubicBezTo>
                  <a:lnTo>
                    <a:pt x="472" y="226"/>
                  </a:lnTo>
                  <a:cubicBezTo>
                    <a:pt x="452" y="216"/>
                    <a:pt x="442" y="196"/>
                    <a:pt x="423" y="177"/>
                  </a:cubicBezTo>
                  <a:cubicBezTo>
                    <a:pt x="374" y="147"/>
                    <a:pt x="325" y="118"/>
                    <a:pt x="295" y="108"/>
                  </a:cubicBezTo>
                  <a:cubicBezTo>
                    <a:pt x="148" y="30"/>
                    <a:pt x="30" y="1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427"/>
            <p:cNvSpPr/>
            <p:nvPr/>
          </p:nvSpPr>
          <p:spPr>
            <a:xfrm>
              <a:off x="4450493" y="1988171"/>
              <a:ext cx="27921" cy="15234"/>
            </a:xfrm>
            <a:custGeom>
              <a:rect b="b" l="l" r="r" t="t"/>
              <a:pathLst>
                <a:path extrusionOk="0" h="263" w="482">
                  <a:moveTo>
                    <a:pt x="463" y="1"/>
                  </a:moveTo>
                  <a:cubicBezTo>
                    <a:pt x="437" y="1"/>
                    <a:pt x="365" y="10"/>
                    <a:pt x="148" y="71"/>
                  </a:cubicBezTo>
                  <a:cubicBezTo>
                    <a:pt x="69" y="101"/>
                    <a:pt x="40" y="110"/>
                    <a:pt x="40" y="120"/>
                  </a:cubicBezTo>
                  <a:cubicBezTo>
                    <a:pt x="40" y="130"/>
                    <a:pt x="59" y="130"/>
                    <a:pt x="59" y="150"/>
                  </a:cubicBezTo>
                  <a:lnTo>
                    <a:pt x="59" y="169"/>
                  </a:lnTo>
                  <a:cubicBezTo>
                    <a:pt x="40" y="199"/>
                    <a:pt x="20" y="218"/>
                    <a:pt x="10" y="248"/>
                  </a:cubicBezTo>
                  <a:cubicBezTo>
                    <a:pt x="0" y="258"/>
                    <a:pt x="3" y="263"/>
                    <a:pt x="20" y="263"/>
                  </a:cubicBezTo>
                  <a:cubicBezTo>
                    <a:pt x="37" y="263"/>
                    <a:pt x="69" y="258"/>
                    <a:pt x="118" y="248"/>
                  </a:cubicBezTo>
                  <a:cubicBezTo>
                    <a:pt x="177" y="228"/>
                    <a:pt x="363" y="150"/>
                    <a:pt x="363" y="130"/>
                  </a:cubicBezTo>
                  <a:cubicBezTo>
                    <a:pt x="383" y="130"/>
                    <a:pt x="481" y="12"/>
                    <a:pt x="481" y="2"/>
                  </a:cubicBezTo>
                  <a:cubicBezTo>
                    <a:pt x="478" y="2"/>
                    <a:pt x="475" y="1"/>
                    <a:pt x="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427"/>
            <p:cNvSpPr/>
            <p:nvPr/>
          </p:nvSpPr>
          <p:spPr>
            <a:xfrm>
              <a:off x="4397026" y="1984406"/>
              <a:ext cx="37016" cy="7067"/>
            </a:xfrm>
            <a:custGeom>
              <a:rect b="b" l="l" r="r" t="t"/>
              <a:pathLst>
                <a:path extrusionOk="0" h="122" w="639">
                  <a:moveTo>
                    <a:pt x="484" y="1"/>
                  </a:moveTo>
                  <a:cubicBezTo>
                    <a:pt x="372" y="1"/>
                    <a:pt x="217" y="11"/>
                    <a:pt x="109" y="28"/>
                  </a:cubicBezTo>
                  <a:cubicBezTo>
                    <a:pt x="109" y="28"/>
                    <a:pt x="20" y="87"/>
                    <a:pt x="1" y="117"/>
                  </a:cubicBezTo>
                  <a:lnTo>
                    <a:pt x="207" y="87"/>
                  </a:lnTo>
                  <a:lnTo>
                    <a:pt x="207" y="87"/>
                  </a:lnTo>
                  <a:cubicBezTo>
                    <a:pt x="177" y="97"/>
                    <a:pt x="177" y="97"/>
                    <a:pt x="177" y="117"/>
                  </a:cubicBezTo>
                  <a:cubicBezTo>
                    <a:pt x="180" y="119"/>
                    <a:pt x="183" y="121"/>
                    <a:pt x="192" y="121"/>
                  </a:cubicBezTo>
                  <a:cubicBezTo>
                    <a:pt x="218" y="121"/>
                    <a:pt x="289" y="106"/>
                    <a:pt x="521" y="48"/>
                  </a:cubicBezTo>
                  <a:cubicBezTo>
                    <a:pt x="639" y="28"/>
                    <a:pt x="639" y="18"/>
                    <a:pt x="629" y="18"/>
                  </a:cubicBezTo>
                  <a:cubicBezTo>
                    <a:pt x="625" y="6"/>
                    <a:pt x="566" y="1"/>
                    <a:pt x="4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427"/>
            <p:cNvSpPr/>
            <p:nvPr/>
          </p:nvSpPr>
          <p:spPr>
            <a:xfrm>
              <a:off x="4453621" y="1997150"/>
              <a:ext cx="26473" cy="9673"/>
            </a:xfrm>
            <a:custGeom>
              <a:rect b="b" l="l" r="r" t="t"/>
              <a:pathLst>
                <a:path extrusionOk="0" h="167" w="457">
                  <a:moveTo>
                    <a:pt x="414" y="0"/>
                  </a:moveTo>
                  <a:cubicBezTo>
                    <a:pt x="325" y="0"/>
                    <a:pt x="59" y="108"/>
                    <a:pt x="15" y="152"/>
                  </a:cubicBezTo>
                  <a:cubicBezTo>
                    <a:pt x="0" y="162"/>
                    <a:pt x="3" y="166"/>
                    <a:pt x="33" y="166"/>
                  </a:cubicBezTo>
                  <a:cubicBezTo>
                    <a:pt x="64" y="166"/>
                    <a:pt x="123" y="162"/>
                    <a:pt x="221" y="152"/>
                  </a:cubicBezTo>
                  <a:cubicBezTo>
                    <a:pt x="270" y="152"/>
                    <a:pt x="319" y="112"/>
                    <a:pt x="329" y="112"/>
                  </a:cubicBezTo>
                  <a:cubicBezTo>
                    <a:pt x="329" y="112"/>
                    <a:pt x="457" y="14"/>
                    <a:pt x="437" y="5"/>
                  </a:cubicBezTo>
                  <a:cubicBezTo>
                    <a:pt x="432" y="2"/>
                    <a:pt x="424" y="0"/>
                    <a:pt x="4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427"/>
            <p:cNvSpPr/>
            <p:nvPr/>
          </p:nvSpPr>
          <p:spPr>
            <a:xfrm>
              <a:off x="4431145" y="1986028"/>
              <a:ext cx="19985" cy="5735"/>
            </a:xfrm>
            <a:custGeom>
              <a:rect b="b" l="l" r="r" t="t"/>
              <a:pathLst>
                <a:path extrusionOk="0" h="99" w="345">
                  <a:moveTo>
                    <a:pt x="207" y="0"/>
                  </a:moveTo>
                  <a:cubicBezTo>
                    <a:pt x="207" y="0"/>
                    <a:pt x="20" y="49"/>
                    <a:pt x="10" y="69"/>
                  </a:cubicBezTo>
                  <a:cubicBezTo>
                    <a:pt x="10" y="69"/>
                    <a:pt x="1" y="98"/>
                    <a:pt x="109" y="98"/>
                  </a:cubicBezTo>
                  <a:cubicBezTo>
                    <a:pt x="118" y="98"/>
                    <a:pt x="118" y="98"/>
                    <a:pt x="266" y="59"/>
                  </a:cubicBezTo>
                  <a:cubicBezTo>
                    <a:pt x="295" y="59"/>
                    <a:pt x="295" y="59"/>
                    <a:pt x="344" y="39"/>
                  </a:cubicBezTo>
                  <a:cubicBezTo>
                    <a:pt x="315" y="39"/>
                    <a:pt x="266" y="20"/>
                    <a:pt x="2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427"/>
            <p:cNvSpPr/>
            <p:nvPr/>
          </p:nvSpPr>
          <p:spPr>
            <a:xfrm>
              <a:off x="4451420" y="2008619"/>
              <a:ext cx="12744" cy="3939"/>
            </a:xfrm>
            <a:custGeom>
              <a:rect b="b" l="l" r="r" t="t"/>
              <a:pathLst>
                <a:path extrusionOk="0" h="68" w="220">
                  <a:moveTo>
                    <a:pt x="219" y="1"/>
                  </a:moveTo>
                  <a:cubicBezTo>
                    <a:pt x="218" y="1"/>
                    <a:pt x="217" y="2"/>
                    <a:pt x="215" y="3"/>
                  </a:cubicBezTo>
                  <a:lnTo>
                    <a:pt x="215" y="3"/>
                  </a:lnTo>
                  <a:cubicBezTo>
                    <a:pt x="217" y="3"/>
                    <a:pt x="219" y="3"/>
                    <a:pt x="220" y="3"/>
                  </a:cubicBezTo>
                  <a:cubicBezTo>
                    <a:pt x="220" y="1"/>
                    <a:pt x="219" y="1"/>
                    <a:pt x="219" y="1"/>
                  </a:cubicBezTo>
                  <a:close/>
                  <a:moveTo>
                    <a:pt x="215" y="3"/>
                  </a:moveTo>
                  <a:lnTo>
                    <a:pt x="215" y="3"/>
                  </a:lnTo>
                  <a:cubicBezTo>
                    <a:pt x="193" y="3"/>
                    <a:pt x="110" y="4"/>
                    <a:pt x="92" y="13"/>
                  </a:cubicBezTo>
                  <a:cubicBezTo>
                    <a:pt x="53" y="13"/>
                    <a:pt x="14" y="52"/>
                    <a:pt x="4" y="62"/>
                  </a:cubicBezTo>
                  <a:cubicBezTo>
                    <a:pt x="0" y="65"/>
                    <a:pt x="7" y="68"/>
                    <a:pt x="22" y="68"/>
                  </a:cubicBezTo>
                  <a:cubicBezTo>
                    <a:pt x="48" y="68"/>
                    <a:pt x="99" y="61"/>
                    <a:pt x="161" y="42"/>
                  </a:cubicBezTo>
                  <a:cubicBezTo>
                    <a:pt x="189" y="28"/>
                    <a:pt x="207" y="9"/>
                    <a:pt x="215" y="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427"/>
            <p:cNvSpPr/>
            <p:nvPr/>
          </p:nvSpPr>
          <p:spPr>
            <a:xfrm>
              <a:off x="4947340" y="3074647"/>
              <a:ext cx="93263" cy="85324"/>
            </a:xfrm>
            <a:custGeom>
              <a:rect b="b" l="l" r="r" t="t"/>
              <a:pathLst>
                <a:path extrusionOk="0" h="1473" w="1610">
                  <a:moveTo>
                    <a:pt x="1590" y="0"/>
                  </a:moveTo>
                  <a:cubicBezTo>
                    <a:pt x="1541" y="10"/>
                    <a:pt x="1070" y="354"/>
                    <a:pt x="913" y="491"/>
                  </a:cubicBezTo>
                  <a:cubicBezTo>
                    <a:pt x="766" y="609"/>
                    <a:pt x="756" y="638"/>
                    <a:pt x="766" y="707"/>
                  </a:cubicBezTo>
                  <a:cubicBezTo>
                    <a:pt x="628" y="825"/>
                    <a:pt x="481" y="903"/>
                    <a:pt x="363" y="1031"/>
                  </a:cubicBezTo>
                  <a:cubicBezTo>
                    <a:pt x="285" y="1119"/>
                    <a:pt x="236" y="1217"/>
                    <a:pt x="167" y="1286"/>
                  </a:cubicBezTo>
                  <a:cubicBezTo>
                    <a:pt x="89" y="1345"/>
                    <a:pt x="89" y="1345"/>
                    <a:pt x="49" y="1394"/>
                  </a:cubicBezTo>
                  <a:cubicBezTo>
                    <a:pt x="40" y="1413"/>
                    <a:pt x="30" y="1413"/>
                    <a:pt x="30" y="1423"/>
                  </a:cubicBezTo>
                  <a:cubicBezTo>
                    <a:pt x="0" y="1443"/>
                    <a:pt x="20" y="1443"/>
                    <a:pt x="20" y="1472"/>
                  </a:cubicBezTo>
                  <a:cubicBezTo>
                    <a:pt x="21" y="1472"/>
                    <a:pt x="22" y="1473"/>
                    <a:pt x="23" y="1473"/>
                  </a:cubicBezTo>
                  <a:cubicBezTo>
                    <a:pt x="115" y="1473"/>
                    <a:pt x="774" y="1079"/>
                    <a:pt x="1472" y="206"/>
                  </a:cubicBezTo>
                  <a:cubicBezTo>
                    <a:pt x="1600" y="40"/>
                    <a:pt x="1600" y="10"/>
                    <a:pt x="1610" y="10"/>
                  </a:cubicBezTo>
                  <a:lnTo>
                    <a:pt x="16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427"/>
            <p:cNvSpPr/>
            <p:nvPr/>
          </p:nvSpPr>
          <p:spPr>
            <a:xfrm>
              <a:off x="4563047" y="2028083"/>
              <a:ext cx="700981" cy="1205767"/>
            </a:xfrm>
            <a:custGeom>
              <a:rect b="b" l="l" r="r" t="t"/>
              <a:pathLst>
                <a:path extrusionOk="0" h="20816" w="12101">
                  <a:moveTo>
                    <a:pt x="9372" y="9147"/>
                  </a:moveTo>
                  <a:cubicBezTo>
                    <a:pt x="9225" y="9255"/>
                    <a:pt x="9088" y="9206"/>
                    <a:pt x="8882" y="9127"/>
                  </a:cubicBezTo>
                  <a:cubicBezTo>
                    <a:pt x="8764" y="9078"/>
                    <a:pt x="8695" y="9058"/>
                    <a:pt x="8607" y="9049"/>
                  </a:cubicBezTo>
                  <a:cubicBezTo>
                    <a:pt x="8499" y="9049"/>
                    <a:pt x="8401" y="9039"/>
                    <a:pt x="8342" y="9235"/>
                  </a:cubicBezTo>
                  <a:cubicBezTo>
                    <a:pt x="8303" y="9333"/>
                    <a:pt x="8293" y="9353"/>
                    <a:pt x="8244" y="9372"/>
                  </a:cubicBezTo>
                  <a:cubicBezTo>
                    <a:pt x="8205" y="9372"/>
                    <a:pt x="8165" y="9343"/>
                    <a:pt x="8116" y="9294"/>
                  </a:cubicBezTo>
                  <a:cubicBezTo>
                    <a:pt x="8106" y="9284"/>
                    <a:pt x="8106" y="9284"/>
                    <a:pt x="7989" y="9206"/>
                  </a:cubicBezTo>
                  <a:cubicBezTo>
                    <a:pt x="7989" y="9137"/>
                    <a:pt x="7920" y="9088"/>
                    <a:pt x="7940" y="9009"/>
                  </a:cubicBezTo>
                  <a:cubicBezTo>
                    <a:pt x="7940" y="9000"/>
                    <a:pt x="7940" y="8990"/>
                    <a:pt x="7949" y="8990"/>
                  </a:cubicBezTo>
                  <a:cubicBezTo>
                    <a:pt x="7998" y="8843"/>
                    <a:pt x="8057" y="8715"/>
                    <a:pt x="8106" y="8568"/>
                  </a:cubicBezTo>
                  <a:cubicBezTo>
                    <a:pt x="8146" y="8470"/>
                    <a:pt x="8136" y="8352"/>
                    <a:pt x="8165" y="8254"/>
                  </a:cubicBezTo>
                  <a:cubicBezTo>
                    <a:pt x="8244" y="8097"/>
                    <a:pt x="8352" y="8116"/>
                    <a:pt x="8411" y="8175"/>
                  </a:cubicBezTo>
                  <a:lnTo>
                    <a:pt x="8460" y="8224"/>
                  </a:lnTo>
                  <a:cubicBezTo>
                    <a:pt x="8430" y="8303"/>
                    <a:pt x="8401" y="8352"/>
                    <a:pt x="8352" y="8421"/>
                  </a:cubicBezTo>
                  <a:cubicBezTo>
                    <a:pt x="8391" y="8460"/>
                    <a:pt x="8430" y="8499"/>
                    <a:pt x="8479" y="8519"/>
                  </a:cubicBezTo>
                  <a:lnTo>
                    <a:pt x="8479" y="8509"/>
                  </a:lnTo>
                  <a:cubicBezTo>
                    <a:pt x="8489" y="8519"/>
                    <a:pt x="8489" y="8519"/>
                    <a:pt x="8489" y="8558"/>
                  </a:cubicBezTo>
                  <a:cubicBezTo>
                    <a:pt x="8519" y="8744"/>
                    <a:pt x="8577" y="8764"/>
                    <a:pt x="8627" y="8754"/>
                  </a:cubicBezTo>
                  <a:cubicBezTo>
                    <a:pt x="8685" y="8744"/>
                    <a:pt x="8715" y="8705"/>
                    <a:pt x="8872" y="8421"/>
                  </a:cubicBezTo>
                  <a:cubicBezTo>
                    <a:pt x="8970" y="8548"/>
                    <a:pt x="9117" y="8607"/>
                    <a:pt x="9215" y="8744"/>
                  </a:cubicBezTo>
                  <a:cubicBezTo>
                    <a:pt x="9235" y="8764"/>
                    <a:pt x="9363" y="8950"/>
                    <a:pt x="9372" y="9147"/>
                  </a:cubicBezTo>
                  <a:close/>
                  <a:moveTo>
                    <a:pt x="8980" y="7959"/>
                  </a:moveTo>
                  <a:cubicBezTo>
                    <a:pt x="8980" y="8195"/>
                    <a:pt x="8980" y="8205"/>
                    <a:pt x="8970" y="8214"/>
                  </a:cubicBezTo>
                  <a:cubicBezTo>
                    <a:pt x="8960" y="8254"/>
                    <a:pt x="8921" y="8313"/>
                    <a:pt x="8862" y="8342"/>
                  </a:cubicBezTo>
                  <a:cubicBezTo>
                    <a:pt x="8842" y="8342"/>
                    <a:pt x="8744" y="8313"/>
                    <a:pt x="8715" y="8264"/>
                  </a:cubicBezTo>
                  <a:cubicBezTo>
                    <a:pt x="8695" y="8244"/>
                    <a:pt x="8666" y="8165"/>
                    <a:pt x="8715" y="8106"/>
                  </a:cubicBezTo>
                  <a:cubicBezTo>
                    <a:pt x="8744" y="8067"/>
                    <a:pt x="8784" y="8057"/>
                    <a:pt x="8793" y="8048"/>
                  </a:cubicBezTo>
                  <a:cubicBezTo>
                    <a:pt x="8823" y="8028"/>
                    <a:pt x="8823" y="8028"/>
                    <a:pt x="8980" y="7910"/>
                  </a:cubicBezTo>
                  <a:close/>
                  <a:moveTo>
                    <a:pt x="7743" y="884"/>
                  </a:moveTo>
                  <a:cubicBezTo>
                    <a:pt x="7537" y="707"/>
                    <a:pt x="7312" y="550"/>
                    <a:pt x="7096" y="403"/>
                  </a:cubicBezTo>
                  <a:lnTo>
                    <a:pt x="7105" y="403"/>
                  </a:lnTo>
                  <a:cubicBezTo>
                    <a:pt x="7155" y="442"/>
                    <a:pt x="7155" y="442"/>
                    <a:pt x="7469" y="697"/>
                  </a:cubicBezTo>
                  <a:cubicBezTo>
                    <a:pt x="7076" y="501"/>
                    <a:pt x="6782" y="157"/>
                    <a:pt x="6379" y="0"/>
                  </a:cubicBezTo>
                  <a:lnTo>
                    <a:pt x="6468" y="79"/>
                  </a:lnTo>
                  <a:cubicBezTo>
                    <a:pt x="6409" y="69"/>
                    <a:pt x="6330" y="50"/>
                    <a:pt x="6271" y="50"/>
                  </a:cubicBezTo>
                  <a:cubicBezTo>
                    <a:pt x="6703" y="393"/>
                    <a:pt x="7096" y="756"/>
                    <a:pt x="7508" y="1090"/>
                  </a:cubicBezTo>
                  <a:cubicBezTo>
                    <a:pt x="7498" y="1109"/>
                    <a:pt x="7498" y="1158"/>
                    <a:pt x="7488" y="1188"/>
                  </a:cubicBezTo>
                  <a:cubicBezTo>
                    <a:pt x="7567" y="1306"/>
                    <a:pt x="7567" y="1306"/>
                    <a:pt x="7832" y="1492"/>
                  </a:cubicBezTo>
                  <a:cubicBezTo>
                    <a:pt x="7832" y="1531"/>
                    <a:pt x="7841" y="1571"/>
                    <a:pt x="7841" y="1590"/>
                  </a:cubicBezTo>
                  <a:cubicBezTo>
                    <a:pt x="7802" y="1590"/>
                    <a:pt x="7763" y="1580"/>
                    <a:pt x="7734" y="1580"/>
                  </a:cubicBezTo>
                  <a:cubicBezTo>
                    <a:pt x="7763" y="1639"/>
                    <a:pt x="7802" y="1718"/>
                    <a:pt x="7851" y="1767"/>
                  </a:cubicBezTo>
                  <a:cubicBezTo>
                    <a:pt x="7606" y="1590"/>
                    <a:pt x="7606" y="1590"/>
                    <a:pt x="7547" y="1551"/>
                  </a:cubicBezTo>
                  <a:cubicBezTo>
                    <a:pt x="7557" y="1718"/>
                    <a:pt x="7714" y="1924"/>
                    <a:pt x="8322" y="2523"/>
                  </a:cubicBezTo>
                  <a:cubicBezTo>
                    <a:pt x="8254" y="2513"/>
                    <a:pt x="8155" y="2513"/>
                    <a:pt x="8097" y="2532"/>
                  </a:cubicBezTo>
                  <a:cubicBezTo>
                    <a:pt x="8106" y="2611"/>
                    <a:pt x="8136" y="2709"/>
                    <a:pt x="8146" y="2778"/>
                  </a:cubicBezTo>
                  <a:cubicBezTo>
                    <a:pt x="8126" y="2807"/>
                    <a:pt x="8097" y="2846"/>
                    <a:pt x="8077" y="2866"/>
                  </a:cubicBezTo>
                  <a:cubicBezTo>
                    <a:pt x="8077" y="2905"/>
                    <a:pt x="8077" y="2945"/>
                    <a:pt x="8087" y="2974"/>
                  </a:cubicBezTo>
                  <a:cubicBezTo>
                    <a:pt x="8057" y="2994"/>
                    <a:pt x="8028" y="3003"/>
                    <a:pt x="7989" y="3023"/>
                  </a:cubicBezTo>
                  <a:cubicBezTo>
                    <a:pt x="8008" y="3357"/>
                    <a:pt x="7812" y="3651"/>
                    <a:pt x="7812" y="3985"/>
                  </a:cubicBezTo>
                  <a:cubicBezTo>
                    <a:pt x="7645" y="4103"/>
                    <a:pt x="7645" y="4103"/>
                    <a:pt x="7518" y="4338"/>
                  </a:cubicBezTo>
                  <a:cubicBezTo>
                    <a:pt x="7213" y="4220"/>
                    <a:pt x="7213" y="3838"/>
                    <a:pt x="6968" y="3661"/>
                  </a:cubicBezTo>
                  <a:cubicBezTo>
                    <a:pt x="7125" y="3602"/>
                    <a:pt x="7125" y="3602"/>
                    <a:pt x="7390" y="3710"/>
                  </a:cubicBezTo>
                  <a:cubicBezTo>
                    <a:pt x="7567" y="3259"/>
                    <a:pt x="5692" y="2650"/>
                    <a:pt x="5653" y="2670"/>
                  </a:cubicBezTo>
                  <a:cubicBezTo>
                    <a:pt x="4888" y="3121"/>
                    <a:pt x="5398" y="4338"/>
                    <a:pt x="4466" y="4691"/>
                  </a:cubicBezTo>
                  <a:cubicBezTo>
                    <a:pt x="4348" y="4976"/>
                    <a:pt x="4721" y="5741"/>
                    <a:pt x="4721" y="5751"/>
                  </a:cubicBezTo>
                  <a:cubicBezTo>
                    <a:pt x="4956" y="5663"/>
                    <a:pt x="5231" y="5506"/>
                    <a:pt x="5231" y="5506"/>
                  </a:cubicBezTo>
                  <a:cubicBezTo>
                    <a:pt x="5575" y="5987"/>
                    <a:pt x="5781" y="6281"/>
                    <a:pt x="6016" y="6163"/>
                  </a:cubicBezTo>
                  <a:cubicBezTo>
                    <a:pt x="6016" y="5663"/>
                    <a:pt x="6016" y="5663"/>
                    <a:pt x="6193" y="5496"/>
                  </a:cubicBezTo>
                  <a:cubicBezTo>
                    <a:pt x="5830" y="4809"/>
                    <a:pt x="5722" y="4623"/>
                    <a:pt x="6065" y="4525"/>
                  </a:cubicBezTo>
                  <a:cubicBezTo>
                    <a:pt x="6124" y="4368"/>
                    <a:pt x="6046" y="4191"/>
                    <a:pt x="6085" y="4034"/>
                  </a:cubicBezTo>
                  <a:cubicBezTo>
                    <a:pt x="6144" y="4034"/>
                    <a:pt x="6242" y="4053"/>
                    <a:pt x="6311" y="4083"/>
                  </a:cubicBezTo>
                  <a:cubicBezTo>
                    <a:pt x="6418" y="4446"/>
                    <a:pt x="6183" y="4858"/>
                    <a:pt x="6428" y="5211"/>
                  </a:cubicBezTo>
                  <a:cubicBezTo>
                    <a:pt x="6615" y="5476"/>
                    <a:pt x="6899" y="5162"/>
                    <a:pt x="7115" y="5251"/>
                  </a:cubicBezTo>
                  <a:cubicBezTo>
                    <a:pt x="7105" y="5280"/>
                    <a:pt x="7096" y="5319"/>
                    <a:pt x="7076" y="5349"/>
                  </a:cubicBezTo>
                  <a:cubicBezTo>
                    <a:pt x="7007" y="5349"/>
                    <a:pt x="6909" y="5329"/>
                    <a:pt x="6831" y="5319"/>
                  </a:cubicBezTo>
                  <a:cubicBezTo>
                    <a:pt x="6782" y="5368"/>
                    <a:pt x="6733" y="5457"/>
                    <a:pt x="6723" y="5516"/>
                  </a:cubicBezTo>
                  <a:cubicBezTo>
                    <a:pt x="6860" y="5722"/>
                    <a:pt x="6860" y="5722"/>
                    <a:pt x="6880" y="5967"/>
                  </a:cubicBezTo>
                  <a:cubicBezTo>
                    <a:pt x="6801" y="5898"/>
                    <a:pt x="6733" y="5800"/>
                    <a:pt x="6654" y="5722"/>
                  </a:cubicBezTo>
                  <a:lnTo>
                    <a:pt x="6625" y="5722"/>
                  </a:lnTo>
                  <a:lnTo>
                    <a:pt x="6625" y="5722"/>
                  </a:lnTo>
                  <a:lnTo>
                    <a:pt x="6625" y="5722"/>
                  </a:lnTo>
                  <a:lnTo>
                    <a:pt x="6625" y="5722"/>
                  </a:lnTo>
                  <a:lnTo>
                    <a:pt x="6625" y="5722"/>
                  </a:lnTo>
                  <a:lnTo>
                    <a:pt x="6625" y="5722"/>
                  </a:lnTo>
                  <a:lnTo>
                    <a:pt x="6625" y="5722"/>
                  </a:lnTo>
                  <a:lnTo>
                    <a:pt x="6625" y="5722"/>
                  </a:lnTo>
                  <a:cubicBezTo>
                    <a:pt x="6477" y="5918"/>
                    <a:pt x="6674" y="6212"/>
                    <a:pt x="6438" y="6399"/>
                  </a:cubicBezTo>
                  <a:cubicBezTo>
                    <a:pt x="6311" y="6497"/>
                    <a:pt x="5938" y="6723"/>
                    <a:pt x="5447" y="6605"/>
                  </a:cubicBezTo>
                  <a:cubicBezTo>
                    <a:pt x="4691" y="6428"/>
                    <a:pt x="4554" y="7243"/>
                    <a:pt x="4073" y="7527"/>
                  </a:cubicBezTo>
                  <a:cubicBezTo>
                    <a:pt x="3818" y="7675"/>
                    <a:pt x="3818" y="7675"/>
                    <a:pt x="3239" y="7753"/>
                  </a:cubicBezTo>
                  <a:cubicBezTo>
                    <a:pt x="3337" y="8028"/>
                    <a:pt x="3671" y="8126"/>
                    <a:pt x="3769" y="8411"/>
                  </a:cubicBezTo>
                  <a:cubicBezTo>
                    <a:pt x="3779" y="8450"/>
                    <a:pt x="3828" y="8636"/>
                    <a:pt x="3592" y="8833"/>
                  </a:cubicBezTo>
                  <a:cubicBezTo>
                    <a:pt x="2680" y="8744"/>
                    <a:pt x="2680" y="8793"/>
                    <a:pt x="2444" y="10010"/>
                  </a:cubicBezTo>
                  <a:cubicBezTo>
                    <a:pt x="3131" y="10354"/>
                    <a:pt x="3514" y="10305"/>
                    <a:pt x="3936" y="9814"/>
                  </a:cubicBezTo>
                  <a:cubicBezTo>
                    <a:pt x="3818" y="9441"/>
                    <a:pt x="4299" y="9392"/>
                    <a:pt x="4446" y="9157"/>
                  </a:cubicBezTo>
                  <a:cubicBezTo>
                    <a:pt x="4407" y="9039"/>
                    <a:pt x="4397" y="9000"/>
                    <a:pt x="4544" y="8872"/>
                  </a:cubicBezTo>
                  <a:cubicBezTo>
                    <a:pt x="4838" y="8960"/>
                    <a:pt x="5103" y="8695"/>
                    <a:pt x="5398" y="8833"/>
                  </a:cubicBezTo>
                  <a:cubicBezTo>
                    <a:pt x="5741" y="8970"/>
                    <a:pt x="5839" y="9343"/>
                    <a:pt x="6114" y="9569"/>
                  </a:cubicBezTo>
                  <a:cubicBezTo>
                    <a:pt x="6330" y="9745"/>
                    <a:pt x="6517" y="9726"/>
                    <a:pt x="6674" y="9500"/>
                  </a:cubicBezTo>
                  <a:cubicBezTo>
                    <a:pt x="5889" y="8715"/>
                    <a:pt x="5889" y="8715"/>
                    <a:pt x="5839" y="8538"/>
                  </a:cubicBezTo>
                  <a:lnTo>
                    <a:pt x="6870" y="9549"/>
                  </a:lnTo>
                  <a:cubicBezTo>
                    <a:pt x="6870" y="9569"/>
                    <a:pt x="7213" y="10403"/>
                    <a:pt x="7498" y="9471"/>
                  </a:cubicBezTo>
                  <a:cubicBezTo>
                    <a:pt x="7567" y="9480"/>
                    <a:pt x="7684" y="9490"/>
                    <a:pt x="7753" y="9500"/>
                  </a:cubicBezTo>
                  <a:cubicBezTo>
                    <a:pt x="7900" y="10138"/>
                    <a:pt x="7940" y="10315"/>
                    <a:pt x="8234" y="10462"/>
                  </a:cubicBezTo>
                  <a:cubicBezTo>
                    <a:pt x="8283" y="10413"/>
                    <a:pt x="8332" y="10334"/>
                    <a:pt x="8352" y="10285"/>
                  </a:cubicBezTo>
                  <a:cubicBezTo>
                    <a:pt x="8538" y="10315"/>
                    <a:pt x="8725" y="10275"/>
                    <a:pt x="8911" y="10275"/>
                  </a:cubicBezTo>
                  <a:cubicBezTo>
                    <a:pt x="9029" y="10521"/>
                    <a:pt x="8734" y="11188"/>
                    <a:pt x="8725" y="11188"/>
                  </a:cubicBezTo>
                  <a:cubicBezTo>
                    <a:pt x="7763" y="11208"/>
                    <a:pt x="7763" y="11208"/>
                    <a:pt x="7469" y="11119"/>
                  </a:cubicBezTo>
                  <a:cubicBezTo>
                    <a:pt x="6880" y="10952"/>
                    <a:pt x="6909" y="11159"/>
                    <a:pt x="6919" y="11316"/>
                  </a:cubicBezTo>
                  <a:cubicBezTo>
                    <a:pt x="6948" y="11502"/>
                    <a:pt x="6801" y="11512"/>
                    <a:pt x="6733" y="11531"/>
                  </a:cubicBezTo>
                  <a:cubicBezTo>
                    <a:pt x="6507" y="11345"/>
                    <a:pt x="5535" y="11002"/>
                    <a:pt x="5535" y="11002"/>
                  </a:cubicBezTo>
                  <a:cubicBezTo>
                    <a:pt x="5427" y="10805"/>
                    <a:pt x="5584" y="10599"/>
                    <a:pt x="5506" y="10403"/>
                  </a:cubicBezTo>
                  <a:cubicBezTo>
                    <a:pt x="4986" y="10138"/>
                    <a:pt x="2758" y="10521"/>
                    <a:pt x="2748" y="10530"/>
                  </a:cubicBezTo>
                  <a:cubicBezTo>
                    <a:pt x="2729" y="10560"/>
                    <a:pt x="0" y="12866"/>
                    <a:pt x="491" y="14436"/>
                  </a:cubicBezTo>
                  <a:cubicBezTo>
                    <a:pt x="540" y="14593"/>
                    <a:pt x="1423" y="16262"/>
                    <a:pt x="2395" y="15879"/>
                  </a:cubicBezTo>
                  <a:cubicBezTo>
                    <a:pt x="2405" y="15879"/>
                    <a:pt x="3690" y="15408"/>
                    <a:pt x="4377" y="16016"/>
                  </a:cubicBezTo>
                  <a:cubicBezTo>
                    <a:pt x="4397" y="16026"/>
                    <a:pt x="4397" y="16026"/>
                    <a:pt x="4544" y="17636"/>
                  </a:cubicBezTo>
                  <a:lnTo>
                    <a:pt x="4544" y="17842"/>
                  </a:lnTo>
                  <a:cubicBezTo>
                    <a:pt x="4515" y="17871"/>
                    <a:pt x="4475" y="17891"/>
                    <a:pt x="4456" y="17920"/>
                  </a:cubicBezTo>
                  <a:cubicBezTo>
                    <a:pt x="4456" y="18401"/>
                    <a:pt x="3926" y="18568"/>
                    <a:pt x="3857" y="19000"/>
                  </a:cubicBezTo>
                  <a:cubicBezTo>
                    <a:pt x="3788" y="19353"/>
                    <a:pt x="3828" y="19736"/>
                    <a:pt x="3710" y="20089"/>
                  </a:cubicBezTo>
                  <a:cubicBezTo>
                    <a:pt x="3641" y="20236"/>
                    <a:pt x="3543" y="20373"/>
                    <a:pt x="3484" y="20521"/>
                  </a:cubicBezTo>
                  <a:cubicBezTo>
                    <a:pt x="4672" y="20815"/>
                    <a:pt x="6880" y="18803"/>
                    <a:pt x="7321" y="18401"/>
                  </a:cubicBezTo>
                  <a:cubicBezTo>
                    <a:pt x="7361" y="18372"/>
                    <a:pt x="10118" y="14377"/>
                    <a:pt x="10099" y="14299"/>
                  </a:cubicBezTo>
                  <a:cubicBezTo>
                    <a:pt x="9421" y="14652"/>
                    <a:pt x="9421" y="14652"/>
                    <a:pt x="9412" y="14633"/>
                  </a:cubicBezTo>
                  <a:cubicBezTo>
                    <a:pt x="8734" y="13396"/>
                    <a:pt x="8793" y="11924"/>
                    <a:pt x="8793" y="11904"/>
                  </a:cubicBezTo>
                  <a:cubicBezTo>
                    <a:pt x="8833" y="11904"/>
                    <a:pt x="8882" y="11895"/>
                    <a:pt x="8921" y="11895"/>
                  </a:cubicBezTo>
                  <a:cubicBezTo>
                    <a:pt x="9618" y="12866"/>
                    <a:pt x="9510" y="13965"/>
                    <a:pt x="9510" y="13985"/>
                  </a:cubicBezTo>
                  <a:cubicBezTo>
                    <a:pt x="10305" y="14505"/>
                    <a:pt x="11050" y="12081"/>
                    <a:pt x="11050" y="12042"/>
                  </a:cubicBezTo>
                  <a:cubicBezTo>
                    <a:pt x="11041" y="12002"/>
                    <a:pt x="11021" y="11973"/>
                    <a:pt x="11001" y="11944"/>
                  </a:cubicBezTo>
                  <a:cubicBezTo>
                    <a:pt x="10707" y="12071"/>
                    <a:pt x="10707" y="12071"/>
                    <a:pt x="10599" y="12091"/>
                  </a:cubicBezTo>
                  <a:cubicBezTo>
                    <a:pt x="10589" y="12071"/>
                    <a:pt x="9647" y="9775"/>
                    <a:pt x="9991" y="9490"/>
                  </a:cubicBezTo>
                  <a:cubicBezTo>
                    <a:pt x="10050" y="9520"/>
                    <a:pt x="10118" y="9549"/>
                    <a:pt x="10187" y="9569"/>
                  </a:cubicBezTo>
                  <a:cubicBezTo>
                    <a:pt x="10629" y="8931"/>
                    <a:pt x="9323" y="8106"/>
                    <a:pt x="10108" y="7704"/>
                  </a:cubicBezTo>
                  <a:cubicBezTo>
                    <a:pt x="10148" y="7773"/>
                    <a:pt x="10197" y="7881"/>
                    <a:pt x="10216" y="7959"/>
                  </a:cubicBezTo>
                  <a:cubicBezTo>
                    <a:pt x="9922" y="8195"/>
                    <a:pt x="10157" y="8401"/>
                    <a:pt x="10491" y="8705"/>
                  </a:cubicBezTo>
                  <a:cubicBezTo>
                    <a:pt x="10413" y="8892"/>
                    <a:pt x="10393" y="8950"/>
                    <a:pt x="10629" y="9569"/>
                  </a:cubicBezTo>
                  <a:cubicBezTo>
                    <a:pt x="10658" y="9549"/>
                    <a:pt x="10697" y="9539"/>
                    <a:pt x="10727" y="9539"/>
                  </a:cubicBezTo>
                  <a:cubicBezTo>
                    <a:pt x="10736" y="9520"/>
                    <a:pt x="10756" y="9480"/>
                    <a:pt x="10776" y="9441"/>
                  </a:cubicBezTo>
                  <a:cubicBezTo>
                    <a:pt x="11001" y="9539"/>
                    <a:pt x="11001" y="9539"/>
                    <a:pt x="11286" y="11443"/>
                  </a:cubicBezTo>
                  <a:cubicBezTo>
                    <a:pt x="11423" y="11394"/>
                    <a:pt x="11423" y="11394"/>
                    <a:pt x="11630" y="12002"/>
                  </a:cubicBezTo>
                  <a:cubicBezTo>
                    <a:pt x="11659" y="11993"/>
                    <a:pt x="11708" y="11983"/>
                    <a:pt x="11728" y="11973"/>
                  </a:cubicBezTo>
                  <a:lnTo>
                    <a:pt x="11728" y="12002"/>
                  </a:lnTo>
                  <a:cubicBezTo>
                    <a:pt x="11541" y="13376"/>
                    <a:pt x="11541" y="13376"/>
                    <a:pt x="11394" y="13936"/>
                  </a:cubicBezTo>
                  <a:cubicBezTo>
                    <a:pt x="11541" y="13651"/>
                    <a:pt x="12022" y="12532"/>
                    <a:pt x="12101" y="9893"/>
                  </a:cubicBezTo>
                  <a:cubicBezTo>
                    <a:pt x="12032" y="8666"/>
                    <a:pt x="12032" y="8646"/>
                    <a:pt x="11914" y="7969"/>
                  </a:cubicBezTo>
                  <a:cubicBezTo>
                    <a:pt x="11659" y="6821"/>
                    <a:pt x="11659" y="6772"/>
                    <a:pt x="11423" y="6114"/>
                  </a:cubicBezTo>
                  <a:cubicBezTo>
                    <a:pt x="10992" y="5035"/>
                    <a:pt x="10972" y="4986"/>
                    <a:pt x="10638" y="4377"/>
                  </a:cubicBezTo>
                  <a:cubicBezTo>
                    <a:pt x="10059" y="3406"/>
                    <a:pt x="10020" y="3347"/>
                    <a:pt x="9569" y="2768"/>
                  </a:cubicBezTo>
                  <a:cubicBezTo>
                    <a:pt x="9068" y="2130"/>
                    <a:pt x="8627" y="1600"/>
                    <a:pt x="7743" y="8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427"/>
            <p:cNvSpPr/>
            <p:nvPr/>
          </p:nvSpPr>
          <p:spPr>
            <a:xfrm>
              <a:off x="3804135" y="1971256"/>
              <a:ext cx="648093" cy="1265430"/>
            </a:xfrm>
            <a:custGeom>
              <a:rect b="b" l="l" r="r" t="t"/>
              <a:pathLst>
                <a:path extrusionOk="0" h="21846" w="11188">
                  <a:moveTo>
                    <a:pt x="10255" y="17890"/>
                  </a:moveTo>
                  <a:cubicBezTo>
                    <a:pt x="10246" y="17930"/>
                    <a:pt x="10216" y="17969"/>
                    <a:pt x="10206" y="18008"/>
                  </a:cubicBezTo>
                  <a:cubicBezTo>
                    <a:pt x="10098" y="18204"/>
                    <a:pt x="9824" y="18204"/>
                    <a:pt x="9716" y="18410"/>
                  </a:cubicBezTo>
                  <a:cubicBezTo>
                    <a:pt x="9568" y="18666"/>
                    <a:pt x="9657" y="18970"/>
                    <a:pt x="9519" y="19235"/>
                  </a:cubicBezTo>
                  <a:cubicBezTo>
                    <a:pt x="9500" y="19264"/>
                    <a:pt x="9470" y="19333"/>
                    <a:pt x="9451" y="19362"/>
                  </a:cubicBezTo>
                  <a:cubicBezTo>
                    <a:pt x="9402" y="19431"/>
                    <a:pt x="9304" y="19490"/>
                    <a:pt x="9078" y="19460"/>
                  </a:cubicBezTo>
                  <a:cubicBezTo>
                    <a:pt x="8882" y="19451"/>
                    <a:pt x="8518" y="19411"/>
                    <a:pt x="8283" y="20373"/>
                  </a:cubicBezTo>
                  <a:cubicBezTo>
                    <a:pt x="8204" y="20373"/>
                    <a:pt x="8106" y="20363"/>
                    <a:pt x="8038" y="20344"/>
                  </a:cubicBezTo>
                  <a:cubicBezTo>
                    <a:pt x="8057" y="20412"/>
                    <a:pt x="8096" y="20491"/>
                    <a:pt x="8136" y="20560"/>
                  </a:cubicBezTo>
                  <a:cubicBezTo>
                    <a:pt x="8106" y="20579"/>
                    <a:pt x="8077" y="20609"/>
                    <a:pt x="8047" y="20628"/>
                  </a:cubicBezTo>
                  <a:cubicBezTo>
                    <a:pt x="7969" y="20618"/>
                    <a:pt x="7890" y="20618"/>
                    <a:pt x="7812" y="20609"/>
                  </a:cubicBezTo>
                  <a:cubicBezTo>
                    <a:pt x="7831" y="20638"/>
                    <a:pt x="7851" y="20677"/>
                    <a:pt x="7861" y="20717"/>
                  </a:cubicBezTo>
                  <a:cubicBezTo>
                    <a:pt x="7831" y="20717"/>
                    <a:pt x="7792" y="20726"/>
                    <a:pt x="7753" y="20726"/>
                  </a:cubicBezTo>
                  <a:cubicBezTo>
                    <a:pt x="8047" y="21345"/>
                    <a:pt x="8636" y="21610"/>
                    <a:pt x="9176" y="21845"/>
                  </a:cubicBezTo>
                  <a:cubicBezTo>
                    <a:pt x="7616" y="21256"/>
                    <a:pt x="6909" y="20324"/>
                    <a:pt x="6723" y="20049"/>
                  </a:cubicBezTo>
                  <a:cubicBezTo>
                    <a:pt x="6144" y="19196"/>
                    <a:pt x="6085" y="18077"/>
                    <a:pt x="5349" y="17301"/>
                  </a:cubicBezTo>
                  <a:cubicBezTo>
                    <a:pt x="4524" y="16448"/>
                    <a:pt x="4171" y="14878"/>
                    <a:pt x="4279" y="14603"/>
                  </a:cubicBezTo>
                  <a:cubicBezTo>
                    <a:pt x="4308" y="14632"/>
                    <a:pt x="4357" y="14652"/>
                    <a:pt x="4377" y="14681"/>
                  </a:cubicBezTo>
                  <a:cubicBezTo>
                    <a:pt x="4436" y="14475"/>
                    <a:pt x="4436" y="14475"/>
                    <a:pt x="4554" y="14377"/>
                  </a:cubicBezTo>
                  <a:cubicBezTo>
                    <a:pt x="4603" y="13847"/>
                    <a:pt x="4426" y="13543"/>
                    <a:pt x="4230" y="13553"/>
                  </a:cubicBezTo>
                  <a:cubicBezTo>
                    <a:pt x="0" y="7684"/>
                    <a:pt x="4524" y="3199"/>
                    <a:pt x="6664" y="1541"/>
                  </a:cubicBezTo>
                  <a:lnTo>
                    <a:pt x="6664" y="1541"/>
                  </a:lnTo>
                  <a:lnTo>
                    <a:pt x="6664" y="1541"/>
                  </a:lnTo>
                  <a:lnTo>
                    <a:pt x="6664" y="1541"/>
                  </a:lnTo>
                  <a:lnTo>
                    <a:pt x="6664" y="1541"/>
                  </a:lnTo>
                  <a:lnTo>
                    <a:pt x="6664" y="1541"/>
                  </a:lnTo>
                  <a:lnTo>
                    <a:pt x="6664" y="1541"/>
                  </a:lnTo>
                  <a:lnTo>
                    <a:pt x="6664" y="1541"/>
                  </a:lnTo>
                  <a:lnTo>
                    <a:pt x="6664" y="1541"/>
                  </a:lnTo>
                  <a:lnTo>
                    <a:pt x="6742" y="1482"/>
                  </a:lnTo>
                  <a:lnTo>
                    <a:pt x="7105" y="1237"/>
                  </a:lnTo>
                  <a:cubicBezTo>
                    <a:pt x="7969" y="707"/>
                    <a:pt x="8087" y="638"/>
                    <a:pt x="8842" y="275"/>
                  </a:cubicBezTo>
                  <a:cubicBezTo>
                    <a:pt x="9048" y="196"/>
                    <a:pt x="9343" y="69"/>
                    <a:pt x="9559" y="0"/>
                  </a:cubicBezTo>
                  <a:lnTo>
                    <a:pt x="9441" y="30"/>
                  </a:lnTo>
                  <a:lnTo>
                    <a:pt x="9559" y="0"/>
                  </a:lnTo>
                  <a:cubicBezTo>
                    <a:pt x="8832" y="304"/>
                    <a:pt x="8832" y="304"/>
                    <a:pt x="8263" y="707"/>
                  </a:cubicBezTo>
                  <a:cubicBezTo>
                    <a:pt x="8293" y="736"/>
                    <a:pt x="8332" y="756"/>
                    <a:pt x="8361" y="766"/>
                  </a:cubicBezTo>
                  <a:cubicBezTo>
                    <a:pt x="8440" y="756"/>
                    <a:pt x="8528" y="736"/>
                    <a:pt x="8597" y="716"/>
                  </a:cubicBezTo>
                  <a:cubicBezTo>
                    <a:pt x="8538" y="766"/>
                    <a:pt x="8450" y="815"/>
                    <a:pt x="8391" y="854"/>
                  </a:cubicBezTo>
                  <a:cubicBezTo>
                    <a:pt x="8430" y="844"/>
                    <a:pt x="8479" y="834"/>
                    <a:pt x="8509" y="815"/>
                  </a:cubicBezTo>
                  <a:cubicBezTo>
                    <a:pt x="8312" y="981"/>
                    <a:pt x="8361" y="1345"/>
                    <a:pt x="8018" y="1384"/>
                  </a:cubicBezTo>
                  <a:cubicBezTo>
                    <a:pt x="8008" y="1403"/>
                    <a:pt x="7989" y="1443"/>
                    <a:pt x="7959" y="1482"/>
                  </a:cubicBezTo>
                  <a:lnTo>
                    <a:pt x="8047" y="1570"/>
                  </a:lnTo>
                  <a:cubicBezTo>
                    <a:pt x="8047" y="1600"/>
                    <a:pt x="8038" y="1649"/>
                    <a:pt x="8038" y="1688"/>
                  </a:cubicBezTo>
                  <a:cubicBezTo>
                    <a:pt x="8263" y="1580"/>
                    <a:pt x="8263" y="1580"/>
                    <a:pt x="8352" y="1570"/>
                  </a:cubicBezTo>
                  <a:cubicBezTo>
                    <a:pt x="8312" y="1717"/>
                    <a:pt x="8303" y="1747"/>
                    <a:pt x="8204" y="1874"/>
                  </a:cubicBezTo>
                  <a:cubicBezTo>
                    <a:pt x="8283" y="1874"/>
                    <a:pt x="8361" y="1914"/>
                    <a:pt x="8430" y="1933"/>
                  </a:cubicBezTo>
                  <a:cubicBezTo>
                    <a:pt x="8626" y="1884"/>
                    <a:pt x="8734" y="1678"/>
                    <a:pt x="8950" y="1678"/>
                  </a:cubicBezTo>
                  <a:cubicBezTo>
                    <a:pt x="8931" y="1825"/>
                    <a:pt x="8931" y="1825"/>
                    <a:pt x="8774" y="1973"/>
                  </a:cubicBezTo>
                  <a:lnTo>
                    <a:pt x="8774" y="1973"/>
                  </a:lnTo>
                  <a:lnTo>
                    <a:pt x="8774" y="1973"/>
                  </a:lnTo>
                  <a:lnTo>
                    <a:pt x="8774" y="1973"/>
                  </a:lnTo>
                  <a:lnTo>
                    <a:pt x="8774" y="1973"/>
                  </a:lnTo>
                  <a:lnTo>
                    <a:pt x="8774" y="1973"/>
                  </a:lnTo>
                  <a:lnTo>
                    <a:pt x="8774" y="1973"/>
                  </a:lnTo>
                  <a:lnTo>
                    <a:pt x="8774" y="1973"/>
                  </a:lnTo>
                  <a:lnTo>
                    <a:pt x="8774" y="1973"/>
                  </a:lnTo>
                  <a:cubicBezTo>
                    <a:pt x="9323" y="1796"/>
                    <a:pt x="9480" y="893"/>
                    <a:pt x="10246" y="1129"/>
                  </a:cubicBezTo>
                  <a:lnTo>
                    <a:pt x="10246" y="1129"/>
                  </a:lnTo>
                  <a:lnTo>
                    <a:pt x="10246" y="1129"/>
                  </a:lnTo>
                  <a:lnTo>
                    <a:pt x="10246" y="1129"/>
                  </a:lnTo>
                  <a:lnTo>
                    <a:pt x="10246" y="1129"/>
                  </a:lnTo>
                  <a:lnTo>
                    <a:pt x="10246" y="1129"/>
                  </a:lnTo>
                  <a:lnTo>
                    <a:pt x="10246" y="1129"/>
                  </a:lnTo>
                  <a:lnTo>
                    <a:pt x="10246" y="1129"/>
                  </a:lnTo>
                  <a:lnTo>
                    <a:pt x="10246" y="1129"/>
                  </a:lnTo>
                  <a:cubicBezTo>
                    <a:pt x="10265" y="1148"/>
                    <a:pt x="10295" y="1188"/>
                    <a:pt x="10314" y="1207"/>
                  </a:cubicBezTo>
                  <a:cubicBezTo>
                    <a:pt x="9981" y="1541"/>
                    <a:pt x="9461" y="1590"/>
                    <a:pt x="9147" y="1982"/>
                  </a:cubicBezTo>
                  <a:cubicBezTo>
                    <a:pt x="9166" y="2012"/>
                    <a:pt x="9186" y="2061"/>
                    <a:pt x="9215" y="2081"/>
                  </a:cubicBezTo>
                  <a:cubicBezTo>
                    <a:pt x="9127" y="2218"/>
                    <a:pt x="8950" y="2277"/>
                    <a:pt x="8882" y="2424"/>
                  </a:cubicBezTo>
                  <a:cubicBezTo>
                    <a:pt x="9431" y="2169"/>
                    <a:pt x="9431" y="2169"/>
                    <a:pt x="9559" y="1982"/>
                  </a:cubicBezTo>
                  <a:cubicBezTo>
                    <a:pt x="9539" y="1943"/>
                    <a:pt x="9529" y="1914"/>
                    <a:pt x="9510" y="1874"/>
                  </a:cubicBezTo>
                  <a:cubicBezTo>
                    <a:pt x="9775" y="1531"/>
                    <a:pt x="10167" y="1394"/>
                    <a:pt x="10452" y="1374"/>
                  </a:cubicBezTo>
                  <a:cubicBezTo>
                    <a:pt x="10462" y="1403"/>
                    <a:pt x="10462" y="1443"/>
                    <a:pt x="10471" y="1482"/>
                  </a:cubicBezTo>
                  <a:lnTo>
                    <a:pt x="10393" y="1570"/>
                  </a:lnTo>
                  <a:cubicBezTo>
                    <a:pt x="10462" y="1551"/>
                    <a:pt x="10550" y="1531"/>
                    <a:pt x="10619" y="1502"/>
                  </a:cubicBezTo>
                  <a:cubicBezTo>
                    <a:pt x="10609" y="1570"/>
                    <a:pt x="10609" y="1570"/>
                    <a:pt x="10422" y="1816"/>
                  </a:cubicBezTo>
                  <a:cubicBezTo>
                    <a:pt x="10589" y="1894"/>
                    <a:pt x="10609" y="1894"/>
                    <a:pt x="10746" y="1924"/>
                  </a:cubicBezTo>
                  <a:cubicBezTo>
                    <a:pt x="10589" y="2208"/>
                    <a:pt x="10707" y="2571"/>
                    <a:pt x="10471" y="2826"/>
                  </a:cubicBezTo>
                  <a:cubicBezTo>
                    <a:pt x="11188" y="3121"/>
                    <a:pt x="10452" y="3582"/>
                    <a:pt x="10206" y="3729"/>
                  </a:cubicBezTo>
                  <a:cubicBezTo>
                    <a:pt x="10157" y="3690"/>
                    <a:pt x="10098" y="3602"/>
                    <a:pt x="10079" y="3543"/>
                  </a:cubicBezTo>
                  <a:cubicBezTo>
                    <a:pt x="9814" y="4053"/>
                    <a:pt x="9814" y="4053"/>
                    <a:pt x="9686" y="4171"/>
                  </a:cubicBezTo>
                  <a:cubicBezTo>
                    <a:pt x="9618" y="4033"/>
                    <a:pt x="9608" y="3876"/>
                    <a:pt x="9510" y="3749"/>
                  </a:cubicBezTo>
                  <a:cubicBezTo>
                    <a:pt x="9490" y="3778"/>
                    <a:pt x="9480" y="3827"/>
                    <a:pt x="9470" y="3847"/>
                  </a:cubicBezTo>
                  <a:cubicBezTo>
                    <a:pt x="9627" y="4151"/>
                    <a:pt x="9667" y="4249"/>
                    <a:pt x="9421" y="4298"/>
                  </a:cubicBezTo>
                  <a:cubicBezTo>
                    <a:pt x="8793" y="3543"/>
                    <a:pt x="10216" y="3072"/>
                    <a:pt x="9981" y="2287"/>
                  </a:cubicBezTo>
                  <a:cubicBezTo>
                    <a:pt x="9441" y="2090"/>
                    <a:pt x="9274" y="2718"/>
                    <a:pt x="8842" y="2797"/>
                  </a:cubicBezTo>
                  <a:cubicBezTo>
                    <a:pt x="8842" y="2758"/>
                    <a:pt x="8842" y="2718"/>
                    <a:pt x="8832" y="2679"/>
                  </a:cubicBezTo>
                  <a:cubicBezTo>
                    <a:pt x="8646" y="2679"/>
                    <a:pt x="5898" y="3386"/>
                    <a:pt x="6889" y="4720"/>
                  </a:cubicBezTo>
                  <a:cubicBezTo>
                    <a:pt x="7125" y="5034"/>
                    <a:pt x="6772" y="5319"/>
                    <a:pt x="6840" y="5623"/>
                  </a:cubicBezTo>
                  <a:cubicBezTo>
                    <a:pt x="6880" y="5613"/>
                    <a:pt x="6929" y="5613"/>
                    <a:pt x="6968" y="5594"/>
                  </a:cubicBezTo>
                  <a:lnTo>
                    <a:pt x="7890" y="4534"/>
                  </a:lnTo>
                  <a:cubicBezTo>
                    <a:pt x="7890" y="4465"/>
                    <a:pt x="7890" y="4289"/>
                    <a:pt x="7998" y="4220"/>
                  </a:cubicBezTo>
                  <a:cubicBezTo>
                    <a:pt x="8685" y="3710"/>
                    <a:pt x="8999" y="3494"/>
                    <a:pt x="8832" y="4769"/>
                  </a:cubicBezTo>
                  <a:cubicBezTo>
                    <a:pt x="8852" y="4779"/>
                    <a:pt x="8901" y="4809"/>
                    <a:pt x="8931" y="4828"/>
                  </a:cubicBezTo>
                  <a:cubicBezTo>
                    <a:pt x="9039" y="4789"/>
                    <a:pt x="9147" y="4730"/>
                    <a:pt x="9264" y="4711"/>
                  </a:cubicBezTo>
                  <a:cubicBezTo>
                    <a:pt x="10157" y="6840"/>
                    <a:pt x="8940" y="6693"/>
                    <a:pt x="8489" y="6634"/>
                  </a:cubicBezTo>
                  <a:cubicBezTo>
                    <a:pt x="8293" y="6251"/>
                    <a:pt x="7724" y="6487"/>
                    <a:pt x="7527" y="6752"/>
                  </a:cubicBezTo>
                  <a:cubicBezTo>
                    <a:pt x="8136" y="6752"/>
                    <a:pt x="8528" y="6752"/>
                    <a:pt x="7920" y="7331"/>
                  </a:cubicBezTo>
                  <a:cubicBezTo>
                    <a:pt x="7370" y="7861"/>
                    <a:pt x="6516" y="7684"/>
                    <a:pt x="5957" y="8204"/>
                  </a:cubicBezTo>
                  <a:cubicBezTo>
                    <a:pt x="4868" y="9245"/>
                    <a:pt x="4858" y="9323"/>
                    <a:pt x="4809" y="9981"/>
                  </a:cubicBezTo>
                  <a:cubicBezTo>
                    <a:pt x="4779" y="10304"/>
                    <a:pt x="4760" y="10314"/>
                    <a:pt x="4672" y="10422"/>
                  </a:cubicBezTo>
                  <a:cubicBezTo>
                    <a:pt x="4034" y="10079"/>
                    <a:pt x="4554" y="8656"/>
                    <a:pt x="3671" y="8813"/>
                  </a:cubicBezTo>
                  <a:cubicBezTo>
                    <a:pt x="3494" y="8852"/>
                    <a:pt x="2768" y="9941"/>
                    <a:pt x="3033" y="10717"/>
                  </a:cubicBezTo>
                  <a:cubicBezTo>
                    <a:pt x="3052" y="10795"/>
                    <a:pt x="3131" y="10893"/>
                    <a:pt x="3190" y="10952"/>
                  </a:cubicBezTo>
                  <a:cubicBezTo>
                    <a:pt x="3985" y="10677"/>
                    <a:pt x="3985" y="10677"/>
                    <a:pt x="3749" y="11148"/>
                  </a:cubicBezTo>
                  <a:cubicBezTo>
                    <a:pt x="3553" y="11511"/>
                    <a:pt x="3553" y="11511"/>
                    <a:pt x="3533" y="11649"/>
                  </a:cubicBezTo>
                  <a:cubicBezTo>
                    <a:pt x="4034" y="11953"/>
                    <a:pt x="4034" y="11953"/>
                    <a:pt x="3935" y="12630"/>
                  </a:cubicBezTo>
                  <a:cubicBezTo>
                    <a:pt x="3896" y="12876"/>
                    <a:pt x="3896" y="12876"/>
                    <a:pt x="4622" y="13553"/>
                  </a:cubicBezTo>
                  <a:cubicBezTo>
                    <a:pt x="4662" y="13553"/>
                    <a:pt x="4701" y="13543"/>
                    <a:pt x="4730" y="13543"/>
                  </a:cubicBezTo>
                  <a:cubicBezTo>
                    <a:pt x="4730" y="13307"/>
                    <a:pt x="4730" y="13307"/>
                    <a:pt x="4829" y="13209"/>
                  </a:cubicBezTo>
                  <a:cubicBezTo>
                    <a:pt x="5496" y="13366"/>
                    <a:pt x="8361" y="15604"/>
                    <a:pt x="8882" y="16762"/>
                  </a:cubicBezTo>
                  <a:cubicBezTo>
                    <a:pt x="9323" y="16909"/>
                    <a:pt x="9608" y="17390"/>
                    <a:pt x="10118" y="17390"/>
                  </a:cubicBezTo>
                  <a:cubicBezTo>
                    <a:pt x="10206" y="17517"/>
                    <a:pt x="10324" y="17684"/>
                    <a:pt x="10255" y="1789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427"/>
            <p:cNvSpPr/>
            <p:nvPr/>
          </p:nvSpPr>
          <p:spPr>
            <a:xfrm>
              <a:off x="4446496" y="2000220"/>
              <a:ext cx="258704" cy="287713"/>
            </a:xfrm>
            <a:custGeom>
              <a:rect b="b" l="l" r="r" t="t"/>
              <a:pathLst>
                <a:path extrusionOk="0" h="4967" w="4466">
                  <a:moveTo>
                    <a:pt x="4427" y="638"/>
                  </a:moveTo>
                  <a:cubicBezTo>
                    <a:pt x="4397" y="688"/>
                    <a:pt x="4397" y="688"/>
                    <a:pt x="4260" y="756"/>
                  </a:cubicBezTo>
                  <a:cubicBezTo>
                    <a:pt x="4230" y="894"/>
                    <a:pt x="4230" y="894"/>
                    <a:pt x="4073" y="1041"/>
                  </a:cubicBezTo>
                  <a:lnTo>
                    <a:pt x="4103" y="1070"/>
                  </a:lnTo>
                  <a:cubicBezTo>
                    <a:pt x="4083" y="1178"/>
                    <a:pt x="3965" y="1227"/>
                    <a:pt x="3926" y="1325"/>
                  </a:cubicBezTo>
                  <a:cubicBezTo>
                    <a:pt x="4034" y="1316"/>
                    <a:pt x="4152" y="1394"/>
                    <a:pt x="4054" y="1855"/>
                  </a:cubicBezTo>
                  <a:cubicBezTo>
                    <a:pt x="4024" y="1777"/>
                    <a:pt x="4024" y="1689"/>
                    <a:pt x="3975" y="1630"/>
                  </a:cubicBezTo>
                  <a:cubicBezTo>
                    <a:pt x="3926" y="1630"/>
                    <a:pt x="3926" y="1630"/>
                    <a:pt x="3877" y="1689"/>
                  </a:cubicBezTo>
                  <a:cubicBezTo>
                    <a:pt x="4014" y="1904"/>
                    <a:pt x="4014" y="1904"/>
                    <a:pt x="3936" y="2022"/>
                  </a:cubicBezTo>
                  <a:cubicBezTo>
                    <a:pt x="3965" y="2120"/>
                    <a:pt x="3985" y="2199"/>
                    <a:pt x="3955" y="2228"/>
                  </a:cubicBezTo>
                  <a:cubicBezTo>
                    <a:pt x="3955" y="2228"/>
                    <a:pt x="3612" y="2434"/>
                    <a:pt x="3543" y="2415"/>
                  </a:cubicBezTo>
                  <a:cubicBezTo>
                    <a:pt x="3533" y="2405"/>
                    <a:pt x="3514" y="2405"/>
                    <a:pt x="3484" y="2405"/>
                  </a:cubicBezTo>
                  <a:cubicBezTo>
                    <a:pt x="3514" y="2444"/>
                    <a:pt x="3514" y="2444"/>
                    <a:pt x="3612" y="2513"/>
                  </a:cubicBezTo>
                  <a:cubicBezTo>
                    <a:pt x="3573" y="2552"/>
                    <a:pt x="3524" y="2582"/>
                    <a:pt x="3475" y="2621"/>
                  </a:cubicBezTo>
                  <a:cubicBezTo>
                    <a:pt x="3426" y="2670"/>
                    <a:pt x="3435" y="2758"/>
                    <a:pt x="3386" y="2807"/>
                  </a:cubicBezTo>
                  <a:cubicBezTo>
                    <a:pt x="3337" y="2856"/>
                    <a:pt x="3249" y="2827"/>
                    <a:pt x="3219" y="2896"/>
                  </a:cubicBezTo>
                  <a:cubicBezTo>
                    <a:pt x="3200" y="2905"/>
                    <a:pt x="3170" y="3004"/>
                    <a:pt x="3318" y="3004"/>
                  </a:cubicBezTo>
                  <a:cubicBezTo>
                    <a:pt x="3533" y="3013"/>
                    <a:pt x="3592" y="3072"/>
                    <a:pt x="3475" y="3190"/>
                  </a:cubicBezTo>
                  <a:cubicBezTo>
                    <a:pt x="3435" y="3229"/>
                    <a:pt x="3337" y="3308"/>
                    <a:pt x="3229" y="3347"/>
                  </a:cubicBezTo>
                  <a:cubicBezTo>
                    <a:pt x="2984" y="3445"/>
                    <a:pt x="2709" y="3357"/>
                    <a:pt x="2454" y="3435"/>
                  </a:cubicBezTo>
                  <a:cubicBezTo>
                    <a:pt x="2248" y="3494"/>
                    <a:pt x="2140" y="3720"/>
                    <a:pt x="1924" y="3779"/>
                  </a:cubicBezTo>
                  <a:cubicBezTo>
                    <a:pt x="1747" y="3828"/>
                    <a:pt x="1610" y="3798"/>
                    <a:pt x="1473" y="3789"/>
                  </a:cubicBezTo>
                  <a:cubicBezTo>
                    <a:pt x="1404" y="3965"/>
                    <a:pt x="1375" y="4024"/>
                    <a:pt x="1325" y="4083"/>
                  </a:cubicBezTo>
                  <a:lnTo>
                    <a:pt x="580" y="4898"/>
                  </a:lnTo>
                  <a:cubicBezTo>
                    <a:pt x="491" y="4966"/>
                    <a:pt x="344" y="4927"/>
                    <a:pt x="305" y="4829"/>
                  </a:cubicBezTo>
                  <a:cubicBezTo>
                    <a:pt x="295" y="4790"/>
                    <a:pt x="305" y="4760"/>
                    <a:pt x="334" y="4613"/>
                  </a:cubicBezTo>
                  <a:cubicBezTo>
                    <a:pt x="207" y="4662"/>
                    <a:pt x="59" y="4721"/>
                    <a:pt x="30" y="4358"/>
                  </a:cubicBezTo>
                  <a:cubicBezTo>
                    <a:pt x="1" y="4122"/>
                    <a:pt x="148" y="3298"/>
                    <a:pt x="187" y="3210"/>
                  </a:cubicBezTo>
                  <a:cubicBezTo>
                    <a:pt x="383" y="2768"/>
                    <a:pt x="589" y="2817"/>
                    <a:pt x="688" y="2827"/>
                  </a:cubicBezTo>
                  <a:cubicBezTo>
                    <a:pt x="697" y="2817"/>
                    <a:pt x="1532" y="1188"/>
                    <a:pt x="1237" y="1090"/>
                  </a:cubicBezTo>
                  <a:cubicBezTo>
                    <a:pt x="1237" y="1090"/>
                    <a:pt x="766" y="903"/>
                    <a:pt x="1110" y="737"/>
                  </a:cubicBezTo>
                  <a:cubicBezTo>
                    <a:pt x="1159" y="560"/>
                    <a:pt x="1159" y="560"/>
                    <a:pt x="1237" y="511"/>
                  </a:cubicBezTo>
                  <a:cubicBezTo>
                    <a:pt x="1424" y="442"/>
                    <a:pt x="1630" y="511"/>
                    <a:pt x="1816" y="442"/>
                  </a:cubicBezTo>
                  <a:cubicBezTo>
                    <a:pt x="1993" y="373"/>
                    <a:pt x="2140" y="266"/>
                    <a:pt x="2317" y="216"/>
                  </a:cubicBezTo>
                  <a:cubicBezTo>
                    <a:pt x="2317" y="216"/>
                    <a:pt x="2876" y="109"/>
                    <a:pt x="2905" y="118"/>
                  </a:cubicBezTo>
                  <a:cubicBezTo>
                    <a:pt x="2905" y="128"/>
                    <a:pt x="2896" y="158"/>
                    <a:pt x="2886" y="167"/>
                  </a:cubicBezTo>
                  <a:cubicBezTo>
                    <a:pt x="2945" y="148"/>
                    <a:pt x="2945" y="148"/>
                    <a:pt x="2974" y="128"/>
                  </a:cubicBezTo>
                  <a:lnTo>
                    <a:pt x="2974" y="158"/>
                  </a:lnTo>
                  <a:lnTo>
                    <a:pt x="2994" y="177"/>
                  </a:lnTo>
                  <a:cubicBezTo>
                    <a:pt x="2994" y="177"/>
                    <a:pt x="3004" y="177"/>
                    <a:pt x="3004" y="167"/>
                  </a:cubicBezTo>
                  <a:cubicBezTo>
                    <a:pt x="3004" y="167"/>
                    <a:pt x="3023" y="167"/>
                    <a:pt x="3023" y="158"/>
                  </a:cubicBezTo>
                  <a:cubicBezTo>
                    <a:pt x="3023" y="158"/>
                    <a:pt x="3033" y="158"/>
                    <a:pt x="3033" y="148"/>
                  </a:cubicBezTo>
                  <a:cubicBezTo>
                    <a:pt x="3033" y="148"/>
                    <a:pt x="3043" y="148"/>
                    <a:pt x="3043" y="128"/>
                  </a:cubicBezTo>
                  <a:cubicBezTo>
                    <a:pt x="3043" y="128"/>
                    <a:pt x="3053" y="128"/>
                    <a:pt x="3053" y="118"/>
                  </a:cubicBezTo>
                  <a:cubicBezTo>
                    <a:pt x="3053" y="109"/>
                    <a:pt x="3072" y="118"/>
                    <a:pt x="3072" y="109"/>
                  </a:cubicBezTo>
                  <a:cubicBezTo>
                    <a:pt x="3072" y="109"/>
                    <a:pt x="3082" y="109"/>
                    <a:pt x="3082" y="99"/>
                  </a:cubicBezTo>
                  <a:cubicBezTo>
                    <a:pt x="3082" y="99"/>
                    <a:pt x="3092" y="99"/>
                    <a:pt x="3092" y="79"/>
                  </a:cubicBezTo>
                  <a:cubicBezTo>
                    <a:pt x="3102" y="79"/>
                    <a:pt x="3131" y="99"/>
                    <a:pt x="3141" y="99"/>
                  </a:cubicBezTo>
                  <a:cubicBezTo>
                    <a:pt x="3141" y="158"/>
                    <a:pt x="3141" y="158"/>
                    <a:pt x="3151" y="177"/>
                  </a:cubicBezTo>
                  <a:lnTo>
                    <a:pt x="3180" y="177"/>
                  </a:lnTo>
                  <a:cubicBezTo>
                    <a:pt x="3229" y="50"/>
                    <a:pt x="3337" y="30"/>
                    <a:pt x="3435" y="20"/>
                  </a:cubicBezTo>
                  <a:cubicBezTo>
                    <a:pt x="3563" y="148"/>
                    <a:pt x="3681" y="1"/>
                    <a:pt x="3808" y="20"/>
                  </a:cubicBezTo>
                  <a:cubicBezTo>
                    <a:pt x="3828" y="30"/>
                    <a:pt x="3828" y="30"/>
                    <a:pt x="4054" y="256"/>
                  </a:cubicBezTo>
                  <a:cubicBezTo>
                    <a:pt x="4014" y="373"/>
                    <a:pt x="3985" y="364"/>
                    <a:pt x="3838" y="344"/>
                  </a:cubicBezTo>
                  <a:cubicBezTo>
                    <a:pt x="3857" y="364"/>
                    <a:pt x="3857" y="364"/>
                    <a:pt x="3936" y="413"/>
                  </a:cubicBezTo>
                  <a:lnTo>
                    <a:pt x="3887" y="462"/>
                  </a:lnTo>
                  <a:cubicBezTo>
                    <a:pt x="3906" y="462"/>
                    <a:pt x="3906" y="462"/>
                    <a:pt x="4014" y="403"/>
                  </a:cubicBezTo>
                  <a:cubicBezTo>
                    <a:pt x="4063" y="452"/>
                    <a:pt x="4024" y="540"/>
                    <a:pt x="4005" y="560"/>
                  </a:cubicBezTo>
                  <a:cubicBezTo>
                    <a:pt x="4005" y="570"/>
                    <a:pt x="4014" y="570"/>
                    <a:pt x="4014" y="589"/>
                  </a:cubicBezTo>
                  <a:cubicBezTo>
                    <a:pt x="4132" y="491"/>
                    <a:pt x="4132" y="491"/>
                    <a:pt x="4171" y="521"/>
                  </a:cubicBezTo>
                  <a:lnTo>
                    <a:pt x="4201" y="521"/>
                  </a:lnTo>
                  <a:cubicBezTo>
                    <a:pt x="4309" y="403"/>
                    <a:pt x="4417" y="511"/>
                    <a:pt x="4466" y="560"/>
                  </a:cubicBezTo>
                  <a:cubicBezTo>
                    <a:pt x="4446" y="629"/>
                    <a:pt x="4427" y="638"/>
                    <a:pt x="4427" y="63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427"/>
            <p:cNvSpPr/>
            <p:nvPr/>
          </p:nvSpPr>
          <p:spPr>
            <a:xfrm>
              <a:off x="4410118" y="1984290"/>
              <a:ext cx="195621" cy="71132"/>
            </a:xfrm>
            <a:custGeom>
              <a:rect b="b" l="l" r="r" t="t"/>
              <a:pathLst>
                <a:path extrusionOk="0" h="1228" w="3377">
                  <a:moveTo>
                    <a:pt x="1217" y="619"/>
                  </a:moveTo>
                  <a:cubicBezTo>
                    <a:pt x="1168" y="639"/>
                    <a:pt x="1119" y="658"/>
                    <a:pt x="1070" y="678"/>
                  </a:cubicBezTo>
                  <a:cubicBezTo>
                    <a:pt x="1129" y="609"/>
                    <a:pt x="1178" y="570"/>
                    <a:pt x="1178" y="570"/>
                  </a:cubicBezTo>
                  <a:lnTo>
                    <a:pt x="1208" y="560"/>
                  </a:lnTo>
                  <a:cubicBezTo>
                    <a:pt x="1208" y="560"/>
                    <a:pt x="1266" y="570"/>
                    <a:pt x="1266" y="580"/>
                  </a:cubicBezTo>
                  <a:cubicBezTo>
                    <a:pt x="1276" y="580"/>
                    <a:pt x="1257" y="590"/>
                    <a:pt x="1217" y="619"/>
                  </a:cubicBezTo>
                  <a:close/>
                  <a:moveTo>
                    <a:pt x="3298" y="334"/>
                  </a:moveTo>
                  <a:cubicBezTo>
                    <a:pt x="3327" y="325"/>
                    <a:pt x="3327" y="325"/>
                    <a:pt x="3347" y="295"/>
                  </a:cubicBezTo>
                  <a:lnTo>
                    <a:pt x="3367" y="285"/>
                  </a:lnTo>
                  <a:lnTo>
                    <a:pt x="3367" y="285"/>
                  </a:lnTo>
                  <a:lnTo>
                    <a:pt x="3367" y="285"/>
                  </a:lnTo>
                  <a:lnTo>
                    <a:pt x="3367" y="285"/>
                  </a:lnTo>
                  <a:lnTo>
                    <a:pt x="3367" y="285"/>
                  </a:lnTo>
                  <a:lnTo>
                    <a:pt x="3367" y="285"/>
                  </a:lnTo>
                  <a:lnTo>
                    <a:pt x="3367" y="285"/>
                  </a:lnTo>
                  <a:lnTo>
                    <a:pt x="3367" y="285"/>
                  </a:lnTo>
                  <a:lnTo>
                    <a:pt x="3347" y="276"/>
                  </a:lnTo>
                  <a:cubicBezTo>
                    <a:pt x="3347" y="266"/>
                    <a:pt x="3367" y="236"/>
                    <a:pt x="3376" y="227"/>
                  </a:cubicBezTo>
                  <a:cubicBezTo>
                    <a:pt x="3318" y="217"/>
                    <a:pt x="3318" y="128"/>
                    <a:pt x="3268" y="119"/>
                  </a:cubicBezTo>
                  <a:cubicBezTo>
                    <a:pt x="3229" y="99"/>
                    <a:pt x="3190" y="119"/>
                    <a:pt x="3161" y="99"/>
                  </a:cubicBezTo>
                  <a:cubicBezTo>
                    <a:pt x="3161" y="99"/>
                    <a:pt x="3161" y="89"/>
                    <a:pt x="3141" y="89"/>
                  </a:cubicBezTo>
                  <a:lnTo>
                    <a:pt x="3072" y="89"/>
                  </a:lnTo>
                  <a:lnTo>
                    <a:pt x="3072" y="79"/>
                  </a:lnTo>
                  <a:lnTo>
                    <a:pt x="3082" y="69"/>
                  </a:lnTo>
                  <a:cubicBezTo>
                    <a:pt x="3053" y="69"/>
                    <a:pt x="3053" y="69"/>
                    <a:pt x="2591" y="99"/>
                  </a:cubicBezTo>
                  <a:cubicBezTo>
                    <a:pt x="2748" y="40"/>
                    <a:pt x="2748" y="40"/>
                    <a:pt x="2788" y="30"/>
                  </a:cubicBezTo>
                  <a:cubicBezTo>
                    <a:pt x="2788" y="30"/>
                    <a:pt x="2650" y="1"/>
                    <a:pt x="2395" y="50"/>
                  </a:cubicBezTo>
                  <a:cubicBezTo>
                    <a:pt x="2199" y="79"/>
                    <a:pt x="2179" y="89"/>
                    <a:pt x="2091" y="138"/>
                  </a:cubicBezTo>
                  <a:cubicBezTo>
                    <a:pt x="2012" y="177"/>
                    <a:pt x="1983" y="315"/>
                    <a:pt x="1855" y="285"/>
                  </a:cubicBezTo>
                  <a:cubicBezTo>
                    <a:pt x="1865" y="276"/>
                    <a:pt x="1865" y="276"/>
                    <a:pt x="1953" y="236"/>
                  </a:cubicBezTo>
                  <a:lnTo>
                    <a:pt x="1944" y="227"/>
                  </a:lnTo>
                  <a:cubicBezTo>
                    <a:pt x="1914" y="227"/>
                    <a:pt x="1914" y="227"/>
                    <a:pt x="1865" y="236"/>
                  </a:cubicBezTo>
                  <a:cubicBezTo>
                    <a:pt x="1953" y="168"/>
                    <a:pt x="2071" y="128"/>
                    <a:pt x="2150" y="50"/>
                  </a:cubicBezTo>
                  <a:cubicBezTo>
                    <a:pt x="2110" y="20"/>
                    <a:pt x="1679" y="99"/>
                    <a:pt x="1561" y="138"/>
                  </a:cubicBezTo>
                  <a:cubicBezTo>
                    <a:pt x="1561" y="138"/>
                    <a:pt x="1129" y="315"/>
                    <a:pt x="1090" y="442"/>
                  </a:cubicBezTo>
                  <a:cubicBezTo>
                    <a:pt x="1129" y="491"/>
                    <a:pt x="1129" y="491"/>
                    <a:pt x="1424" y="423"/>
                  </a:cubicBezTo>
                  <a:cubicBezTo>
                    <a:pt x="1365" y="472"/>
                    <a:pt x="1247" y="511"/>
                    <a:pt x="1159" y="531"/>
                  </a:cubicBezTo>
                  <a:cubicBezTo>
                    <a:pt x="1070" y="560"/>
                    <a:pt x="1011" y="639"/>
                    <a:pt x="913" y="639"/>
                  </a:cubicBezTo>
                  <a:cubicBezTo>
                    <a:pt x="687" y="658"/>
                    <a:pt x="687" y="658"/>
                    <a:pt x="580" y="472"/>
                  </a:cubicBezTo>
                  <a:cubicBezTo>
                    <a:pt x="550" y="472"/>
                    <a:pt x="334" y="472"/>
                    <a:pt x="354" y="658"/>
                  </a:cubicBezTo>
                  <a:cubicBezTo>
                    <a:pt x="344" y="668"/>
                    <a:pt x="324" y="688"/>
                    <a:pt x="315" y="688"/>
                  </a:cubicBezTo>
                  <a:lnTo>
                    <a:pt x="315" y="707"/>
                  </a:lnTo>
                  <a:cubicBezTo>
                    <a:pt x="334" y="717"/>
                    <a:pt x="334" y="717"/>
                    <a:pt x="354" y="717"/>
                  </a:cubicBezTo>
                  <a:cubicBezTo>
                    <a:pt x="246" y="776"/>
                    <a:pt x="89" y="756"/>
                    <a:pt x="30" y="884"/>
                  </a:cubicBezTo>
                  <a:cubicBezTo>
                    <a:pt x="1" y="933"/>
                    <a:pt x="128" y="1080"/>
                    <a:pt x="187" y="1100"/>
                  </a:cubicBezTo>
                  <a:cubicBezTo>
                    <a:pt x="334" y="1129"/>
                    <a:pt x="334" y="1129"/>
                    <a:pt x="344" y="1159"/>
                  </a:cubicBezTo>
                  <a:cubicBezTo>
                    <a:pt x="373" y="1208"/>
                    <a:pt x="383" y="1227"/>
                    <a:pt x="481" y="1218"/>
                  </a:cubicBezTo>
                  <a:cubicBezTo>
                    <a:pt x="746" y="1169"/>
                    <a:pt x="815" y="1002"/>
                    <a:pt x="825" y="1002"/>
                  </a:cubicBezTo>
                  <a:lnTo>
                    <a:pt x="717" y="923"/>
                  </a:lnTo>
                  <a:cubicBezTo>
                    <a:pt x="648" y="884"/>
                    <a:pt x="580" y="923"/>
                    <a:pt x="521" y="913"/>
                  </a:cubicBezTo>
                  <a:cubicBezTo>
                    <a:pt x="452" y="904"/>
                    <a:pt x="501" y="806"/>
                    <a:pt x="442" y="806"/>
                  </a:cubicBezTo>
                  <a:cubicBezTo>
                    <a:pt x="442" y="806"/>
                    <a:pt x="442" y="786"/>
                    <a:pt x="432" y="786"/>
                  </a:cubicBezTo>
                  <a:cubicBezTo>
                    <a:pt x="481" y="756"/>
                    <a:pt x="481" y="756"/>
                    <a:pt x="638" y="678"/>
                  </a:cubicBezTo>
                  <a:cubicBezTo>
                    <a:pt x="648" y="756"/>
                    <a:pt x="648" y="756"/>
                    <a:pt x="678" y="786"/>
                  </a:cubicBezTo>
                  <a:lnTo>
                    <a:pt x="776" y="786"/>
                  </a:lnTo>
                  <a:lnTo>
                    <a:pt x="776" y="825"/>
                  </a:lnTo>
                  <a:cubicBezTo>
                    <a:pt x="835" y="913"/>
                    <a:pt x="992" y="835"/>
                    <a:pt x="1021" y="972"/>
                  </a:cubicBezTo>
                  <a:cubicBezTo>
                    <a:pt x="1208" y="972"/>
                    <a:pt x="1217" y="933"/>
                    <a:pt x="1306" y="737"/>
                  </a:cubicBezTo>
                  <a:cubicBezTo>
                    <a:pt x="1374" y="727"/>
                    <a:pt x="1374" y="727"/>
                    <a:pt x="1404" y="737"/>
                  </a:cubicBezTo>
                  <a:lnTo>
                    <a:pt x="1365" y="806"/>
                  </a:lnTo>
                  <a:lnTo>
                    <a:pt x="1384" y="806"/>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427"/>
            <p:cNvSpPr/>
            <p:nvPr/>
          </p:nvSpPr>
          <p:spPr>
            <a:xfrm>
              <a:off x="4277637" y="2011052"/>
              <a:ext cx="91062" cy="58041"/>
            </a:xfrm>
            <a:custGeom>
              <a:rect b="b" l="l" r="r" t="t"/>
              <a:pathLst>
                <a:path extrusionOk="0" h="1002" w="1572">
                  <a:moveTo>
                    <a:pt x="717" y="864"/>
                  </a:moveTo>
                  <a:cubicBezTo>
                    <a:pt x="619" y="913"/>
                    <a:pt x="619" y="913"/>
                    <a:pt x="511" y="883"/>
                  </a:cubicBezTo>
                  <a:cubicBezTo>
                    <a:pt x="452" y="913"/>
                    <a:pt x="413" y="981"/>
                    <a:pt x="354" y="991"/>
                  </a:cubicBezTo>
                  <a:cubicBezTo>
                    <a:pt x="354" y="991"/>
                    <a:pt x="266" y="1001"/>
                    <a:pt x="276" y="932"/>
                  </a:cubicBezTo>
                  <a:cubicBezTo>
                    <a:pt x="295" y="854"/>
                    <a:pt x="315" y="834"/>
                    <a:pt x="403" y="765"/>
                  </a:cubicBezTo>
                  <a:cubicBezTo>
                    <a:pt x="266" y="815"/>
                    <a:pt x="266" y="815"/>
                    <a:pt x="30" y="785"/>
                  </a:cubicBezTo>
                  <a:cubicBezTo>
                    <a:pt x="60" y="756"/>
                    <a:pt x="60" y="756"/>
                    <a:pt x="50" y="746"/>
                  </a:cubicBezTo>
                  <a:cubicBezTo>
                    <a:pt x="30" y="716"/>
                    <a:pt x="11" y="746"/>
                    <a:pt x="1" y="716"/>
                  </a:cubicBezTo>
                  <a:cubicBezTo>
                    <a:pt x="21" y="648"/>
                    <a:pt x="109" y="638"/>
                    <a:pt x="148" y="589"/>
                  </a:cubicBezTo>
                  <a:cubicBezTo>
                    <a:pt x="178" y="550"/>
                    <a:pt x="197" y="501"/>
                    <a:pt x="227" y="461"/>
                  </a:cubicBezTo>
                  <a:lnTo>
                    <a:pt x="246" y="451"/>
                  </a:lnTo>
                  <a:cubicBezTo>
                    <a:pt x="276" y="422"/>
                    <a:pt x="394" y="353"/>
                    <a:pt x="443" y="412"/>
                  </a:cubicBezTo>
                  <a:lnTo>
                    <a:pt x="423" y="471"/>
                  </a:lnTo>
                  <a:cubicBezTo>
                    <a:pt x="492" y="510"/>
                    <a:pt x="551" y="451"/>
                    <a:pt x="541" y="393"/>
                  </a:cubicBezTo>
                  <a:cubicBezTo>
                    <a:pt x="521" y="353"/>
                    <a:pt x="472" y="353"/>
                    <a:pt x="492" y="314"/>
                  </a:cubicBezTo>
                  <a:cubicBezTo>
                    <a:pt x="501" y="275"/>
                    <a:pt x="590" y="226"/>
                    <a:pt x="590" y="216"/>
                  </a:cubicBezTo>
                  <a:cubicBezTo>
                    <a:pt x="619" y="196"/>
                    <a:pt x="658" y="226"/>
                    <a:pt x="698" y="206"/>
                  </a:cubicBezTo>
                  <a:cubicBezTo>
                    <a:pt x="737" y="177"/>
                    <a:pt x="747" y="147"/>
                    <a:pt x="766" y="118"/>
                  </a:cubicBezTo>
                  <a:cubicBezTo>
                    <a:pt x="835" y="59"/>
                    <a:pt x="1149" y="0"/>
                    <a:pt x="1179" y="10"/>
                  </a:cubicBezTo>
                  <a:cubicBezTo>
                    <a:pt x="1228" y="20"/>
                    <a:pt x="1257" y="20"/>
                    <a:pt x="1306" y="20"/>
                  </a:cubicBezTo>
                  <a:lnTo>
                    <a:pt x="1306" y="29"/>
                  </a:lnTo>
                  <a:cubicBezTo>
                    <a:pt x="1296" y="49"/>
                    <a:pt x="1257" y="69"/>
                    <a:pt x="1149" y="108"/>
                  </a:cubicBezTo>
                  <a:cubicBezTo>
                    <a:pt x="1188" y="108"/>
                    <a:pt x="1208" y="98"/>
                    <a:pt x="1247" y="98"/>
                  </a:cubicBezTo>
                  <a:cubicBezTo>
                    <a:pt x="1198" y="128"/>
                    <a:pt x="1149" y="196"/>
                    <a:pt x="1090" y="226"/>
                  </a:cubicBezTo>
                  <a:cubicBezTo>
                    <a:pt x="1139" y="226"/>
                    <a:pt x="1139" y="226"/>
                    <a:pt x="1188" y="206"/>
                  </a:cubicBezTo>
                  <a:cubicBezTo>
                    <a:pt x="1237" y="177"/>
                    <a:pt x="1247" y="167"/>
                    <a:pt x="1277" y="177"/>
                  </a:cubicBezTo>
                  <a:cubicBezTo>
                    <a:pt x="1277" y="206"/>
                    <a:pt x="1208" y="255"/>
                    <a:pt x="1061" y="344"/>
                  </a:cubicBezTo>
                  <a:cubicBezTo>
                    <a:pt x="1483" y="147"/>
                    <a:pt x="1483" y="147"/>
                    <a:pt x="1542" y="196"/>
                  </a:cubicBezTo>
                  <a:cubicBezTo>
                    <a:pt x="1571" y="226"/>
                    <a:pt x="1532" y="265"/>
                    <a:pt x="1532" y="265"/>
                  </a:cubicBezTo>
                  <a:cubicBezTo>
                    <a:pt x="1453" y="324"/>
                    <a:pt x="1355" y="314"/>
                    <a:pt x="1287" y="363"/>
                  </a:cubicBezTo>
                  <a:cubicBezTo>
                    <a:pt x="1159" y="422"/>
                    <a:pt x="1051" y="510"/>
                    <a:pt x="933" y="569"/>
                  </a:cubicBezTo>
                  <a:cubicBezTo>
                    <a:pt x="806" y="648"/>
                    <a:pt x="806" y="648"/>
                    <a:pt x="815" y="697"/>
                  </a:cubicBezTo>
                  <a:cubicBezTo>
                    <a:pt x="884" y="795"/>
                    <a:pt x="786" y="844"/>
                    <a:pt x="717" y="8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427"/>
            <p:cNvSpPr/>
            <p:nvPr/>
          </p:nvSpPr>
          <p:spPr>
            <a:xfrm>
              <a:off x="4766547" y="2061043"/>
              <a:ext cx="72236" cy="50105"/>
            </a:xfrm>
            <a:custGeom>
              <a:rect b="b" l="l" r="r" t="t"/>
              <a:pathLst>
                <a:path extrusionOk="0" h="865" w="1247">
                  <a:moveTo>
                    <a:pt x="1188" y="521"/>
                  </a:moveTo>
                  <a:cubicBezTo>
                    <a:pt x="1247" y="707"/>
                    <a:pt x="1011" y="580"/>
                    <a:pt x="1011" y="570"/>
                  </a:cubicBezTo>
                  <a:cubicBezTo>
                    <a:pt x="1011" y="570"/>
                    <a:pt x="982" y="521"/>
                    <a:pt x="953" y="482"/>
                  </a:cubicBezTo>
                  <a:cubicBezTo>
                    <a:pt x="894" y="383"/>
                    <a:pt x="796" y="334"/>
                    <a:pt x="796" y="393"/>
                  </a:cubicBezTo>
                  <a:cubicBezTo>
                    <a:pt x="796" y="413"/>
                    <a:pt x="805" y="462"/>
                    <a:pt x="894" y="639"/>
                  </a:cubicBezTo>
                  <a:cubicBezTo>
                    <a:pt x="913" y="688"/>
                    <a:pt x="943" y="756"/>
                    <a:pt x="943" y="776"/>
                  </a:cubicBezTo>
                  <a:cubicBezTo>
                    <a:pt x="943" y="864"/>
                    <a:pt x="796" y="766"/>
                    <a:pt x="796" y="756"/>
                  </a:cubicBezTo>
                  <a:cubicBezTo>
                    <a:pt x="550" y="560"/>
                    <a:pt x="1" y="30"/>
                    <a:pt x="207" y="1"/>
                  </a:cubicBezTo>
                  <a:lnTo>
                    <a:pt x="217" y="1"/>
                  </a:lnTo>
                  <a:cubicBezTo>
                    <a:pt x="275" y="1"/>
                    <a:pt x="315" y="30"/>
                    <a:pt x="403" y="89"/>
                  </a:cubicBezTo>
                  <a:cubicBezTo>
                    <a:pt x="403" y="20"/>
                    <a:pt x="403" y="20"/>
                    <a:pt x="423" y="20"/>
                  </a:cubicBezTo>
                  <a:cubicBezTo>
                    <a:pt x="462" y="30"/>
                    <a:pt x="540" y="79"/>
                    <a:pt x="599" y="138"/>
                  </a:cubicBezTo>
                  <a:lnTo>
                    <a:pt x="639" y="177"/>
                  </a:lnTo>
                  <a:cubicBezTo>
                    <a:pt x="688" y="197"/>
                    <a:pt x="737" y="217"/>
                    <a:pt x="766" y="236"/>
                  </a:cubicBezTo>
                  <a:cubicBezTo>
                    <a:pt x="835" y="275"/>
                    <a:pt x="884" y="315"/>
                    <a:pt x="943" y="344"/>
                  </a:cubicBezTo>
                  <a:cubicBezTo>
                    <a:pt x="1159" y="472"/>
                    <a:pt x="1178" y="482"/>
                    <a:pt x="1188" y="5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427"/>
            <p:cNvSpPr/>
            <p:nvPr/>
          </p:nvSpPr>
          <p:spPr>
            <a:xfrm>
              <a:off x="4741001" y="2345869"/>
              <a:ext cx="67138" cy="113707"/>
            </a:xfrm>
            <a:custGeom>
              <a:rect b="b" l="l" r="r" t="t"/>
              <a:pathLst>
                <a:path extrusionOk="0" h="1963" w="1159">
                  <a:moveTo>
                    <a:pt x="1158" y="1502"/>
                  </a:moveTo>
                  <a:cubicBezTo>
                    <a:pt x="1138" y="1659"/>
                    <a:pt x="1021" y="1796"/>
                    <a:pt x="952" y="1835"/>
                  </a:cubicBezTo>
                  <a:cubicBezTo>
                    <a:pt x="903" y="1855"/>
                    <a:pt x="216" y="1963"/>
                    <a:pt x="177" y="1963"/>
                  </a:cubicBezTo>
                  <a:lnTo>
                    <a:pt x="177" y="1963"/>
                  </a:lnTo>
                  <a:lnTo>
                    <a:pt x="177" y="1963"/>
                  </a:lnTo>
                  <a:lnTo>
                    <a:pt x="177" y="1963"/>
                  </a:lnTo>
                  <a:lnTo>
                    <a:pt x="177" y="1963"/>
                  </a:lnTo>
                  <a:lnTo>
                    <a:pt x="177" y="1963"/>
                  </a:lnTo>
                  <a:lnTo>
                    <a:pt x="177" y="1963"/>
                  </a:lnTo>
                  <a:lnTo>
                    <a:pt x="177" y="1963"/>
                  </a:lnTo>
                  <a:lnTo>
                    <a:pt x="177" y="1963"/>
                  </a:lnTo>
                  <a:cubicBezTo>
                    <a:pt x="157" y="1963"/>
                    <a:pt x="157" y="1963"/>
                    <a:pt x="69" y="1914"/>
                  </a:cubicBezTo>
                  <a:cubicBezTo>
                    <a:pt x="118" y="1806"/>
                    <a:pt x="118" y="1806"/>
                    <a:pt x="285" y="1649"/>
                  </a:cubicBezTo>
                  <a:cubicBezTo>
                    <a:pt x="137" y="1590"/>
                    <a:pt x="137" y="1590"/>
                    <a:pt x="137" y="1512"/>
                  </a:cubicBezTo>
                  <a:cubicBezTo>
                    <a:pt x="137" y="1433"/>
                    <a:pt x="157" y="1276"/>
                    <a:pt x="275" y="1227"/>
                  </a:cubicBezTo>
                  <a:cubicBezTo>
                    <a:pt x="334" y="1207"/>
                    <a:pt x="422" y="1207"/>
                    <a:pt x="451" y="1217"/>
                  </a:cubicBezTo>
                  <a:cubicBezTo>
                    <a:pt x="451" y="1198"/>
                    <a:pt x="451" y="1198"/>
                    <a:pt x="412" y="1050"/>
                  </a:cubicBezTo>
                  <a:cubicBezTo>
                    <a:pt x="226" y="1207"/>
                    <a:pt x="216" y="1148"/>
                    <a:pt x="177" y="805"/>
                  </a:cubicBezTo>
                  <a:cubicBezTo>
                    <a:pt x="59" y="776"/>
                    <a:pt x="0" y="756"/>
                    <a:pt x="20" y="540"/>
                  </a:cubicBezTo>
                  <a:cubicBezTo>
                    <a:pt x="49" y="275"/>
                    <a:pt x="79" y="157"/>
                    <a:pt x="255" y="40"/>
                  </a:cubicBezTo>
                  <a:cubicBezTo>
                    <a:pt x="304" y="20"/>
                    <a:pt x="324" y="0"/>
                    <a:pt x="363" y="0"/>
                  </a:cubicBezTo>
                  <a:cubicBezTo>
                    <a:pt x="461" y="20"/>
                    <a:pt x="461" y="69"/>
                    <a:pt x="451" y="265"/>
                  </a:cubicBezTo>
                  <a:cubicBezTo>
                    <a:pt x="510" y="285"/>
                    <a:pt x="569" y="324"/>
                    <a:pt x="638" y="344"/>
                  </a:cubicBezTo>
                  <a:cubicBezTo>
                    <a:pt x="589" y="432"/>
                    <a:pt x="559" y="491"/>
                    <a:pt x="510" y="589"/>
                  </a:cubicBezTo>
                  <a:lnTo>
                    <a:pt x="589" y="668"/>
                  </a:lnTo>
                  <a:cubicBezTo>
                    <a:pt x="618" y="707"/>
                    <a:pt x="648" y="726"/>
                    <a:pt x="648" y="736"/>
                  </a:cubicBezTo>
                  <a:cubicBezTo>
                    <a:pt x="697" y="815"/>
                    <a:pt x="707" y="883"/>
                    <a:pt x="756" y="962"/>
                  </a:cubicBezTo>
                  <a:cubicBezTo>
                    <a:pt x="795" y="1011"/>
                    <a:pt x="844" y="1050"/>
                    <a:pt x="883" y="1099"/>
                  </a:cubicBezTo>
                  <a:cubicBezTo>
                    <a:pt x="932" y="1168"/>
                    <a:pt x="952" y="1256"/>
                    <a:pt x="1001" y="1325"/>
                  </a:cubicBezTo>
                  <a:cubicBezTo>
                    <a:pt x="1040" y="1374"/>
                    <a:pt x="1109" y="1394"/>
                    <a:pt x="1158" y="1453"/>
                  </a:cubicBezTo>
                  <a:cubicBezTo>
                    <a:pt x="1148" y="1413"/>
                    <a:pt x="1158" y="1443"/>
                    <a:pt x="1158" y="150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427"/>
            <p:cNvSpPr/>
            <p:nvPr/>
          </p:nvSpPr>
          <p:spPr>
            <a:xfrm>
              <a:off x="4627289" y="2228162"/>
              <a:ext cx="71656" cy="48947"/>
            </a:xfrm>
            <a:custGeom>
              <a:rect b="b" l="l" r="r" t="t"/>
              <a:pathLst>
                <a:path extrusionOk="0" h="845" w="1237">
                  <a:moveTo>
                    <a:pt x="1178" y="472"/>
                  </a:moveTo>
                  <a:cubicBezTo>
                    <a:pt x="1178" y="472"/>
                    <a:pt x="1080" y="698"/>
                    <a:pt x="462" y="845"/>
                  </a:cubicBezTo>
                  <a:lnTo>
                    <a:pt x="462" y="835"/>
                  </a:lnTo>
                  <a:cubicBezTo>
                    <a:pt x="393" y="796"/>
                    <a:pt x="305" y="815"/>
                    <a:pt x="246" y="747"/>
                  </a:cubicBezTo>
                  <a:lnTo>
                    <a:pt x="246" y="737"/>
                  </a:lnTo>
                  <a:cubicBezTo>
                    <a:pt x="206" y="688"/>
                    <a:pt x="177" y="629"/>
                    <a:pt x="148" y="580"/>
                  </a:cubicBezTo>
                  <a:cubicBezTo>
                    <a:pt x="108" y="521"/>
                    <a:pt x="30" y="482"/>
                    <a:pt x="10" y="423"/>
                  </a:cubicBezTo>
                  <a:cubicBezTo>
                    <a:pt x="10" y="403"/>
                    <a:pt x="0" y="40"/>
                    <a:pt x="148" y="1"/>
                  </a:cubicBezTo>
                  <a:lnTo>
                    <a:pt x="157" y="1"/>
                  </a:lnTo>
                  <a:cubicBezTo>
                    <a:pt x="226" y="20"/>
                    <a:pt x="295" y="60"/>
                    <a:pt x="295" y="60"/>
                  </a:cubicBezTo>
                  <a:cubicBezTo>
                    <a:pt x="324" y="89"/>
                    <a:pt x="324" y="138"/>
                    <a:pt x="363" y="177"/>
                  </a:cubicBezTo>
                  <a:cubicBezTo>
                    <a:pt x="373" y="187"/>
                    <a:pt x="393" y="197"/>
                    <a:pt x="412" y="197"/>
                  </a:cubicBezTo>
                  <a:cubicBezTo>
                    <a:pt x="471" y="197"/>
                    <a:pt x="520" y="177"/>
                    <a:pt x="589" y="177"/>
                  </a:cubicBezTo>
                  <a:cubicBezTo>
                    <a:pt x="648" y="177"/>
                    <a:pt x="707" y="187"/>
                    <a:pt x="766" y="177"/>
                  </a:cubicBezTo>
                  <a:cubicBezTo>
                    <a:pt x="805" y="158"/>
                    <a:pt x="844" y="138"/>
                    <a:pt x="884" y="138"/>
                  </a:cubicBezTo>
                  <a:cubicBezTo>
                    <a:pt x="893" y="138"/>
                    <a:pt x="933" y="138"/>
                    <a:pt x="982" y="148"/>
                  </a:cubicBezTo>
                  <a:cubicBezTo>
                    <a:pt x="962" y="138"/>
                    <a:pt x="1237" y="276"/>
                    <a:pt x="1178" y="47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427"/>
            <p:cNvSpPr/>
            <p:nvPr/>
          </p:nvSpPr>
          <p:spPr>
            <a:xfrm>
              <a:off x="4313494" y="1992284"/>
              <a:ext cx="59723" cy="25603"/>
            </a:xfrm>
            <a:custGeom>
              <a:rect b="b" l="l" r="r" t="t"/>
              <a:pathLst>
                <a:path extrusionOk="0" h="442" w="1031">
                  <a:moveTo>
                    <a:pt x="726" y="304"/>
                  </a:moveTo>
                  <a:cubicBezTo>
                    <a:pt x="481" y="304"/>
                    <a:pt x="461" y="304"/>
                    <a:pt x="196" y="393"/>
                  </a:cubicBezTo>
                  <a:cubicBezTo>
                    <a:pt x="98" y="412"/>
                    <a:pt x="89" y="432"/>
                    <a:pt x="79" y="412"/>
                  </a:cubicBezTo>
                  <a:lnTo>
                    <a:pt x="79" y="412"/>
                  </a:lnTo>
                  <a:lnTo>
                    <a:pt x="79" y="412"/>
                  </a:lnTo>
                  <a:lnTo>
                    <a:pt x="79" y="412"/>
                  </a:lnTo>
                  <a:lnTo>
                    <a:pt x="79" y="412"/>
                  </a:lnTo>
                  <a:lnTo>
                    <a:pt x="79" y="412"/>
                  </a:lnTo>
                  <a:lnTo>
                    <a:pt x="79" y="412"/>
                  </a:lnTo>
                  <a:lnTo>
                    <a:pt x="79" y="412"/>
                  </a:lnTo>
                  <a:lnTo>
                    <a:pt x="79" y="412"/>
                  </a:lnTo>
                  <a:cubicBezTo>
                    <a:pt x="49" y="403"/>
                    <a:pt x="30" y="442"/>
                    <a:pt x="0" y="412"/>
                  </a:cubicBezTo>
                  <a:lnTo>
                    <a:pt x="0" y="403"/>
                  </a:lnTo>
                  <a:cubicBezTo>
                    <a:pt x="49" y="363"/>
                    <a:pt x="118" y="344"/>
                    <a:pt x="167" y="304"/>
                  </a:cubicBezTo>
                  <a:cubicBezTo>
                    <a:pt x="187" y="295"/>
                    <a:pt x="196" y="255"/>
                    <a:pt x="236" y="246"/>
                  </a:cubicBezTo>
                  <a:cubicBezTo>
                    <a:pt x="344" y="206"/>
                    <a:pt x="412" y="187"/>
                    <a:pt x="589" y="138"/>
                  </a:cubicBezTo>
                  <a:cubicBezTo>
                    <a:pt x="717" y="98"/>
                    <a:pt x="834" y="49"/>
                    <a:pt x="962" y="10"/>
                  </a:cubicBezTo>
                  <a:cubicBezTo>
                    <a:pt x="1001" y="0"/>
                    <a:pt x="1011" y="0"/>
                    <a:pt x="1031" y="39"/>
                  </a:cubicBezTo>
                  <a:lnTo>
                    <a:pt x="1031" y="49"/>
                  </a:lnTo>
                  <a:cubicBezTo>
                    <a:pt x="1031" y="98"/>
                    <a:pt x="913" y="118"/>
                    <a:pt x="962" y="157"/>
                  </a:cubicBezTo>
                  <a:cubicBezTo>
                    <a:pt x="962" y="196"/>
                    <a:pt x="795" y="304"/>
                    <a:pt x="726" y="30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427"/>
            <p:cNvSpPr/>
            <p:nvPr/>
          </p:nvSpPr>
          <p:spPr>
            <a:xfrm>
              <a:off x="4860332" y="2005897"/>
              <a:ext cx="54104" cy="23402"/>
            </a:xfrm>
            <a:custGeom>
              <a:rect b="b" l="l" r="r" t="t"/>
              <a:pathLst>
                <a:path extrusionOk="0" h="404" w="934">
                  <a:moveTo>
                    <a:pt x="658" y="256"/>
                  </a:moveTo>
                  <a:cubicBezTo>
                    <a:pt x="707" y="275"/>
                    <a:pt x="894" y="364"/>
                    <a:pt x="933" y="403"/>
                  </a:cubicBezTo>
                  <a:lnTo>
                    <a:pt x="933" y="403"/>
                  </a:lnTo>
                  <a:cubicBezTo>
                    <a:pt x="894" y="403"/>
                    <a:pt x="864" y="383"/>
                    <a:pt x="835" y="383"/>
                  </a:cubicBezTo>
                  <a:lnTo>
                    <a:pt x="835" y="383"/>
                  </a:lnTo>
                  <a:lnTo>
                    <a:pt x="835" y="383"/>
                  </a:lnTo>
                  <a:cubicBezTo>
                    <a:pt x="747" y="403"/>
                    <a:pt x="30" y="60"/>
                    <a:pt x="1" y="1"/>
                  </a:cubicBezTo>
                  <a:cubicBezTo>
                    <a:pt x="11" y="1"/>
                    <a:pt x="21" y="1"/>
                    <a:pt x="79" y="20"/>
                  </a:cubicBezTo>
                  <a:cubicBezTo>
                    <a:pt x="158" y="50"/>
                    <a:pt x="217" y="69"/>
                    <a:pt x="217" y="69"/>
                  </a:cubicBezTo>
                  <a:cubicBezTo>
                    <a:pt x="276" y="99"/>
                    <a:pt x="325" y="138"/>
                    <a:pt x="393" y="148"/>
                  </a:cubicBezTo>
                  <a:cubicBezTo>
                    <a:pt x="423" y="158"/>
                    <a:pt x="462" y="148"/>
                    <a:pt x="501" y="158"/>
                  </a:cubicBezTo>
                  <a:cubicBezTo>
                    <a:pt x="501" y="158"/>
                    <a:pt x="511" y="158"/>
                    <a:pt x="521" y="168"/>
                  </a:cubicBezTo>
                  <a:cubicBezTo>
                    <a:pt x="511" y="197"/>
                    <a:pt x="570" y="217"/>
                    <a:pt x="658" y="2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427"/>
            <p:cNvSpPr/>
            <p:nvPr/>
          </p:nvSpPr>
          <p:spPr>
            <a:xfrm>
              <a:off x="4373160" y="1989967"/>
              <a:ext cx="51787" cy="22822"/>
            </a:xfrm>
            <a:custGeom>
              <a:rect b="b" l="l" r="r" t="t"/>
              <a:pathLst>
                <a:path extrusionOk="0" h="394" w="894">
                  <a:moveTo>
                    <a:pt x="580" y="335"/>
                  </a:moveTo>
                  <a:cubicBezTo>
                    <a:pt x="462" y="374"/>
                    <a:pt x="364" y="393"/>
                    <a:pt x="305" y="393"/>
                  </a:cubicBezTo>
                  <a:cubicBezTo>
                    <a:pt x="295" y="393"/>
                    <a:pt x="295" y="393"/>
                    <a:pt x="285" y="384"/>
                  </a:cubicBezTo>
                  <a:cubicBezTo>
                    <a:pt x="275" y="364"/>
                    <a:pt x="236" y="344"/>
                    <a:pt x="197" y="335"/>
                  </a:cubicBezTo>
                  <a:cubicBezTo>
                    <a:pt x="138" y="325"/>
                    <a:pt x="79" y="335"/>
                    <a:pt x="10" y="325"/>
                  </a:cubicBezTo>
                  <a:cubicBezTo>
                    <a:pt x="10" y="325"/>
                    <a:pt x="1" y="325"/>
                    <a:pt x="10" y="315"/>
                  </a:cubicBezTo>
                  <a:cubicBezTo>
                    <a:pt x="50" y="266"/>
                    <a:pt x="99" y="246"/>
                    <a:pt x="187" y="236"/>
                  </a:cubicBezTo>
                  <a:cubicBezTo>
                    <a:pt x="177" y="187"/>
                    <a:pt x="177" y="138"/>
                    <a:pt x="256" y="99"/>
                  </a:cubicBezTo>
                  <a:cubicBezTo>
                    <a:pt x="256" y="99"/>
                    <a:pt x="678" y="1"/>
                    <a:pt x="697" y="30"/>
                  </a:cubicBezTo>
                  <a:lnTo>
                    <a:pt x="697" y="30"/>
                  </a:lnTo>
                  <a:lnTo>
                    <a:pt x="619" y="119"/>
                  </a:lnTo>
                  <a:cubicBezTo>
                    <a:pt x="589" y="138"/>
                    <a:pt x="570" y="148"/>
                    <a:pt x="521" y="178"/>
                  </a:cubicBezTo>
                  <a:cubicBezTo>
                    <a:pt x="442" y="217"/>
                    <a:pt x="432" y="227"/>
                    <a:pt x="442" y="236"/>
                  </a:cubicBezTo>
                  <a:lnTo>
                    <a:pt x="442" y="236"/>
                  </a:lnTo>
                  <a:lnTo>
                    <a:pt x="442" y="236"/>
                  </a:lnTo>
                  <a:lnTo>
                    <a:pt x="442" y="236"/>
                  </a:lnTo>
                  <a:lnTo>
                    <a:pt x="442" y="236"/>
                  </a:lnTo>
                  <a:lnTo>
                    <a:pt x="442" y="236"/>
                  </a:lnTo>
                  <a:lnTo>
                    <a:pt x="442" y="236"/>
                  </a:lnTo>
                  <a:lnTo>
                    <a:pt x="442" y="236"/>
                  </a:lnTo>
                  <a:lnTo>
                    <a:pt x="442" y="236"/>
                  </a:lnTo>
                  <a:lnTo>
                    <a:pt x="452" y="266"/>
                  </a:lnTo>
                  <a:cubicBezTo>
                    <a:pt x="697" y="138"/>
                    <a:pt x="845" y="89"/>
                    <a:pt x="894" y="129"/>
                  </a:cubicBezTo>
                  <a:cubicBezTo>
                    <a:pt x="894" y="138"/>
                    <a:pt x="894" y="138"/>
                    <a:pt x="825" y="168"/>
                  </a:cubicBezTo>
                  <a:cubicBezTo>
                    <a:pt x="697" y="217"/>
                    <a:pt x="678" y="227"/>
                    <a:pt x="668" y="236"/>
                  </a:cubicBezTo>
                  <a:cubicBezTo>
                    <a:pt x="668" y="266"/>
                    <a:pt x="688" y="246"/>
                    <a:pt x="697" y="266"/>
                  </a:cubicBezTo>
                  <a:cubicBezTo>
                    <a:pt x="668" y="286"/>
                    <a:pt x="589" y="325"/>
                    <a:pt x="580" y="33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427"/>
            <p:cNvSpPr/>
            <p:nvPr/>
          </p:nvSpPr>
          <p:spPr>
            <a:xfrm>
              <a:off x="4340199" y="2028662"/>
              <a:ext cx="48949" cy="27920"/>
            </a:xfrm>
            <a:custGeom>
              <a:rect b="b" l="l" r="r" t="t"/>
              <a:pathLst>
                <a:path extrusionOk="0" h="482" w="845">
                  <a:moveTo>
                    <a:pt x="413" y="383"/>
                  </a:moveTo>
                  <a:cubicBezTo>
                    <a:pt x="354" y="412"/>
                    <a:pt x="314" y="432"/>
                    <a:pt x="295" y="432"/>
                  </a:cubicBezTo>
                  <a:cubicBezTo>
                    <a:pt x="256" y="442"/>
                    <a:pt x="216" y="432"/>
                    <a:pt x="167" y="442"/>
                  </a:cubicBezTo>
                  <a:cubicBezTo>
                    <a:pt x="118" y="452"/>
                    <a:pt x="79" y="461"/>
                    <a:pt x="30" y="481"/>
                  </a:cubicBezTo>
                  <a:cubicBezTo>
                    <a:pt x="20" y="481"/>
                    <a:pt x="0" y="481"/>
                    <a:pt x="10" y="452"/>
                  </a:cubicBezTo>
                  <a:cubicBezTo>
                    <a:pt x="10" y="442"/>
                    <a:pt x="20" y="432"/>
                    <a:pt x="20" y="432"/>
                  </a:cubicBezTo>
                  <a:cubicBezTo>
                    <a:pt x="79" y="363"/>
                    <a:pt x="157" y="334"/>
                    <a:pt x="207" y="265"/>
                  </a:cubicBezTo>
                  <a:cubicBezTo>
                    <a:pt x="226" y="236"/>
                    <a:pt x="236" y="197"/>
                    <a:pt x="275" y="157"/>
                  </a:cubicBezTo>
                  <a:cubicBezTo>
                    <a:pt x="305" y="147"/>
                    <a:pt x="422" y="69"/>
                    <a:pt x="422" y="108"/>
                  </a:cubicBezTo>
                  <a:cubicBezTo>
                    <a:pt x="422" y="118"/>
                    <a:pt x="413" y="147"/>
                    <a:pt x="373" y="187"/>
                  </a:cubicBezTo>
                  <a:cubicBezTo>
                    <a:pt x="462" y="147"/>
                    <a:pt x="472" y="138"/>
                    <a:pt x="501" y="108"/>
                  </a:cubicBezTo>
                  <a:cubicBezTo>
                    <a:pt x="540" y="69"/>
                    <a:pt x="599" y="40"/>
                    <a:pt x="599" y="40"/>
                  </a:cubicBezTo>
                  <a:cubicBezTo>
                    <a:pt x="746" y="0"/>
                    <a:pt x="815" y="59"/>
                    <a:pt x="844" y="69"/>
                  </a:cubicBezTo>
                  <a:lnTo>
                    <a:pt x="844" y="89"/>
                  </a:lnTo>
                  <a:cubicBezTo>
                    <a:pt x="815" y="138"/>
                    <a:pt x="697" y="187"/>
                    <a:pt x="609" y="216"/>
                  </a:cubicBezTo>
                  <a:cubicBezTo>
                    <a:pt x="579" y="236"/>
                    <a:pt x="570" y="236"/>
                    <a:pt x="550" y="246"/>
                  </a:cubicBezTo>
                  <a:cubicBezTo>
                    <a:pt x="511" y="265"/>
                    <a:pt x="511" y="314"/>
                    <a:pt x="462" y="344"/>
                  </a:cubicBezTo>
                  <a:cubicBezTo>
                    <a:pt x="472" y="344"/>
                    <a:pt x="452" y="354"/>
                    <a:pt x="413" y="3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427"/>
            <p:cNvSpPr/>
            <p:nvPr/>
          </p:nvSpPr>
          <p:spPr>
            <a:xfrm>
              <a:off x="4788154" y="2051948"/>
              <a:ext cx="32439" cy="19984"/>
            </a:xfrm>
            <a:custGeom>
              <a:rect b="b" l="l" r="r" t="t"/>
              <a:pathLst>
                <a:path extrusionOk="0" h="345" w="560">
                  <a:moveTo>
                    <a:pt x="472" y="148"/>
                  </a:moveTo>
                  <a:cubicBezTo>
                    <a:pt x="501" y="187"/>
                    <a:pt x="560" y="344"/>
                    <a:pt x="501" y="344"/>
                  </a:cubicBezTo>
                  <a:cubicBezTo>
                    <a:pt x="472" y="344"/>
                    <a:pt x="442" y="324"/>
                    <a:pt x="413" y="305"/>
                  </a:cubicBezTo>
                  <a:cubicBezTo>
                    <a:pt x="383" y="295"/>
                    <a:pt x="364" y="305"/>
                    <a:pt x="324" y="305"/>
                  </a:cubicBezTo>
                  <a:cubicBezTo>
                    <a:pt x="275" y="295"/>
                    <a:pt x="236" y="275"/>
                    <a:pt x="207" y="256"/>
                  </a:cubicBezTo>
                  <a:cubicBezTo>
                    <a:pt x="30" y="138"/>
                    <a:pt x="1" y="59"/>
                    <a:pt x="30" y="50"/>
                  </a:cubicBezTo>
                  <a:cubicBezTo>
                    <a:pt x="40" y="30"/>
                    <a:pt x="118" y="59"/>
                    <a:pt x="187" y="109"/>
                  </a:cubicBezTo>
                  <a:cubicBezTo>
                    <a:pt x="148" y="40"/>
                    <a:pt x="148" y="30"/>
                    <a:pt x="177" y="10"/>
                  </a:cubicBezTo>
                  <a:cubicBezTo>
                    <a:pt x="187" y="1"/>
                    <a:pt x="383" y="40"/>
                    <a:pt x="472" y="14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427"/>
            <p:cNvSpPr/>
            <p:nvPr/>
          </p:nvSpPr>
          <p:spPr>
            <a:xfrm>
              <a:off x="4705723" y="2390183"/>
              <a:ext cx="44952" cy="51206"/>
            </a:xfrm>
            <a:custGeom>
              <a:rect b="b" l="l" r="r" t="t"/>
              <a:pathLst>
                <a:path extrusionOk="0" h="884" w="776">
                  <a:moveTo>
                    <a:pt x="756" y="246"/>
                  </a:moveTo>
                  <a:cubicBezTo>
                    <a:pt x="717" y="266"/>
                    <a:pt x="678" y="295"/>
                    <a:pt x="658" y="325"/>
                  </a:cubicBezTo>
                  <a:cubicBezTo>
                    <a:pt x="688" y="511"/>
                    <a:pt x="678" y="590"/>
                    <a:pt x="609" y="688"/>
                  </a:cubicBezTo>
                  <a:cubicBezTo>
                    <a:pt x="472" y="678"/>
                    <a:pt x="383" y="737"/>
                    <a:pt x="334" y="786"/>
                  </a:cubicBezTo>
                  <a:cubicBezTo>
                    <a:pt x="217" y="884"/>
                    <a:pt x="118" y="796"/>
                    <a:pt x="79" y="776"/>
                  </a:cubicBezTo>
                  <a:cubicBezTo>
                    <a:pt x="79" y="776"/>
                    <a:pt x="1" y="688"/>
                    <a:pt x="89" y="599"/>
                  </a:cubicBezTo>
                  <a:cubicBezTo>
                    <a:pt x="217" y="482"/>
                    <a:pt x="217" y="374"/>
                    <a:pt x="118" y="158"/>
                  </a:cubicBezTo>
                  <a:cubicBezTo>
                    <a:pt x="275" y="138"/>
                    <a:pt x="275" y="138"/>
                    <a:pt x="275" y="148"/>
                  </a:cubicBezTo>
                  <a:cubicBezTo>
                    <a:pt x="334" y="158"/>
                    <a:pt x="334" y="158"/>
                    <a:pt x="344" y="148"/>
                  </a:cubicBezTo>
                  <a:cubicBezTo>
                    <a:pt x="383" y="138"/>
                    <a:pt x="413" y="128"/>
                    <a:pt x="442" y="89"/>
                  </a:cubicBezTo>
                  <a:cubicBezTo>
                    <a:pt x="531" y="11"/>
                    <a:pt x="570" y="1"/>
                    <a:pt x="619" y="1"/>
                  </a:cubicBezTo>
                  <a:cubicBezTo>
                    <a:pt x="688" y="11"/>
                    <a:pt x="727" y="79"/>
                    <a:pt x="776" y="236"/>
                  </a:cubicBezTo>
                  <a:cubicBezTo>
                    <a:pt x="766" y="236"/>
                    <a:pt x="756" y="236"/>
                    <a:pt x="756" y="2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427"/>
            <p:cNvSpPr/>
            <p:nvPr/>
          </p:nvSpPr>
          <p:spPr>
            <a:xfrm>
              <a:off x="4397026" y="2009314"/>
              <a:ext cx="38753" cy="18826"/>
            </a:xfrm>
            <a:custGeom>
              <a:rect b="b" l="l" r="r" t="t"/>
              <a:pathLst>
                <a:path extrusionOk="0" h="325" w="669">
                  <a:moveTo>
                    <a:pt x="295" y="246"/>
                  </a:moveTo>
                  <a:cubicBezTo>
                    <a:pt x="246" y="275"/>
                    <a:pt x="1" y="324"/>
                    <a:pt x="50" y="236"/>
                  </a:cubicBezTo>
                  <a:cubicBezTo>
                    <a:pt x="50" y="226"/>
                    <a:pt x="70" y="207"/>
                    <a:pt x="70" y="207"/>
                  </a:cubicBezTo>
                  <a:cubicBezTo>
                    <a:pt x="70" y="207"/>
                    <a:pt x="79" y="207"/>
                    <a:pt x="79" y="197"/>
                  </a:cubicBezTo>
                  <a:cubicBezTo>
                    <a:pt x="109" y="187"/>
                    <a:pt x="148" y="177"/>
                    <a:pt x="168" y="148"/>
                  </a:cubicBezTo>
                  <a:cubicBezTo>
                    <a:pt x="197" y="138"/>
                    <a:pt x="217" y="109"/>
                    <a:pt x="256" y="89"/>
                  </a:cubicBezTo>
                  <a:lnTo>
                    <a:pt x="266" y="79"/>
                  </a:lnTo>
                  <a:cubicBezTo>
                    <a:pt x="266" y="79"/>
                    <a:pt x="325" y="40"/>
                    <a:pt x="374" y="30"/>
                  </a:cubicBezTo>
                  <a:cubicBezTo>
                    <a:pt x="442" y="1"/>
                    <a:pt x="442" y="1"/>
                    <a:pt x="609" y="10"/>
                  </a:cubicBezTo>
                  <a:cubicBezTo>
                    <a:pt x="609" y="10"/>
                    <a:pt x="599" y="10"/>
                    <a:pt x="599" y="30"/>
                  </a:cubicBezTo>
                  <a:cubicBezTo>
                    <a:pt x="609" y="40"/>
                    <a:pt x="639" y="40"/>
                    <a:pt x="649" y="50"/>
                  </a:cubicBezTo>
                  <a:cubicBezTo>
                    <a:pt x="668" y="89"/>
                    <a:pt x="295" y="246"/>
                    <a:pt x="295" y="2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427"/>
            <p:cNvSpPr/>
            <p:nvPr/>
          </p:nvSpPr>
          <p:spPr>
            <a:xfrm>
              <a:off x="4894452" y="2016729"/>
              <a:ext cx="33598" cy="18246"/>
            </a:xfrm>
            <a:custGeom>
              <a:rect b="b" l="l" r="r" t="t"/>
              <a:pathLst>
                <a:path extrusionOk="0" h="315" w="580">
                  <a:moveTo>
                    <a:pt x="295" y="108"/>
                  </a:moveTo>
                  <a:cubicBezTo>
                    <a:pt x="325" y="118"/>
                    <a:pt x="374" y="147"/>
                    <a:pt x="423" y="177"/>
                  </a:cubicBezTo>
                  <a:cubicBezTo>
                    <a:pt x="442" y="196"/>
                    <a:pt x="452" y="216"/>
                    <a:pt x="472" y="226"/>
                  </a:cubicBezTo>
                  <a:lnTo>
                    <a:pt x="580" y="304"/>
                  </a:lnTo>
                  <a:lnTo>
                    <a:pt x="580" y="304"/>
                  </a:lnTo>
                  <a:cubicBezTo>
                    <a:pt x="560" y="314"/>
                    <a:pt x="118" y="79"/>
                    <a:pt x="1" y="0"/>
                  </a:cubicBezTo>
                  <a:lnTo>
                    <a:pt x="1" y="0"/>
                  </a:lnTo>
                  <a:lnTo>
                    <a:pt x="1" y="0"/>
                  </a:lnTo>
                  <a:cubicBezTo>
                    <a:pt x="30" y="10"/>
                    <a:pt x="148" y="30"/>
                    <a:pt x="295" y="10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427"/>
            <p:cNvSpPr/>
            <p:nvPr/>
          </p:nvSpPr>
          <p:spPr>
            <a:xfrm>
              <a:off x="4449914" y="1987128"/>
              <a:ext cx="28500" cy="16567"/>
            </a:xfrm>
            <a:custGeom>
              <a:rect b="b" l="l" r="r" t="t"/>
              <a:pathLst>
                <a:path extrusionOk="0" h="286" w="492">
                  <a:moveTo>
                    <a:pt x="128" y="266"/>
                  </a:moveTo>
                  <a:cubicBezTo>
                    <a:pt x="30" y="285"/>
                    <a:pt x="0" y="285"/>
                    <a:pt x="20" y="266"/>
                  </a:cubicBezTo>
                  <a:cubicBezTo>
                    <a:pt x="30" y="236"/>
                    <a:pt x="50" y="217"/>
                    <a:pt x="69" y="187"/>
                  </a:cubicBezTo>
                  <a:lnTo>
                    <a:pt x="69" y="168"/>
                  </a:lnTo>
                  <a:cubicBezTo>
                    <a:pt x="69" y="148"/>
                    <a:pt x="50" y="148"/>
                    <a:pt x="50" y="138"/>
                  </a:cubicBezTo>
                  <a:cubicBezTo>
                    <a:pt x="50" y="128"/>
                    <a:pt x="79" y="119"/>
                    <a:pt x="158" y="89"/>
                  </a:cubicBezTo>
                  <a:cubicBezTo>
                    <a:pt x="472" y="1"/>
                    <a:pt x="481" y="20"/>
                    <a:pt x="491" y="20"/>
                  </a:cubicBezTo>
                  <a:cubicBezTo>
                    <a:pt x="491" y="30"/>
                    <a:pt x="393" y="148"/>
                    <a:pt x="373" y="148"/>
                  </a:cubicBezTo>
                  <a:cubicBezTo>
                    <a:pt x="373" y="168"/>
                    <a:pt x="187" y="246"/>
                    <a:pt x="128" y="26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427"/>
            <p:cNvSpPr/>
            <p:nvPr/>
          </p:nvSpPr>
          <p:spPr>
            <a:xfrm>
              <a:off x="4397026" y="1983711"/>
              <a:ext cx="37016" cy="8052"/>
            </a:xfrm>
            <a:custGeom>
              <a:rect b="b" l="l" r="r" t="t"/>
              <a:pathLst>
                <a:path extrusionOk="0" h="139" w="639">
                  <a:moveTo>
                    <a:pt x="521" y="60"/>
                  </a:moveTo>
                  <a:cubicBezTo>
                    <a:pt x="207" y="138"/>
                    <a:pt x="187" y="138"/>
                    <a:pt x="177" y="129"/>
                  </a:cubicBezTo>
                  <a:cubicBezTo>
                    <a:pt x="177" y="109"/>
                    <a:pt x="177" y="109"/>
                    <a:pt x="207" y="99"/>
                  </a:cubicBezTo>
                  <a:lnTo>
                    <a:pt x="1" y="129"/>
                  </a:lnTo>
                  <a:cubicBezTo>
                    <a:pt x="20" y="99"/>
                    <a:pt x="109" y="40"/>
                    <a:pt x="109" y="40"/>
                  </a:cubicBezTo>
                  <a:cubicBezTo>
                    <a:pt x="295" y="11"/>
                    <a:pt x="619" y="1"/>
                    <a:pt x="629" y="30"/>
                  </a:cubicBezTo>
                  <a:cubicBezTo>
                    <a:pt x="639" y="30"/>
                    <a:pt x="639" y="40"/>
                    <a:pt x="521" y="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427"/>
            <p:cNvSpPr/>
            <p:nvPr/>
          </p:nvSpPr>
          <p:spPr>
            <a:xfrm>
              <a:off x="4452752" y="1995701"/>
              <a:ext cx="27342" cy="11411"/>
            </a:xfrm>
            <a:custGeom>
              <a:rect b="b" l="l" r="r" t="t"/>
              <a:pathLst>
                <a:path extrusionOk="0" h="197" w="472">
                  <a:moveTo>
                    <a:pt x="236" y="177"/>
                  </a:moveTo>
                  <a:cubicBezTo>
                    <a:pt x="40" y="196"/>
                    <a:pt x="1" y="196"/>
                    <a:pt x="30" y="177"/>
                  </a:cubicBezTo>
                  <a:cubicBezTo>
                    <a:pt x="79" y="128"/>
                    <a:pt x="403" y="0"/>
                    <a:pt x="452" y="30"/>
                  </a:cubicBezTo>
                  <a:cubicBezTo>
                    <a:pt x="472" y="39"/>
                    <a:pt x="344" y="137"/>
                    <a:pt x="344" y="137"/>
                  </a:cubicBezTo>
                  <a:cubicBezTo>
                    <a:pt x="334" y="137"/>
                    <a:pt x="285" y="177"/>
                    <a:pt x="236" y="17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427"/>
            <p:cNvSpPr/>
            <p:nvPr/>
          </p:nvSpPr>
          <p:spPr>
            <a:xfrm>
              <a:off x="4431145" y="1986028"/>
              <a:ext cx="19985" cy="5735"/>
            </a:xfrm>
            <a:custGeom>
              <a:rect b="b" l="l" r="r" t="t"/>
              <a:pathLst>
                <a:path extrusionOk="0" h="99" w="345">
                  <a:moveTo>
                    <a:pt x="266" y="59"/>
                  </a:moveTo>
                  <a:cubicBezTo>
                    <a:pt x="118" y="98"/>
                    <a:pt x="118" y="98"/>
                    <a:pt x="109" y="98"/>
                  </a:cubicBezTo>
                  <a:cubicBezTo>
                    <a:pt x="1" y="98"/>
                    <a:pt x="10" y="69"/>
                    <a:pt x="10" y="69"/>
                  </a:cubicBezTo>
                  <a:cubicBezTo>
                    <a:pt x="20" y="49"/>
                    <a:pt x="207" y="0"/>
                    <a:pt x="207" y="0"/>
                  </a:cubicBezTo>
                  <a:lnTo>
                    <a:pt x="217" y="0"/>
                  </a:lnTo>
                  <a:cubicBezTo>
                    <a:pt x="266" y="20"/>
                    <a:pt x="315" y="39"/>
                    <a:pt x="344" y="39"/>
                  </a:cubicBezTo>
                  <a:cubicBezTo>
                    <a:pt x="295" y="59"/>
                    <a:pt x="295" y="59"/>
                    <a:pt x="266" y="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427"/>
            <p:cNvSpPr/>
            <p:nvPr/>
          </p:nvSpPr>
          <p:spPr>
            <a:xfrm>
              <a:off x="4451073" y="2008156"/>
              <a:ext cx="13092" cy="4634"/>
            </a:xfrm>
            <a:custGeom>
              <a:rect b="b" l="l" r="r" t="t"/>
              <a:pathLst>
                <a:path extrusionOk="0" h="80" w="226">
                  <a:moveTo>
                    <a:pt x="167" y="50"/>
                  </a:moveTo>
                  <a:cubicBezTo>
                    <a:pt x="69" y="79"/>
                    <a:pt x="0" y="79"/>
                    <a:pt x="10" y="70"/>
                  </a:cubicBezTo>
                  <a:cubicBezTo>
                    <a:pt x="20" y="60"/>
                    <a:pt x="59" y="21"/>
                    <a:pt x="98" y="21"/>
                  </a:cubicBezTo>
                  <a:cubicBezTo>
                    <a:pt x="118" y="11"/>
                    <a:pt x="216" y="11"/>
                    <a:pt x="226" y="11"/>
                  </a:cubicBezTo>
                  <a:cubicBezTo>
                    <a:pt x="226" y="1"/>
                    <a:pt x="206" y="30"/>
                    <a:pt x="167" y="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427"/>
            <p:cNvSpPr/>
            <p:nvPr/>
          </p:nvSpPr>
          <p:spPr>
            <a:xfrm>
              <a:off x="4947340" y="3074647"/>
              <a:ext cx="93263" cy="85903"/>
            </a:xfrm>
            <a:custGeom>
              <a:rect b="b" l="l" r="r" t="t"/>
              <a:pathLst>
                <a:path extrusionOk="0" h="1483" w="1610">
                  <a:moveTo>
                    <a:pt x="1472" y="206"/>
                  </a:moveTo>
                  <a:cubicBezTo>
                    <a:pt x="766" y="1090"/>
                    <a:pt x="99" y="1482"/>
                    <a:pt x="20" y="1472"/>
                  </a:cubicBezTo>
                  <a:cubicBezTo>
                    <a:pt x="20" y="1443"/>
                    <a:pt x="0" y="1443"/>
                    <a:pt x="30" y="1423"/>
                  </a:cubicBezTo>
                  <a:cubicBezTo>
                    <a:pt x="30" y="1413"/>
                    <a:pt x="40" y="1413"/>
                    <a:pt x="49" y="1394"/>
                  </a:cubicBezTo>
                  <a:cubicBezTo>
                    <a:pt x="89" y="1345"/>
                    <a:pt x="89" y="1345"/>
                    <a:pt x="167" y="1286"/>
                  </a:cubicBezTo>
                  <a:cubicBezTo>
                    <a:pt x="236" y="1217"/>
                    <a:pt x="285" y="1119"/>
                    <a:pt x="363" y="1031"/>
                  </a:cubicBezTo>
                  <a:cubicBezTo>
                    <a:pt x="481" y="903"/>
                    <a:pt x="628" y="825"/>
                    <a:pt x="766" y="707"/>
                  </a:cubicBezTo>
                  <a:cubicBezTo>
                    <a:pt x="756" y="638"/>
                    <a:pt x="766" y="609"/>
                    <a:pt x="913" y="491"/>
                  </a:cubicBezTo>
                  <a:cubicBezTo>
                    <a:pt x="1070" y="354"/>
                    <a:pt x="1541" y="10"/>
                    <a:pt x="1590" y="0"/>
                  </a:cubicBezTo>
                  <a:lnTo>
                    <a:pt x="1600" y="0"/>
                  </a:lnTo>
                  <a:lnTo>
                    <a:pt x="1610" y="10"/>
                  </a:lnTo>
                  <a:cubicBezTo>
                    <a:pt x="1600" y="10"/>
                    <a:pt x="1600" y="40"/>
                    <a:pt x="1472" y="20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427"/>
            <p:cNvSpPr/>
            <p:nvPr/>
          </p:nvSpPr>
          <p:spPr>
            <a:xfrm>
              <a:off x="4673921" y="2469775"/>
              <a:ext cx="557147" cy="201289"/>
            </a:xfrm>
            <a:custGeom>
              <a:rect b="b" l="l" r="r" t="t"/>
              <a:pathLst>
                <a:path extrusionOk="0" h="3475" w="9618">
                  <a:moveTo>
                    <a:pt x="2345" y="423"/>
                  </a:moveTo>
                  <a:cubicBezTo>
                    <a:pt x="2944" y="540"/>
                    <a:pt x="3572" y="491"/>
                    <a:pt x="4151" y="285"/>
                  </a:cubicBezTo>
                  <a:cubicBezTo>
                    <a:pt x="4475" y="158"/>
                    <a:pt x="4838" y="1"/>
                    <a:pt x="5152" y="138"/>
                  </a:cubicBezTo>
                  <a:cubicBezTo>
                    <a:pt x="5348" y="226"/>
                    <a:pt x="5486" y="423"/>
                    <a:pt x="5643" y="570"/>
                  </a:cubicBezTo>
                  <a:cubicBezTo>
                    <a:pt x="6565" y="1424"/>
                    <a:pt x="8106" y="825"/>
                    <a:pt x="9274" y="1286"/>
                  </a:cubicBezTo>
                  <a:cubicBezTo>
                    <a:pt x="9362" y="1325"/>
                    <a:pt x="9460" y="1375"/>
                    <a:pt x="9509" y="1453"/>
                  </a:cubicBezTo>
                  <a:cubicBezTo>
                    <a:pt x="9617" y="1610"/>
                    <a:pt x="9519" y="1826"/>
                    <a:pt x="9421" y="2003"/>
                  </a:cubicBezTo>
                  <a:cubicBezTo>
                    <a:pt x="9058" y="2640"/>
                    <a:pt x="8567" y="3367"/>
                    <a:pt x="7831" y="3416"/>
                  </a:cubicBezTo>
                  <a:cubicBezTo>
                    <a:pt x="7056" y="3475"/>
                    <a:pt x="6320" y="2739"/>
                    <a:pt x="5574" y="2945"/>
                  </a:cubicBezTo>
                  <a:cubicBezTo>
                    <a:pt x="5201" y="3053"/>
                    <a:pt x="4887" y="3377"/>
                    <a:pt x="4504" y="3357"/>
                  </a:cubicBezTo>
                  <a:cubicBezTo>
                    <a:pt x="4328" y="3347"/>
                    <a:pt x="4181" y="3278"/>
                    <a:pt x="4033" y="3200"/>
                  </a:cubicBezTo>
                  <a:cubicBezTo>
                    <a:pt x="3719" y="3043"/>
                    <a:pt x="3396" y="2886"/>
                    <a:pt x="3072" y="2719"/>
                  </a:cubicBezTo>
                  <a:cubicBezTo>
                    <a:pt x="2974" y="2680"/>
                    <a:pt x="2875" y="2621"/>
                    <a:pt x="2758" y="2621"/>
                  </a:cubicBezTo>
                  <a:cubicBezTo>
                    <a:pt x="2610" y="2621"/>
                    <a:pt x="2493" y="2699"/>
                    <a:pt x="2355" y="2758"/>
                  </a:cubicBezTo>
                  <a:cubicBezTo>
                    <a:pt x="1796" y="3033"/>
                    <a:pt x="1089" y="2994"/>
                    <a:pt x="569" y="2660"/>
                  </a:cubicBezTo>
                  <a:cubicBezTo>
                    <a:pt x="10" y="2317"/>
                    <a:pt x="0" y="1276"/>
                    <a:pt x="334" y="737"/>
                  </a:cubicBezTo>
                  <a:cubicBezTo>
                    <a:pt x="785" y="30"/>
                    <a:pt x="1668" y="285"/>
                    <a:pt x="2345" y="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427"/>
            <p:cNvSpPr/>
            <p:nvPr/>
          </p:nvSpPr>
          <p:spPr>
            <a:xfrm>
              <a:off x="4932568" y="2223064"/>
              <a:ext cx="181950" cy="119441"/>
            </a:xfrm>
            <a:custGeom>
              <a:rect b="b" l="l" r="r" t="t"/>
              <a:pathLst>
                <a:path extrusionOk="0" h="2062" w="3141">
                  <a:moveTo>
                    <a:pt x="501" y="50"/>
                  </a:moveTo>
                  <a:cubicBezTo>
                    <a:pt x="255" y="89"/>
                    <a:pt x="0" y="315"/>
                    <a:pt x="49" y="560"/>
                  </a:cubicBezTo>
                  <a:cubicBezTo>
                    <a:pt x="98" y="786"/>
                    <a:pt x="393" y="884"/>
                    <a:pt x="638" y="903"/>
                  </a:cubicBezTo>
                  <a:cubicBezTo>
                    <a:pt x="883" y="913"/>
                    <a:pt x="1158" y="903"/>
                    <a:pt x="1335" y="1060"/>
                  </a:cubicBezTo>
                  <a:cubicBezTo>
                    <a:pt x="1580" y="1296"/>
                    <a:pt x="1521" y="1767"/>
                    <a:pt x="1806" y="1953"/>
                  </a:cubicBezTo>
                  <a:cubicBezTo>
                    <a:pt x="1875" y="2002"/>
                    <a:pt x="1963" y="2012"/>
                    <a:pt x="2051" y="2032"/>
                  </a:cubicBezTo>
                  <a:cubicBezTo>
                    <a:pt x="2306" y="2061"/>
                    <a:pt x="2591" y="2032"/>
                    <a:pt x="2797" y="1885"/>
                  </a:cubicBezTo>
                  <a:cubicBezTo>
                    <a:pt x="3003" y="1738"/>
                    <a:pt x="3141" y="1453"/>
                    <a:pt x="3082" y="1208"/>
                  </a:cubicBezTo>
                  <a:cubicBezTo>
                    <a:pt x="3013" y="1002"/>
                    <a:pt x="2836" y="854"/>
                    <a:pt x="2640" y="776"/>
                  </a:cubicBezTo>
                  <a:cubicBezTo>
                    <a:pt x="2444" y="707"/>
                    <a:pt x="2218" y="687"/>
                    <a:pt x="2012" y="678"/>
                  </a:cubicBezTo>
                  <a:cubicBezTo>
                    <a:pt x="2169" y="687"/>
                    <a:pt x="1541" y="216"/>
                    <a:pt x="1443" y="177"/>
                  </a:cubicBezTo>
                  <a:cubicBezTo>
                    <a:pt x="1168" y="79"/>
                    <a:pt x="815" y="1"/>
                    <a:pt x="501" y="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427"/>
            <p:cNvSpPr/>
            <p:nvPr/>
          </p:nvSpPr>
          <p:spPr>
            <a:xfrm>
              <a:off x="3968418" y="2813165"/>
              <a:ext cx="503738" cy="242764"/>
            </a:xfrm>
            <a:custGeom>
              <a:rect b="b" l="l" r="r" t="t"/>
              <a:pathLst>
                <a:path extrusionOk="0" h="4191" w="8696">
                  <a:moveTo>
                    <a:pt x="2984" y="98"/>
                  </a:moveTo>
                  <a:cubicBezTo>
                    <a:pt x="3190" y="118"/>
                    <a:pt x="3406" y="147"/>
                    <a:pt x="3602" y="236"/>
                  </a:cubicBezTo>
                  <a:cubicBezTo>
                    <a:pt x="3818" y="334"/>
                    <a:pt x="3975" y="491"/>
                    <a:pt x="4142" y="628"/>
                  </a:cubicBezTo>
                  <a:cubicBezTo>
                    <a:pt x="4848" y="1217"/>
                    <a:pt x="5761" y="1609"/>
                    <a:pt x="6664" y="1462"/>
                  </a:cubicBezTo>
                  <a:cubicBezTo>
                    <a:pt x="7135" y="1384"/>
                    <a:pt x="7655" y="1168"/>
                    <a:pt x="8097" y="1374"/>
                  </a:cubicBezTo>
                  <a:cubicBezTo>
                    <a:pt x="8656" y="1639"/>
                    <a:pt x="8695" y="2512"/>
                    <a:pt x="8263" y="2954"/>
                  </a:cubicBezTo>
                  <a:cubicBezTo>
                    <a:pt x="7841" y="3405"/>
                    <a:pt x="7125" y="3474"/>
                    <a:pt x="6526" y="3307"/>
                  </a:cubicBezTo>
                  <a:cubicBezTo>
                    <a:pt x="6389" y="3278"/>
                    <a:pt x="6261" y="3239"/>
                    <a:pt x="6134" y="3248"/>
                  </a:cubicBezTo>
                  <a:cubicBezTo>
                    <a:pt x="5839" y="3288"/>
                    <a:pt x="5673" y="3592"/>
                    <a:pt x="5467" y="3788"/>
                  </a:cubicBezTo>
                  <a:cubicBezTo>
                    <a:pt x="5172" y="4073"/>
                    <a:pt x="4731" y="4190"/>
                    <a:pt x="4338" y="4083"/>
                  </a:cubicBezTo>
                  <a:cubicBezTo>
                    <a:pt x="3945" y="3975"/>
                    <a:pt x="3612" y="3641"/>
                    <a:pt x="3514" y="3248"/>
                  </a:cubicBezTo>
                  <a:cubicBezTo>
                    <a:pt x="3445" y="2993"/>
                    <a:pt x="3465" y="2718"/>
                    <a:pt x="3386" y="2463"/>
                  </a:cubicBezTo>
                  <a:cubicBezTo>
                    <a:pt x="3258" y="2139"/>
                    <a:pt x="2954" y="1894"/>
                    <a:pt x="2611" y="1874"/>
                  </a:cubicBezTo>
                  <a:cubicBezTo>
                    <a:pt x="2375" y="1845"/>
                    <a:pt x="2140" y="1924"/>
                    <a:pt x="1914" y="1914"/>
                  </a:cubicBezTo>
                  <a:cubicBezTo>
                    <a:pt x="1237" y="1874"/>
                    <a:pt x="0" y="1080"/>
                    <a:pt x="736" y="461"/>
                  </a:cubicBezTo>
                  <a:cubicBezTo>
                    <a:pt x="1315" y="0"/>
                    <a:pt x="2297" y="39"/>
                    <a:pt x="2984" y="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9" name="Google Shape;12589;p427"/>
          <p:cNvSpPr txBox="1"/>
          <p:nvPr/>
        </p:nvSpPr>
        <p:spPr>
          <a:xfrm>
            <a:off x="3729516" y="1694725"/>
            <a:ext cx="4242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Time, date and place</a:t>
            </a:r>
            <a:endParaRPr sz="2400">
              <a:solidFill>
                <a:schemeClr val="dk1"/>
              </a:solidFill>
              <a:latin typeface="Anton"/>
              <a:ea typeface="Anton"/>
              <a:cs typeface="Anton"/>
              <a:sym typeface="Anton"/>
            </a:endParaRPr>
          </a:p>
        </p:txBody>
      </p:sp>
      <p:sp>
        <p:nvSpPr>
          <p:cNvPr id="12590" name="Google Shape;12590;p427"/>
          <p:cNvSpPr txBox="1"/>
          <p:nvPr>
            <p:ph idx="4294967295" type="subTitle"/>
          </p:nvPr>
        </p:nvSpPr>
        <p:spPr>
          <a:xfrm>
            <a:off x="569400" y="803050"/>
            <a:ext cx="7668000" cy="417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The key to spotting something great in the night sky is being prepared. Get ready for an astronomy observing event by trying the following. Don’t miss our great suggestions for what you might see with binoculars on the next slide!</a:t>
            </a:r>
            <a:endParaRPr/>
          </a:p>
        </p:txBody>
      </p:sp>
      <p:sp>
        <p:nvSpPr>
          <p:cNvPr id="12591" name="Google Shape;12591;p427"/>
          <p:cNvSpPr txBox="1"/>
          <p:nvPr/>
        </p:nvSpPr>
        <p:spPr>
          <a:xfrm>
            <a:off x="3298150" y="1694725"/>
            <a:ext cx="4362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1.</a:t>
            </a:r>
            <a:endParaRPr sz="2400">
              <a:solidFill>
                <a:schemeClr val="dk1"/>
              </a:solidFill>
              <a:latin typeface="Anton"/>
              <a:ea typeface="Anton"/>
              <a:cs typeface="Anton"/>
              <a:sym typeface="Anton"/>
            </a:endParaRPr>
          </a:p>
        </p:txBody>
      </p:sp>
      <p:sp>
        <p:nvSpPr>
          <p:cNvPr id="12592" name="Google Shape;12592;p427"/>
          <p:cNvSpPr txBox="1"/>
          <p:nvPr/>
        </p:nvSpPr>
        <p:spPr>
          <a:xfrm>
            <a:off x="3729525" y="2185825"/>
            <a:ext cx="4935900" cy="114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200"/>
              </a:spcAft>
              <a:buNone/>
            </a:pPr>
            <a:r>
              <a:rPr lang="en">
                <a:solidFill>
                  <a:schemeClr val="dk1"/>
                </a:solidFill>
                <a:latin typeface="Barlow"/>
                <a:ea typeface="Barlow"/>
                <a:cs typeface="Barlow"/>
                <a:sym typeface="Barlow"/>
              </a:rPr>
              <a:t>Check out our ‘2. Navigating the Night Sky’ lesson that can teach you about using a planisphere or skymap.  Choose a date and time according to upcoming weather predictions, and choose a location with a good view of the horizons.</a:t>
            </a:r>
            <a:endParaRPr/>
          </a:p>
        </p:txBody>
      </p:sp>
      <p:sp>
        <p:nvSpPr>
          <p:cNvPr id="12593" name="Google Shape;12593;p427"/>
          <p:cNvSpPr txBox="1"/>
          <p:nvPr/>
        </p:nvSpPr>
        <p:spPr>
          <a:xfrm>
            <a:off x="3729528" y="3329425"/>
            <a:ext cx="4242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Stay warm and safe</a:t>
            </a:r>
            <a:endParaRPr sz="2400">
              <a:solidFill>
                <a:schemeClr val="dk1"/>
              </a:solidFill>
              <a:latin typeface="Anton"/>
              <a:ea typeface="Anton"/>
              <a:cs typeface="Anton"/>
              <a:sym typeface="Anton"/>
            </a:endParaRPr>
          </a:p>
        </p:txBody>
      </p:sp>
      <p:sp>
        <p:nvSpPr>
          <p:cNvPr id="12594" name="Google Shape;12594;p427"/>
          <p:cNvSpPr txBox="1"/>
          <p:nvPr/>
        </p:nvSpPr>
        <p:spPr>
          <a:xfrm>
            <a:off x="3298162" y="3329425"/>
            <a:ext cx="4362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2</a:t>
            </a:r>
            <a:r>
              <a:rPr lang="en" sz="2400">
                <a:solidFill>
                  <a:schemeClr val="dk1"/>
                </a:solidFill>
                <a:latin typeface="Anton"/>
                <a:ea typeface="Anton"/>
                <a:cs typeface="Anton"/>
                <a:sym typeface="Anton"/>
              </a:rPr>
              <a:t>.</a:t>
            </a:r>
            <a:endParaRPr sz="2400">
              <a:solidFill>
                <a:schemeClr val="dk1"/>
              </a:solidFill>
              <a:latin typeface="Anton"/>
              <a:ea typeface="Anton"/>
              <a:cs typeface="Anton"/>
              <a:sym typeface="Anton"/>
            </a:endParaRPr>
          </a:p>
        </p:txBody>
      </p:sp>
      <p:sp>
        <p:nvSpPr>
          <p:cNvPr id="12595" name="Google Shape;12595;p427"/>
          <p:cNvSpPr txBox="1"/>
          <p:nvPr/>
        </p:nvSpPr>
        <p:spPr>
          <a:xfrm>
            <a:off x="3729551" y="3820525"/>
            <a:ext cx="4935900" cy="114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200"/>
              </a:spcAft>
              <a:buNone/>
            </a:pPr>
            <a:r>
              <a:rPr lang="en">
                <a:solidFill>
                  <a:schemeClr val="dk1"/>
                </a:solidFill>
                <a:latin typeface="Barlow"/>
                <a:ea typeface="Barlow"/>
                <a:cs typeface="Barlow"/>
                <a:sym typeface="Barlow"/>
              </a:rPr>
              <a:t>Think about the temperature and how long you plan to be out - wrap up warm!  Keep lights low or use a red torch, and chose a location that is safe to be in at low-light levels.  Check out the next slide for simple binocular friendly targets!</a:t>
            </a:r>
            <a:endParaRPr/>
          </a:p>
        </p:txBody>
      </p:sp>
      <p:pic>
        <p:nvPicPr>
          <p:cNvPr id="12596" name="Google Shape;12596;p427"/>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89"/>
                                        </p:tgtEl>
                                        <p:attrNameLst>
                                          <p:attrName>style.visibility</p:attrName>
                                        </p:attrNameLst>
                                      </p:cBhvr>
                                      <p:to>
                                        <p:strVal val="visible"/>
                                      </p:to>
                                    </p:set>
                                    <p:animEffect filter="fade" transition="in">
                                      <p:cBhvr>
                                        <p:cTn dur="1000"/>
                                        <p:tgtEl>
                                          <p:spTgt spid="12589"/>
                                        </p:tgtEl>
                                      </p:cBhvr>
                                    </p:animEffect>
                                  </p:childTnLst>
                                </p:cTn>
                              </p:par>
                              <p:par>
                                <p:cTn fill="hold" nodeType="withEffect" presetClass="entr" presetID="10" presetSubtype="0">
                                  <p:stCondLst>
                                    <p:cond delay="0"/>
                                  </p:stCondLst>
                                  <p:childTnLst>
                                    <p:set>
                                      <p:cBhvr>
                                        <p:cTn dur="1" fill="hold">
                                          <p:stCondLst>
                                            <p:cond delay="0"/>
                                          </p:stCondLst>
                                        </p:cTn>
                                        <p:tgtEl>
                                          <p:spTgt spid="12591"/>
                                        </p:tgtEl>
                                        <p:attrNameLst>
                                          <p:attrName>style.visibility</p:attrName>
                                        </p:attrNameLst>
                                      </p:cBhvr>
                                      <p:to>
                                        <p:strVal val="visible"/>
                                      </p:to>
                                    </p:set>
                                    <p:animEffect filter="fade" transition="in">
                                      <p:cBhvr>
                                        <p:cTn dur="1000"/>
                                        <p:tgtEl>
                                          <p:spTgt spid="12591"/>
                                        </p:tgtEl>
                                      </p:cBhvr>
                                    </p:animEffect>
                                  </p:childTnLst>
                                </p:cTn>
                              </p:par>
                              <p:par>
                                <p:cTn fill="hold" nodeType="withEffect" presetClass="entr" presetID="10" presetSubtype="0">
                                  <p:stCondLst>
                                    <p:cond delay="0"/>
                                  </p:stCondLst>
                                  <p:childTnLst>
                                    <p:set>
                                      <p:cBhvr>
                                        <p:cTn dur="1" fill="hold">
                                          <p:stCondLst>
                                            <p:cond delay="0"/>
                                          </p:stCondLst>
                                        </p:cTn>
                                        <p:tgtEl>
                                          <p:spTgt spid="12592"/>
                                        </p:tgtEl>
                                        <p:attrNameLst>
                                          <p:attrName>style.visibility</p:attrName>
                                        </p:attrNameLst>
                                      </p:cBhvr>
                                      <p:to>
                                        <p:strVal val="visible"/>
                                      </p:to>
                                    </p:set>
                                    <p:animEffect filter="fade" transition="in">
                                      <p:cBhvr>
                                        <p:cTn dur="1000"/>
                                        <p:tgtEl>
                                          <p:spTgt spid="1259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93"/>
                                        </p:tgtEl>
                                        <p:attrNameLst>
                                          <p:attrName>style.visibility</p:attrName>
                                        </p:attrNameLst>
                                      </p:cBhvr>
                                      <p:to>
                                        <p:strVal val="visible"/>
                                      </p:to>
                                    </p:set>
                                    <p:animEffect filter="fade" transition="in">
                                      <p:cBhvr>
                                        <p:cTn dur="1000"/>
                                        <p:tgtEl>
                                          <p:spTgt spid="12593"/>
                                        </p:tgtEl>
                                      </p:cBhvr>
                                    </p:animEffect>
                                  </p:childTnLst>
                                </p:cTn>
                              </p:par>
                              <p:par>
                                <p:cTn fill="hold" nodeType="withEffect" presetClass="entr" presetID="10" presetSubtype="0">
                                  <p:stCondLst>
                                    <p:cond delay="0"/>
                                  </p:stCondLst>
                                  <p:childTnLst>
                                    <p:set>
                                      <p:cBhvr>
                                        <p:cTn dur="1" fill="hold">
                                          <p:stCondLst>
                                            <p:cond delay="0"/>
                                          </p:stCondLst>
                                        </p:cTn>
                                        <p:tgtEl>
                                          <p:spTgt spid="12594"/>
                                        </p:tgtEl>
                                        <p:attrNameLst>
                                          <p:attrName>style.visibility</p:attrName>
                                        </p:attrNameLst>
                                      </p:cBhvr>
                                      <p:to>
                                        <p:strVal val="visible"/>
                                      </p:to>
                                    </p:set>
                                    <p:animEffect filter="fade" transition="in">
                                      <p:cBhvr>
                                        <p:cTn dur="1000"/>
                                        <p:tgtEl>
                                          <p:spTgt spid="12594"/>
                                        </p:tgtEl>
                                      </p:cBhvr>
                                    </p:animEffect>
                                  </p:childTnLst>
                                </p:cTn>
                              </p:par>
                              <p:par>
                                <p:cTn fill="hold" nodeType="withEffect" presetClass="entr" presetID="10" presetSubtype="0">
                                  <p:stCondLst>
                                    <p:cond delay="0"/>
                                  </p:stCondLst>
                                  <p:childTnLst>
                                    <p:set>
                                      <p:cBhvr>
                                        <p:cTn dur="1" fill="hold">
                                          <p:stCondLst>
                                            <p:cond delay="0"/>
                                          </p:stCondLst>
                                        </p:cTn>
                                        <p:tgtEl>
                                          <p:spTgt spid="12595"/>
                                        </p:tgtEl>
                                        <p:attrNameLst>
                                          <p:attrName>style.visibility</p:attrName>
                                        </p:attrNameLst>
                                      </p:cBhvr>
                                      <p:to>
                                        <p:strVal val="visible"/>
                                      </p:to>
                                    </p:set>
                                    <p:animEffect filter="fade" transition="in">
                                      <p:cBhvr>
                                        <p:cTn dur="1000"/>
                                        <p:tgtEl>
                                          <p:spTgt spid="125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4">
            <a:alphaModFix/>
          </a:blip>
          <a:stretch>
            <a:fillRect/>
          </a:stretch>
        </a:blipFill>
      </p:bgPr>
    </p:bg>
    <p:spTree>
      <p:nvGrpSpPr>
        <p:cNvPr id="12600" name="Shape 12600"/>
        <p:cNvGrpSpPr/>
        <p:nvPr/>
      </p:nvGrpSpPr>
      <p:grpSpPr>
        <a:xfrm>
          <a:off x="0" y="0"/>
          <a:ext cx="0" cy="0"/>
          <a:chOff x="0" y="0"/>
          <a:chExt cx="0" cy="0"/>
        </a:xfrm>
      </p:grpSpPr>
      <p:sp>
        <p:nvSpPr>
          <p:cNvPr id="12601" name="Google Shape;12601;p428"/>
          <p:cNvSpPr txBox="1"/>
          <p:nvPr>
            <p:ph type="title"/>
          </p:nvPr>
        </p:nvSpPr>
        <p:spPr>
          <a:xfrm>
            <a:off x="156275" y="155250"/>
            <a:ext cx="4481400" cy="60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Top targets for Binoculars</a:t>
            </a:r>
            <a:endParaRPr/>
          </a:p>
        </p:txBody>
      </p:sp>
      <p:sp>
        <p:nvSpPr>
          <p:cNvPr id="12602" name="Google Shape;12602;p428"/>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428"/>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428"/>
          <p:cNvSpPr/>
          <p:nvPr/>
        </p:nvSpPr>
        <p:spPr>
          <a:xfrm flipH="1">
            <a:off x="1147971" y="155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428"/>
          <p:cNvSpPr/>
          <p:nvPr/>
        </p:nvSpPr>
        <p:spPr>
          <a:xfrm flipH="1">
            <a:off x="3022949" y="1753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428"/>
          <p:cNvSpPr txBox="1"/>
          <p:nvPr/>
        </p:nvSpPr>
        <p:spPr>
          <a:xfrm>
            <a:off x="426825" y="761550"/>
            <a:ext cx="3709800" cy="23826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Etc…</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Maybe a checkbox tick list for kids to keep/stick into books as a pdf</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You can totally use the list of binocular targets found on the back of skymaps, include link and picture</a:t>
            </a:r>
            <a:endParaRPr>
              <a:solidFill>
                <a:schemeClr val="dk1"/>
              </a:solidFill>
              <a:latin typeface="Barlow"/>
              <a:ea typeface="Barlow"/>
              <a:cs typeface="Barlow"/>
              <a:sym typeface="Barlow"/>
            </a:endParaRPr>
          </a:p>
        </p:txBody>
      </p:sp>
      <p:pic>
        <p:nvPicPr>
          <p:cNvPr id="12607" name="Google Shape;12607;p428"/>
          <p:cNvPicPr preferRelativeResize="0"/>
          <p:nvPr/>
        </p:nvPicPr>
        <p:blipFill>
          <a:blip r:embed="rId5">
            <a:alphaModFix/>
          </a:blip>
          <a:stretch>
            <a:fillRect/>
          </a:stretch>
        </p:blipFill>
        <p:spPr>
          <a:xfrm>
            <a:off x="-3" y="4267225"/>
            <a:ext cx="825299" cy="876221"/>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